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6327"/>
  </p:normalViewPr>
  <p:slideViewPr>
    <p:cSldViewPr snapToGrid="0">
      <p:cViewPr varScale="1">
        <p:scale>
          <a:sx n="121" d="100"/>
          <a:sy n="121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676F9-B152-DB41-B8A7-2CA968AB1ADB}" type="datetimeFigureOut">
              <a:rPr lang="en-CN" smtClean="0"/>
              <a:t>2023/2/1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B11AE-8ED2-384E-B74B-29CAE69AC3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784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B11AE-8ED2-384E-B74B-29CAE69AC322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227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3BAE-2511-9FFD-7591-B26A6337C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Python Advanced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377-5297-53F5-75A1-66428DFED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Day one: Intro, string methods and input</a:t>
            </a:r>
          </a:p>
        </p:txBody>
      </p:sp>
    </p:spTree>
    <p:extLst>
      <p:ext uri="{BB962C8B-B14F-4D97-AF65-F5344CB8AC3E}">
        <p14:creationId xmlns:p14="http://schemas.microsoft.com/office/powerpoint/2010/main" val="2102799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F6BC-5A15-CBCE-3BD9-33529E10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CN" dirty="0"/>
              <a:t>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A866-9DA5-3F09-22AD-1C74638B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996119"/>
            <a:ext cx="7315200" cy="512064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CN" dirty="0"/>
              <a:t>opy down:</a:t>
            </a:r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r>
              <a:rPr lang="en-CN" dirty="0"/>
              <a:t>Write a program that will:</a:t>
            </a:r>
          </a:p>
          <a:p>
            <a:r>
              <a:rPr lang="en-CN" dirty="0"/>
              <a:t>1. make all the letters capitalized</a:t>
            </a:r>
          </a:p>
          <a:p>
            <a:r>
              <a:rPr lang="en-CN" dirty="0"/>
              <a:t>2.replace all “hi”s with “bye”s</a:t>
            </a:r>
          </a:p>
          <a:p>
            <a:r>
              <a:rPr lang="en-CN" dirty="0"/>
              <a:t>3. print out the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C4F7D-81D4-9861-AD80-56CCB9D6F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178" y="1956239"/>
            <a:ext cx="58293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877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F8D-C68B-C7A3-25D9-51515D70A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Brief reminder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2E416-A3E1-08EF-580F-68B39177C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17502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6B8E-BAA8-7D95-7FC0-4236A31F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3C710-06E9-B5DD-329C-383F825DA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-355092"/>
            <a:ext cx="7315200" cy="5120640"/>
          </a:xfrm>
        </p:spPr>
        <p:txBody>
          <a:bodyPr/>
          <a:lstStyle/>
          <a:p>
            <a:r>
              <a:rPr lang="en-CN" dirty="0"/>
              <a:t>To ask for user input,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6DD1E-6766-6C5E-BD02-56B0C85DE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935" y="2585545"/>
            <a:ext cx="7772400" cy="552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89550C-D17A-A1A3-DBBB-8FAA70AF152E}"/>
              </a:ext>
            </a:extLst>
          </p:cNvPr>
          <p:cNvSpPr txBox="1"/>
          <p:nvPr/>
        </p:nvSpPr>
        <p:spPr>
          <a:xfrm>
            <a:off x="3869268" y="3138085"/>
            <a:ext cx="47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Variable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C0CC4-68AE-47B7-4969-E8E1330F8865}"/>
              </a:ext>
            </a:extLst>
          </p:cNvPr>
          <p:cNvSpPr txBox="1"/>
          <p:nvPr/>
        </p:nvSpPr>
        <p:spPr>
          <a:xfrm>
            <a:off x="7826413" y="3138085"/>
            <a:ext cx="47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Prompt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12614-6B4E-7455-6653-EC9369A2DFD2}"/>
              </a:ext>
            </a:extLst>
          </p:cNvPr>
          <p:cNvSpPr txBox="1"/>
          <p:nvPr/>
        </p:nvSpPr>
        <p:spPr>
          <a:xfrm>
            <a:off x="3869268" y="5540354"/>
            <a:ext cx="503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This piece of code will set a variable to user input</a:t>
            </a:r>
          </a:p>
        </p:txBody>
      </p:sp>
    </p:spTree>
    <p:extLst>
      <p:ext uri="{BB962C8B-B14F-4D97-AF65-F5344CB8AC3E}">
        <p14:creationId xmlns:p14="http://schemas.microsoft.com/office/powerpoint/2010/main" val="330119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F8D-C68B-C7A3-25D9-51515D70A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Byeeee!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2E416-A3E1-08EF-580F-68B39177C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CN" dirty="0"/>
              <a:t>ope you enjoyed oωo</a:t>
            </a:r>
          </a:p>
        </p:txBody>
      </p:sp>
    </p:spTree>
    <p:extLst>
      <p:ext uri="{BB962C8B-B14F-4D97-AF65-F5344CB8AC3E}">
        <p14:creationId xmlns:p14="http://schemas.microsoft.com/office/powerpoint/2010/main" val="254935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2EA2-FC44-C295-AF63-C5195F77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Welcome!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D21A-F9BC-D3A2-28AF-026BBC688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CN" dirty="0"/>
              <a:t>ut mostly, welcome back!</a:t>
            </a:r>
          </a:p>
          <a:p>
            <a:endParaRPr lang="en-CN" dirty="0"/>
          </a:p>
          <a:p>
            <a:endParaRPr lang="en-CN" dirty="0"/>
          </a:p>
          <a:p>
            <a:r>
              <a:rPr lang="en-US" dirty="0"/>
              <a:t>T</a:t>
            </a:r>
            <a:r>
              <a:rPr lang="en-CN" dirty="0"/>
              <a:t>hanks for coming back!</a:t>
            </a:r>
          </a:p>
        </p:txBody>
      </p:sp>
    </p:spTree>
    <p:extLst>
      <p:ext uri="{BB962C8B-B14F-4D97-AF65-F5344CB8AC3E}">
        <p14:creationId xmlns:p14="http://schemas.microsoft.com/office/powerpoint/2010/main" val="119324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9FF2-9B44-BBB3-E2C2-4FDD421A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Things to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05AC5-9AB2-964C-7994-68A6DC5FF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This course is going to move faster than the basics course, if you feel were going too fast please tell us</a:t>
            </a:r>
          </a:p>
          <a:p>
            <a:endParaRPr lang="en-CN" dirty="0"/>
          </a:p>
          <a:p>
            <a:r>
              <a:rPr lang="en-CN" dirty="0"/>
              <a:t>There are less people in this advanced course, so please do not disrupt other people</a:t>
            </a:r>
          </a:p>
          <a:p>
            <a:endParaRPr lang="en-CN" dirty="0"/>
          </a:p>
          <a:p>
            <a:r>
              <a:rPr lang="en-CN" dirty="0"/>
              <a:t>We understand that some of y’all might alrea</a:t>
            </a:r>
            <a:r>
              <a:rPr lang="en-US" dirty="0" err="1"/>
              <a:t>dy</a:t>
            </a:r>
            <a:r>
              <a:rPr lang="en-US" dirty="0"/>
              <a:t> know some if this information, please do not start a side conversation if you do.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8209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D7B6-0629-1420-CD33-8BCCD9D4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AAE0-7711-6FB4-622C-FAFAA64D5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To review what you already know and see what you need to know, please finish this short quiz</a:t>
            </a:r>
          </a:p>
          <a:p>
            <a:endParaRPr lang="en-CN" dirty="0"/>
          </a:p>
          <a:p>
            <a:r>
              <a:rPr lang="en-US" dirty="0"/>
              <a:t>Y</a:t>
            </a:r>
            <a:r>
              <a:rPr lang="en-CN" dirty="0"/>
              <a:t>ou will not know some if the answers, don’t worry! You’re not supposed to know all of them!</a:t>
            </a:r>
          </a:p>
          <a:p>
            <a:r>
              <a:rPr lang="en-CN" dirty="0">
                <a:sym typeface="Wingdings" pitchFamily="2" charset="2"/>
              </a:rPr>
              <a:t>:)</a:t>
            </a:r>
          </a:p>
          <a:p>
            <a:r>
              <a:rPr lang="en-US" dirty="0">
                <a:sym typeface="Wingdings" pitchFamily="2" charset="2"/>
              </a:rPr>
              <a:t>this-is-</a:t>
            </a:r>
            <a:r>
              <a:rPr lang="en-US" dirty="0" err="1">
                <a:sym typeface="Wingdings" pitchFamily="2" charset="2"/>
              </a:rPr>
              <a:t>a.website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dirty="0" err="1">
                <a:sym typeface="Wingdings" pitchFamily="2" charset="2"/>
              </a:rPr>
              <a:t>form.html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58217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F951-8872-00B2-2C7F-16EF30FE0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String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9B157-FA8B-63E4-6298-0C3B0467F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Yay(?)</a:t>
            </a:r>
          </a:p>
        </p:txBody>
      </p:sp>
    </p:spTree>
    <p:extLst>
      <p:ext uri="{BB962C8B-B14F-4D97-AF65-F5344CB8AC3E}">
        <p14:creationId xmlns:p14="http://schemas.microsoft.com/office/powerpoint/2010/main" val="287270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9CBA-968B-6C5D-2F4B-F45D97B8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861849"/>
            <a:ext cx="3162943" cy="4863172"/>
          </a:xfrm>
        </p:spPr>
        <p:txBody>
          <a:bodyPr/>
          <a:lstStyle/>
          <a:p>
            <a:r>
              <a:rPr lang="en-CN" dirty="0"/>
              <a:t>Open </a:t>
            </a:r>
            <a:br>
              <a:rPr lang="en-CN" dirty="0"/>
            </a:br>
            <a:r>
              <a:rPr lang="en-CN" dirty="0"/>
              <a:t>VSCode</a:t>
            </a:r>
            <a:br>
              <a:rPr lang="en-CN" dirty="0"/>
            </a:br>
            <a:r>
              <a:rPr lang="en-CN" dirty="0"/>
              <a:t>or</a:t>
            </a:r>
            <a:br>
              <a:rPr lang="en-CN" dirty="0"/>
            </a:br>
            <a:r>
              <a:rPr lang="en-CN" dirty="0"/>
              <a:t>OnlineGDB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36935-29EC-CD38-712B-9C66875AF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897" y="2458545"/>
            <a:ext cx="1940910" cy="1940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F60FAC-48C8-1088-4446-6613F67FC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48" y="2458545"/>
            <a:ext cx="1940910" cy="194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5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6B8E-BAA8-7D95-7FC0-4236A31F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.upper()</a:t>
            </a:r>
            <a:br>
              <a:rPr lang="en-CN" dirty="0"/>
            </a:br>
            <a:r>
              <a:rPr lang="en-CN" dirty="0"/>
              <a:t>.lower()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3C710-06E9-B5DD-329C-383F825D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.upper()</a:t>
            </a:r>
          </a:p>
          <a:p>
            <a:r>
              <a:rPr lang="en-US" dirty="0"/>
              <a:t>M</a:t>
            </a:r>
            <a:r>
              <a:rPr lang="en-CN" dirty="0"/>
              <a:t>akes all text in the string uppercase</a:t>
            </a:r>
          </a:p>
          <a:p>
            <a:endParaRPr lang="en-CN" dirty="0"/>
          </a:p>
          <a:p>
            <a:r>
              <a:rPr lang="en-CN" dirty="0"/>
              <a:t>.lower()</a:t>
            </a:r>
          </a:p>
          <a:p>
            <a:r>
              <a:rPr lang="en-US" dirty="0"/>
              <a:t>M</a:t>
            </a:r>
            <a:r>
              <a:rPr lang="en-CN" dirty="0"/>
              <a:t>akes all text in the string lowercase</a:t>
            </a:r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r>
              <a:rPr lang="en-US" dirty="0"/>
              <a:t>Note: All string methods returns new values. They do not change the original string.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8114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6B8E-BAA8-7D95-7FC0-4236A31F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.capitalize()</a:t>
            </a:r>
            <a:br>
              <a:rPr lang="en-CN" dirty="0"/>
            </a:br>
            <a:r>
              <a:rPr lang="en-CN" dirty="0"/>
              <a:t>.count()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3C710-06E9-B5DD-329C-383F825D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.capitalize()</a:t>
            </a:r>
          </a:p>
          <a:p>
            <a:r>
              <a:rPr lang="en-US" dirty="0"/>
              <a:t>M</a:t>
            </a:r>
            <a:r>
              <a:rPr lang="en-CN" dirty="0"/>
              <a:t>akes te first character in the string uppercase</a:t>
            </a:r>
          </a:p>
          <a:p>
            <a:endParaRPr lang="en-CN" dirty="0"/>
          </a:p>
          <a:p>
            <a:r>
              <a:rPr lang="en-CN" dirty="0"/>
              <a:t>.count(string)</a:t>
            </a:r>
          </a:p>
          <a:p>
            <a:r>
              <a:rPr lang="en-US" dirty="0"/>
              <a:t>Counts the amount of time a string appears in another string/list</a:t>
            </a:r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r>
              <a:rPr lang="en-US" dirty="0"/>
              <a:t>Note: All string methods returns new values. They do not change the original string.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13955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6B8E-BAA8-7D95-7FC0-4236A31F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. isalpha()</a:t>
            </a:r>
            <a:br>
              <a:rPr lang="en-CN" dirty="0"/>
            </a:br>
            <a:r>
              <a:rPr lang="en-CN" dirty="0"/>
              <a:t>.</a:t>
            </a:r>
            <a:r>
              <a:rPr lang="en-US" altLang="zh-CN" dirty="0"/>
              <a:t>replace</a:t>
            </a:r>
            <a:r>
              <a:rPr lang="en-C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3C710-06E9-B5DD-329C-383F825D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.isalpha()</a:t>
            </a:r>
          </a:p>
          <a:p>
            <a:r>
              <a:rPr lang="en-US" dirty="0"/>
              <a:t>Returns whether or not a string includes only characters from the alphabet (True or False)</a:t>
            </a:r>
            <a:endParaRPr lang="en-CN" dirty="0"/>
          </a:p>
          <a:p>
            <a:endParaRPr lang="en-CN" dirty="0"/>
          </a:p>
          <a:p>
            <a:r>
              <a:rPr lang="en-CN" dirty="0"/>
              <a:t>.replace(string1, string2)</a:t>
            </a:r>
          </a:p>
          <a:p>
            <a:r>
              <a:rPr lang="en-US" dirty="0"/>
              <a:t>Replace all string1 in a string variable with string2</a:t>
            </a:r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r>
              <a:rPr lang="en-US" dirty="0"/>
              <a:t>Note: All string methods returns new values. They do not change the original string.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4648474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849</TotalTime>
  <Words>387</Words>
  <Application>Microsoft Macintosh PowerPoint</Application>
  <PresentationFormat>Widescreen</PresentationFormat>
  <Paragraphs>73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Corbel</vt:lpstr>
      <vt:lpstr>Wingdings 2</vt:lpstr>
      <vt:lpstr>Frame</vt:lpstr>
      <vt:lpstr>Python Advanced Class</vt:lpstr>
      <vt:lpstr>Welcome! </vt:lpstr>
      <vt:lpstr>Things to keep in mind</vt:lpstr>
      <vt:lpstr>Quiz</vt:lpstr>
      <vt:lpstr>String methods</vt:lpstr>
      <vt:lpstr>Open  VSCode or OnlineGDB</vt:lpstr>
      <vt:lpstr>.upper() .lower()</vt:lpstr>
      <vt:lpstr>.capitalize() .count()</vt:lpstr>
      <vt:lpstr>. isalpha() .replace()</vt:lpstr>
      <vt:lpstr>Practice</vt:lpstr>
      <vt:lpstr>Brief reminder</vt:lpstr>
      <vt:lpstr>Input</vt:lpstr>
      <vt:lpstr>Byeeee!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Class</dc:title>
  <dc:creator>Patrick Young [STUDENT]</dc:creator>
  <cp:lastModifiedBy>Patrick Young [STUDENT]</cp:lastModifiedBy>
  <cp:revision>5</cp:revision>
  <dcterms:created xsi:type="dcterms:W3CDTF">2022-11-15T04:48:01Z</dcterms:created>
  <dcterms:modified xsi:type="dcterms:W3CDTF">2023-02-01T23:42:45Z</dcterms:modified>
</cp:coreProperties>
</file>