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27"/>
  </p:normalViewPr>
  <p:slideViewPr>
    <p:cSldViewPr snapToGrid="0">
      <p:cViewPr varScale="1">
        <p:scale>
          <a:sx n="90" d="100"/>
          <a:sy n="90" d="100"/>
        </p:scale>
        <p:origin x="23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631B-C76E-640A-1243-2BE8BE6FD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DA9F1-97BB-856B-4A3B-D5236F1C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7E9B-928F-5D33-8B5C-DEFFA78C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ED32-E566-4A45-A49A-9B176F155A9D}" type="datetimeFigureOut">
              <a:rPr lang="en-TW" smtClean="0"/>
              <a:t>2024/2/5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B48FD-3E91-16F8-84B4-E6A8EF1C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F3A0-FC41-60CB-871F-04FC018C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0EEB-CB45-4943-AAAE-867D1D94D53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3778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B64D-5116-B576-7938-908D434C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468FC-A0A8-0DB1-219C-E3203CC04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210C-5CCD-8CBD-7F26-3413A8AB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ED32-E566-4A45-A49A-9B176F155A9D}" type="datetimeFigureOut">
              <a:rPr lang="en-TW" smtClean="0"/>
              <a:t>2024/2/5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7BAE-F003-5F98-9FF6-8885C7B3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22884-3D61-4B0E-2B24-8C64BD03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0EEB-CB45-4943-AAAE-867D1D94D53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619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CAA77-F655-BB7D-A329-561AE3A4C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C056F-6658-3454-C3FD-21DCB07C5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C1F3F-2489-66F8-344F-4155E541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ED32-E566-4A45-A49A-9B176F155A9D}" type="datetimeFigureOut">
              <a:rPr lang="en-TW" smtClean="0"/>
              <a:t>2024/2/5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5EB4A-A1A4-5FCF-4411-9E0853A1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4BE74-0ED3-9607-908E-7C83AF6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0EEB-CB45-4943-AAAE-867D1D94D53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4049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258B-44D3-59A1-C89A-7D425718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952D-1BB5-0409-F934-038F96213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A75D6-7D87-CDCA-59F1-F3035BF5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ED32-E566-4A45-A49A-9B176F155A9D}" type="datetimeFigureOut">
              <a:rPr lang="en-TW" smtClean="0"/>
              <a:t>2024/2/5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E7E93-CB58-DCDC-8C33-8C4DB7D7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A2DC8-53DE-5AC2-2A9D-B8D5E7A4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0EEB-CB45-4943-AAAE-867D1D94D53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2792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51B6-4E43-BC89-3F83-5E2BDE03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1DDAA-473C-E2F5-CFC5-71D376C20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0C7B0-7FD1-61A5-3013-EB997580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ED32-E566-4A45-A49A-9B176F155A9D}" type="datetimeFigureOut">
              <a:rPr lang="en-TW" smtClean="0"/>
              <a:t>2024/2/5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F261-E67B-7C4D-17BD-98AD2F1A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24FFD-B523-261E-D905-5D71C1BA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0EEB-CB45-4943-AAAE-867D1D94D53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2466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2E6E-4B51-14FA-6F92-625C720B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5E42D-6A77-08E4-BBD4-2B176509C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235CF-2B61-D793-DE16-D376B2D39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9CC76-DBAE-A768-7907-B2079E34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ED32-E566-4A45-A49A-9B176F155A9D}" type="datetimeFigureOut">
              <a:rPr lang="en-TW" smtClean="0"/>
              <a:t>2024/2/5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8B416-5786-3585-354C-84EB14998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0307E-6955-FB5C-FCE8-F452FF87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0EEB-CB45-4943-AAAE-867D1D94D53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7824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832F-460A-D1B6-CA6A-78D7B631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0C967-CAC4-4603-A183-7EB1EC3D8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BC7A3-5B83-CF10-E278-10D2C8687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B8B11-0E65-A623-3F89-D62B758F6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434FD-9EC8-87B6-4C38-04BFF3EC5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EDB4B-3318-47CC-A4E3-4586C886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ED32-E566-4A45-A49A-9B176F155A9D}" type="datetimeFigureOut">
              <a:rPr lang="en-TW" smtClean="0"/>
              <a:t>2024/2/5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55942-B8E8-74A8-D72C-12C61F2D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9D7A9-F240-1B71-A10F-A2F3FA0A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0EEB-CB45-4943-AAAE-867D1D94D53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2881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8B07-C0DC-5128-D645-C922F32B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2392B-B9E6-43E3-10DF-82DD5C90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ED32-E566-4A45-A49A-9B176F155A9D}" type="datetimeFigureOut">
              <a:rPr lang="en-TW" smtClean="0"/>
              <a:t>2024/2/5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C23FB-4406-C481-E878-5ABF7F1B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FB1A1-73C7-80BA-11E9-E27A7A98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0EEB-CB45-4943-AAAE-867D1D94D53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0275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7B0AA-F7F1-4390-325A-2BA0FF87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ED32-E566-4A45-A49A-9B176F155A9D}" type="datetimeFigureOut">
              <a:rPr lang="en-TW" smtClean="0"/>
              <a:t>2024/2/5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31126-1DCB-5A96-9C0E-082B43CC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3D8FC-406E-7596-CE3E-56886676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0EEB-CB45-4943-AAAE-867D1D94D53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3266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94DD-E325-82C5-2FC3-EA5241A8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FB762-D6AC-F169-2551-86A03BD21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41D04-0D97-87BC-3316-150C55A9F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E0FC4-EEF0-D19C-4590-CD093643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ED32-E566-4A45-A49A-9B176F155A9D}" type="datetimeFigureOut">
              <a:rPr lang="en-TW" smtClean="0"/>
              <a:t>2024/2/5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63E5F-9947-CFA0-7FE8-E633ABAC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695B4-4031-E00D-9F33-9016553D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0EEB-CB45-4943-AAAE-867D1D94D53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4715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EA87-CD74-E909-BACA-3FE96B73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DF68A-1F94-21D0-8C35-67ABD4866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49B8C-6DE5-2C19-8EAB-FBA61553A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75B9B-367B-F5DB-A4A5-9B8E2DCA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FED32-E566-4A45-A49A-9B176F155A9D}" type="datetimeFigureOut">
              <a:rPr lang="en-TW" smtClean="0"/>
              <a:t>2024/2/5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56850-E4BF-2715-2B08-CE1AC5E0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03D6D-382B-5A49-078F-8EEEDFBE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0EEB-CB45-4943-AAAE-867D1D94D53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4870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21DAF-EDB0-F550-866B-6BF015C3E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E5E2E-A5DB-92D7-EAEE-9B6D450A0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E5C45-9849-182A-77FC-00EECC5AB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FED32-E566-4A45-A49A-9B176F155A9D}" type="datetimeFigureOut">
              <a:rPr lang="en-TW" smtClean="0"/>
              <a:t>2024/2/5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546D6-F65E-9839-6748-4DFEFF83A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F138B-FDDF-285C-4555-0B4ED8FBB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A0EEB-CB45-4943-AAAE-867D1D94D53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2590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FAFC-FA72-276D-756B-D6249D1E3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WOOOHOOOOOOOHOWHWHODOAW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6A999-32A7-EBA8-167F-C078D0CF7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6477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9951AA-B115-7FA8-FB4B-C3AD6E5356C1}"/>
              </a:ext>
            </a:extLst>
          </p:cNvPr>
          <p:cNvSpPr/>
          <p:nvPr/>
        </p:nvSpPr>
        <p:spPr>
          <a:xfrm>
            <a:off x="1069024" y="4929395"/>
            <a:ext cx="6918838" cy="405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C2A44-D889-ECDD-D530-28A434703D2F}"/>
              </a:ext>
            </a:extLst>
          </p:cNvPr>
          <p:cNvSpPr/>
          <p:nvPr/>
        </p:nvSpPr>
        <p:spPr>
          <a:xfrm>
            <a:off x="838200" y="3916945"/>
            <a:ext cx="4704735" cy="405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FD585-989D-25FD-EE11-AE7388250E3A}"/>
              </a:ext>
            </a:extLst>
          </p:cNvPr>
          <p:cNvSpPr/>
          <p:nvPr/>
        </p:nvSpPr>
        <p:spPr>
          <a:xfrm>
            <a:off x="1211911" y="2835397"/>
            <a:ext cx="4704735" cy="4055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E8D4B-461F-333B-6B6F-81E8B908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0A2B-B48E-4876-C00E-CFFE777A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methods:</a:t>
            </a:r>
          </a:p>
          <a:p>
            <a:r>
              <a:rPr lang="en-US" altLang="zh-CN" dirty="0"/>
              <a:t>.upper()</a:t>
            </a:r>
          </a:p>
          <a:p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uppercase</a:t>
            </a:r>
          </a:p>
          <a:p>
            <a:r>
              <a:rPr lang="en-US" altLang="zh-CN" dirty="0"/>
              <a:t>.lower()</a:t>
            </a:r>
          </a:p>
          <a:p>
            <a:r>
              <a:rPr lang="en-US" altLang="zh-CN" dirty="0"/>
              <a:t>Opposite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.upper()</a:t>
            </a:r>
          </a:p>
          <a:p>
            <a:r>
              <a:rPr lang="en-CN" dirty="0"/>
              <a:t>.capitalize()</a:t>
            </a:r>
          </a:p>
          <a:p>
            <a:r>
              <a:rPr lang="en-US" dirty="0"/>
              <a:t>M</a:t>
            </a:r>
            <a:r>
              <a:rPr lang="en-CN" dirty="0"/>
              <a:t>akes te first character in the string uppercase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C1DC1E-2FC7-8C28-21EE-46EF1348F281}"/>
              </a:ext>
            </a:extLst>
          </p:cNvPr>
          <p:cNvSpPr txBox="1">
            <a:spLocks/>
          </p:cNvSpPr>
          <p:nvPr/>
        </p:nvSpPr>
        <p:spPr>
          <a:xfrm>
            <a:off x="3945540" y="2432494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7310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8D4B-461F-333B-6B6F-81E8B908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0A2B-B48E-4876-C00E-CFFE777A0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32494"/>
            <a:ext cx="10554574" cy="3636511"/>
          </a:xfrm>
        </p:spPr>
        <p:txBody>
          <a:bodyPr>
            <a:normAutofit fontScale="92500" lnSpcReduction="20000"/>
          </a:bodyPr>
          <a:lstStyle/>
          <a:p>
            <a:r>
              <a:rPr lang="en-CN" dirty="0"/>
              <a:t>.capitalize()</a:t>
            </a:r>
          </a:p>
          <a:p>
            <a:r>
              <a:rPr lang="en-US" dirty="0"/>
              <a:t>M</a:t>
            </a:r>
            <a:r>
              <a:rPr lang="en-CN" dirty="0"/>
              <a:t>akes te first character in the string uppercase</a:t>
            </a:r>
          </a:p>
          <a:p>
            <a:r>
              <a:rPr lang="en-CN" dirty="0"/>
              <a:t>.count(string)</a:t>
            </a:r>
          </a:p>
          <a:p>
            <a:r>
              <a:rPr lang="en-US" dirty="0"/>
              <a:t>Counts the amount of time a string appears in another string/list</a:t>
            </a:r>
          </a:p>
          <a:p>
            <a:r>
              <a:rPr lang="en-CN" dirty="0"/>
              <a:t>.isalpha()</a:t>
            </a:r>
          </a:p>
          <a:p>
            <a:r>
              <a:rPr lang="en-US" dirty="0"/>
              <a:t>Returns whether or not a string includes only characters from the alphabet (True or False)</a:t>
            </a:r>
            <a:endParaRPr lang="en-CN" dirty="0"/>
          </a:p>
          <a:p>
            <a:r>
              <a:rPr lang="en-CN" dirty="0"/>
              <a:t>.replace(string1, string2)</a:t>
            </a:r>
          </a:p>
          <a:p>
            <a:r>
              <a:rPr lang="en-US" dirty="0"/>
              <a:t>Replace all string1 in a string variable with string2</a:t>
            </a:r>
            <a:endParaRPr lang="en-CN" dirty="0"/>
          </a:p>
          <a:p>
            <a:endParaRPr lang="en-C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C1DC1E-2FC7-8C28-21EE-46EF1348F281}"/>
              </a:ext>
            </a:extLst>
          </p:cNvPr>
          <p:cNvSpPr txBox="1">
            <a:spLocks/>
          </p:cNvSpPr>
          <p:nvPr/>
        </p:nvSpPr>
        <p:spPr>
          <a:xfrm>
            <a:off x="3945540" y="2432494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N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8984EB-AB95-EBC6-C088-70312B7CF1DA}"/>
              </a:ext>
            </a:extLst>
          </p:cNvPr>
          <p:cNvSpPr/>
          <p:nvPr/>
        </p:nvSpPr>
        <p:spPr>
          <a:xfrm>
            <a:off x="1163011" y="2871242"/>
            <a:ext cx="6164826" cy="235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768B70E-99D1-F543-9110-F77B5B4ACA0B}"/>
              </a:ext>
            </a:extLst>
          </p:cNvPr>
          <p:cNvSpPr/>
          <p:nvPr/>
        </p:nvSpPr>
        <p:spPr>
          <a:xfrm>
            <a:off x="1163011" y="3714250"/>
            <a:ext cx="8569568" cy="222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8AE19A9-62B0-3CE2-DE6B-1F5763BEA709}"/>
              </a:ext>
            </a:extLst>
          </p:cNvPr>
          <p:cNvSpPr/>
          <p:nvPr/>
        </p:nvSpPr>
        <p:spPr>
          <a:xfrm>
            <a:off x="1163011" y="4441861"/>
            <a:ext cx="9854034" cy="561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A17CDCF-F4B8-512D-D0F6-6EC00631E24C}"/>
              </a:ext>
            </a:extLst>
          </p:cNvPr>
          <p:cNvSpPr/>
          <p:nvPr/>
        </p:nvSpPr>
        <p:spPr>
          <a:xfrm>
            <a:off x="818712" y="5625208"/>
            <a:ext cx="9854034" cy="235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688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9A9619-ED45-64B0-BA0E-3E5DDBA4E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09567-8579-FFFD-95D6-C40232A45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Colored text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BFE81DE-58FA-E999-1A93-D0BB3E16E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622474"/>
            <a:ext cx="6780700" cy="36107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3ACD73-83BF-A4C8-2CC6-B27911C9EC55}"/>
              </a:ext>
            </a:extLst>
          </p:cNvPr>
          <p:cNvSpPr/>
          <p:nvPr/>
        </p:nvSpPr>
        <p:spPr>
          <a:xfrm>
            <a:off x="4527804" y="1288980"/>
            <a:ext cx="7628633" cy="4277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9721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FF6ED6-14AF-EDDF-6A7B-E962AAFC6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94A71-56B7-2E80-7219-40B69E8D2CAB}"/>
              </a:ext>
            </a:extLst>
          </p:cNvPr>
          <p:cNvSpPr txBox="1"/>
          <p:nvPr/>
        </p:nvSpPr>
        <p:spPr>
          <a:xfrm>
            <a:off x="6096000" y="639763"/>
            <a:ext cx="5459413" cy="3540125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dirty="0"/>
              <a:t>Write</a:t>
            </a:r>
            <a:r>
              <a:rPr lang="zh-CN" altLang="en-US" sz="2800" dirty="0"/>
              <a:t> </a:t>
            </a:r>
            <a:r>
              <a:rPr lang="en-US" altLang="zh-CN" sz="2800" dirty="0"/>
              <a:t>me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dictionary</a:t>
            </a:r>
            <a:r>
              <a:rPr lang="zh-CN" altLang="en-US" sz="2800" dirty="0"/>
              <a:t> </a:t>
            </a:r>
            <a:r>
              <a:rPr lang="en-US" altLang="zh-CN" sz="2800" dirty="0"/>
              <a:t>about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car</a:t>
            </a:r>
            <a:r>
              <a:rPr lang="zh-CN" altLang="en-US" sz="2800" dirty="0"/>
              <a:t> </a:t>
            </a:r>
            <a:r>
              <a:rPr lang="en-US" altLang="zh-CN" sz="2800" dirty="0"/>
              <a:t>that</a:t>
            </a:r>
            <a:r>
              <a:rPr lang="zh-CN" altLang="en-US" sz="2800" dirty="0"/>
              <a:t> </a:t>
            </a:r>
            <a:r>
              <a:rPr lang="en-US" altLang="zh-CN" sz="2800" dirty="0"/>
              <a:t>describes</a:t>
            </a:r>
            <a:r>
              <a:rPr lang="zh-CN" altLang="en-US" sz="2800" dirty="0"/>
              <a:t> </a:t>
            </a:r>
            <a:r>
              <a:rPr lang="en-US" altLang="zh-CN" sz="2800" dirty="0"/>
              <a:t>its</a:t>
            </a:r>
            <a:r>
              <a:rPr lang="zh-CN" altLang="en-US" sz="2800" dirty="0"/>
              <a:t> </a:t>
            </a:r>
            <a:r>
              <a:rPr lang="en-US" altLang="zh-CN" sz="2800" dirty="0"/>
              <a:t>model,</a:t>
            </a:r>
            <a:r>
              <a:rPr lang="zh-CN" altLang="en-US" sz="2800" dirty="0"/>
              <a:t> </a:t>
            </a:r>
            <a:r>
              <a:rPr lang="en-US" altLang="zh-CN" sz="2800" dirty="0"/>
              <a:t>manufacturing</a:t>
            </a:r>
            <a:r>
              <a:rPr lang="zh-CN" altLang="en-US" sz="2800" dirty="0"/>
              <a:t> </a:t>
            </a:r>
            <a:r>
              <a:rPr lang="en-US" altLang="zh-CN" sz="2800" dirty="0"/>
              <a:t>year,</a:t>
            </a:r>
            <a:r>
              <a:rPr lang="zh-CN" altLang="en-US" sz="2800" dirty="0"/>
              <a:t> </a:t>
            </a:r>
            <a:r>
              <a:rPr lang="en-US" altLang="zh-CN" sz="2800" dirty="0"/>
              <a:t>manufacturing</a:t>
            </a:r>
            <a:r>
              <a:rPr lang="zh-CN" altLang="en-US" sz="2800" dirty="0"/>
              <a:t> </a:t>
            </a:r>
            <a:r>
              <a:rPr lang="en-US" altLang="zh-CN" sz="2800" dirty="0"/>
              <a:t>country,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brand</a:t>
            </a:r>
            <a:endParaRPr lang="en-TW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DF06E-5FA4-C60F-F34D-4A815DEF66FC}"/>
              </a:ext>
            </a:extLst>
          </p:cNvPr>
          <p:cNvSpPr txBox="1"/>
          <p:nvPr/>
        </p:nvSpPr>
        <p:spPr>
          <a:xfrm>
            <a:off x="6096000" y="4248150"/>
            <a:ext cx="5459413" cy="1971675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b="0" i="0" dirty="0">
                <a:effectLst/>
                <a:latin typeface="Consolas" panose="020B0609020204030204" pitchFamily="49" charset="0"/>
              </a:rPr>
              <a:t>car = {</a:t>
            </a:r>
            <a:br>
              <a:rPr lang="en-US" sz="2600" dirty="0"/>
            </a:br>
            <a:r>
              <a:rPr lang="en-US" sz="2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“brand”</a:t>
            </a:r>
            <a:r>
              <a:rPr lang="en-US" sz="2600" b="0" i="0" dirty="0">
                <a:effectLst/>
                <a:latin typeface="Consolas" panose="020B0609020204030204" pitchFamily="49" charset="0"/>
              </a:rPr>
              <a:t>:</a:t>
            </a:r>
            <a:r>
              <a:rPr lang="en-US" sz="2600" b="0" i="0" dirty="0">
                <a:solidFill>
                  <a:srgbClr val="CDD6F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“Ford”</a:t>
            </a:r>
            <a:r>
              <a:rPr lang="en-US" sz="2600" b="0" i="0" dirty="0">
                <a:effectLst/>
                <a:latin typeface="Consolas" panose="020B0609020204030204" pitchFamily="49" charset="0"/>
              </a:rPr>
              <a:t>,</a:t>
            </a:r>
            <a:br>
              <a:rPr lang="en-US" sz="2600" dirty="0"/>
            </a:br>
            <a:r>
              <a:rPr lang="en-US" altLang="zh-CN" sz="2600" dirty="0"/>
              <a:t>(COMPLETE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REST</a:t>
            </a:r>
            <a:r>
              <a:rPr lang="zh-CN" altLang="en-US" sz="2600" dirty="0"/>
              <a:t> </a:t>
            </a:r>
            <a:r>
              <a:rPr lang="en-US" altLang="zh-CN" sz="2600" dirty="0"/>
              <a:t>OF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CODE)</a:t>
            </a:r>
            <a:br>
              <a:rPr lang="en-US" sz="2600" dirty="0"/>
            </a:br>
            <a:r>
              <a:rPr lang="en-US" sz="2600" b="0" i="0" dirty="0">
                <a:effectLst/>
                <a:latin typeface="Consolas" panose="020B0609020204030204" pitchFamily="49" charset="0"/>
              </a:rPr>
              <a:t>}</a:t>
            </a:r>
            <a:br>
              <a:rPr lang="en-US" sz="2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endParaRPr lang="en-TW" sz="2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79632-5493-1C80-4168-4915883AD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Dictionary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0753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3C3DB-11AF-68B3-B585-F5F242B0E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5CFAAA-CDD8-F1E3-61B4-AEF2F06A5159}"/>
              </a:ext>
            </a:extLst>
          </p:cNvPr>
          <p:cNvSpPr txBox="1"/>
          <p:nvPr/>
        </p:nvSpPr>
        <p:spPr>
          <a:xfrm>
            <a:off x="493986" y="357351"/>
            <a:ext cx="30585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/>
              <a:t>Dictionary</a:t>
            </a:r>
            <a:endParaRPr lang="en-TW" sz="5000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54E53EE-5D96-7557-F479-F8D9A845F5F3}"/>
              </a:ext>
            </a:extLst>
          </p:cNvPr>
          <p:cNvSpPr/>
          <p:nvPr/>
        </p:nvSpPr>
        <p:spPr>
          <a:xfrm>
            <a:off x="-2323049" y="-26256342"/>
            <a:ext cx="43340419" cy="3886481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FF7DE-F8DD-CFBB-F6E3-6D72038AB312}"/>
              </a:ext>
            </a:extLst>
          </p:cNvPr>
          <p:cNvSpPr txBox="1"/>
          <p:nvPr/>
        </p:nvSpPr>
        <p:spPr>
          <a:xfrm>
            <a:off x="3768881" y="2828835"/>
            <a:ext cx="7504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Now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change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the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car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brand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to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“I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</a:rPr>
              <a:t>dunno</a:t>
            </a:r>
            <a:r>
              <a:rPr lang="en-US" altLang="zh-CN" sz="3600" dirty="0">
                <a:solidFill>
                  <a:schemeClr val="bg1"/>
                </a:solidFill>
              </a:rPr>
              <a:t>”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and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remove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the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manufacturing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year.</a:t>
            </a:r>
            <a:endParaRPr lang="en-TW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08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D1BA6-A26D-1E0F-ECB6-409BB7075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998974-7BC5-D1DC-F895-434EAE5FEF83}"/>
              </a:ext>
            </a:extLst>
          </p:cNvPr>
          <p:cNvSpPr txBox="1"/>
          <p:nvPr/>
        </p:nvSpPr>
        <p:spPr>
          <a:xfrm>
            <a:off x="493986" y="357351"/>
            <a:ext cx="30585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/>
              <a:t>Packages</a:t>
            </a:r>
            <a:endParaRPr lang="en-TW" sz="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3118C2-6A61-3BF4-2089-9DC6FB89C06D}"/>
              </a:ext>
            </a:extLst>
          </p:cNvPr>
          <p:cNvSpPr txBox="1"/>
          <p:nvPr/>
        </p:nvSpPr>
        <p:spPr>
          <a:xfrm>
            <a:off x="1239652" y="1889722"/>
            <a:ext cx="971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Time</a:t>
            </a:r>
            <a:r>
              <a:rPr lang="zh-CN" altLang="en-US" sz="3600" dirty="0"/>
              <a:t>                                                               </a:t>
            </a:r>
            <a:r>
              <a:rPr lang="en-US" altLang="zh-CN" sz="3600" dirty="0"/>
              <a:t>Random</a:t>
            </a:r>
            <a:endParaRPr lang="en-TW" sz="3600" dirty="0"/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40E372E-5345-D35E-69BF-32EBE8D0F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832" y="2656704"/>
            <a:ext cx="5979243" cy="2378604"/>
          </a:xfrm>
          <a:prstGeom prst="rect">
            <a:avLst/>
          </a:prstGeom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6E178D0-D30E-33BE-E268-6439C29E3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31" y="3132646"/>
            <a:ext cx="5251224" cy="2378603"/>
          </a:xfrm>
          <a:prstGeom prst="rect">
            <a:avLst/>
          </a:prstGeom>
        </p:spPr>
      </p:pic>
      <p:sp>
        <p:nvSpPr>
          <p:cNvPr id="4" name="Smiley Face 3">
            <a:extLst>
              <a:ext uri="{FF2B5EF4-FFF2-40B4-BE49-F238E27FC236}">
                <a16:creationId xmlns:a16="http://schemas.microsoft.com/office/drawing/2014/main" id="{BE8289C7-D71C-2149-D121-8323802D22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3182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1F87F-0D9F-8C28-7A0A-0584E856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67A45E-0351-6AF9-B3B1-3687B2EDB623}"/>
              </a:ext>
            </a:extLst>
          </p:cNvPr>
          <p:cNvSpPr txBox="1"/>
          <p:nvPr/>
        </p:nvSpPr>
        <p:spPr>
          <a:xfrm>
            <a:off x="493986" y="357351"/>
            <a:ext cx="5486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/>
              <a:t>.write().read()</a:t>
            </a:r>
            <a:endParaRPr lang="en-TW" sz="5000" dirty="0"/>
          </a:p>
        </p:txBody>
      </p:sp>
      <p:pic>
        <p:nvPicPr>
          <p:cNvPr id="7" name="Picture 6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5978E06-85DA-1961-D115-10F1BBFB2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60" y="1219125"/>
            <a:ext cx="8696543" cy="1791050"/>
          </a:xfrm>
          <a:prstGeom prst="rect">
            <a:avLst/>
          </a:prstGeom>
        </p:spPr>
      </p:pic>
      <p:pic>
        <p:nvPicPr>
          <p:cNvPr id="8" name="Picture 7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B8380114-A2D8-04A7-81DF-4F6179A6D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74" y="3010175"/>
            <a:ext cx="9591977" cy="224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0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flash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background with green text&#10;&#10;Description automatically generated">
            <a:extLst>
              <a:ext uri="{FF2B5EF4-FFF2-40B4-BE49-F238E27FC236}">
                <a16:creationId xmlns:a16="http://schemas.microsoft.com/office/drawing/2014/main" id="{D77D806A-CBC1-0590-3F9B-F2ACD5CD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13" y="765777"/>
            <a:ext cx="7842837" cy="2588712"/>
          </a:xfrm>
          <a:prstGeom prst="rect">
            <a:avLst/>
          </a:prstGeom>
        </p:spPr>
      </p:pic>
      <p:pic>
        <p:nvPicPr>
          <p:cNvPr id="5" name="Content Placeholder 18" descr="A black screen with red text&#10;&#10;Description automatically generated">
            <a:extLst>
              <a:ext uri="{FF2B5EF4-FFF2-40B4-BE49-F238E27FC236}">
                <a16:creationId xmlns:a16="http://schemas.microsoft.com/office/drawing/2014/main" id="{91A52320-D4B4-B20A-D70E-AD7D735E9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50" y="3354489"/>
            <a:ext cx="10362836" cy="273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3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174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REVIEW WOOOHOOOOOOOHOWHWHODOAW</vt:lpstr>
      <vt:lpstr>String methods</vt:lpstr>
      <vt:lpstr>String methods</vt:lpstr>
      <vt:lpstr>Colored text</vt:lpstr>
      <vt:lpstr>Dictionary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WOOOHOOOOOOOHOWHWHODOAW</dc:title>
  <dc:creator>Patrick Young [STUDENT]</dc:creator>
  <cp:lastModifiedBy>Patrick Young [STUDENT]</cp:lastModifiedBy>
  <cp:revision>4</cp:revision>
  <dcterms:created xsi:type="dcterms:W3CDTF">2024-01-26T07:04:01Z</dcterms:created>
  <dcterms:modified xsi:type="dcterms:W3CDTF">2024-02-05T08:26:38Z</dcterms:modified>
</cp:coreProperties>
</file>