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90" d="100"/>
          <a:sy n="90" d="100"/>
        </p:scale>
        <p:origin x="232" y="1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2/5/24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694C-73CF-FCAE-720E-A6BAB37B5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Python advanced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206F3-D54D-5602-49CF-D1A037A76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Tkinter, Day 1</a:t>
            </a:r>
          </a:p>
        </p:txBody>
      </p:sp>
    </p:spTree>
    <p:extLst>
      <p:ext uri="{BB962C8B-B14F-4D97-AF65-F5344CB8AC3E}">
        <p14:creationId xmlns:p14="http://schemas.microsoft.com/office/powerpoint/2010/main" val="1897948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E1E3-4632-F1DB-976D-CFC89FE85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0229-D2B3-BE6C-75DB-E39DD0CD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HOMEWORKHHAAHHAA</a:t>
            </a:r>
            <a:endParaRPr lang="en-CN" dirty="0"/>
          </a:p>
        </p:txBody>
      </p:sp>
      <p:pic>
        <p:nvPicPr>
          <p:cNvPr id="5" name="Picture 4" descr="A blue background with green text&#10;&#10;Description automatically generated">
            <a:extLst>
              <a:ext uri="{FF2B5EF4-FFF2-40B4-BE49-F238E27FC236}">
                <a16:creationId xmlns:a16="http://schemas.microsoft.com/office/drawing/2014/main" id="{547EC0D5-97D2-FF3A-EAE2-C4230D0EF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" y="2676906"/>
            <a:ext cx="12045959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3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C521-135B-E03A-7C2C-5EB2E7B0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tkinter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D4B7-7530-4689-8019-BA5D4335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CN" dirty="0"/>
              <a:t>owowowowwowo</a:t>
            </a:r>
          </a:p>
          <a:p>
            <a:r>
              <a:rPr lang="en-US" dirty="0"/>
              <a:t>W</a:t>
            </a:r>
            <a:r>
              <a:rPr lang="en-CN" dirty="0"/>
              <a:t>hat is tkinter?</a:t>
            </a:r>
          </a:p>
          <a:p>
            <a:endParaRPr lang="en-CN" dirty="0"/>
          </a:p>
          <a:p>
            <a:r>
              <a:rPr lang="en-US" dirty="0"/>
              <a:t>T</a:t>
            </a:r>
            <a:r>
              <a:rPr lang="en-CN" dirty="0"/>
              <a:t>kinter is a python library that can be used to render simple interactive windows using python</a:t>
            </a:r>
          </a:p>
          <a:p>
            <a:r>
              <a:rPr lang="en-US" dirty="0"/>
              <a:t>I</a:t>
            </a:r>
            <a:r>
              <a:rPr lang="en-CN" dirty="0"/>
              <a:t>ts an introduction to GUI programming in python</a:t>
            </a:r>
          </a:p>
        </p:txBody>
      </p:sp>
    </p:spTree>
    <p:extLst>
      <p:ext uri="{BB962C8B-B14F-4D97-AF65-F5344CB8AC3E}">
        <p14:creationId xmlns:p14="http://schemas.microsoft.com/office/powerpoint/2010/main" val="7893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823B-876A-FA5C-AB13-3A0D8C10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N" dirty="0"/>
              <a:t>nstalling tkinter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303D-9342-4382-A8B1-343F740F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CN" dirty="0"/>
              <a:t>kinter is a library that is built-in to python from 3.0 onwards, so you shouldnt need to download it</a:t>
            </a:r>
          </a:p>
          <a:p>
            <a:endParaRPr lang="en-CN" dirty="0"/>
          </a:p>
          <a:p>
            <a:r>
              <a:rPr lang="en-US" dirty="0"/>
              <a:t>S</a:t>
            </a:r>
            <a:r>
              <a:rPr lang="en-CN" dirty="0"/>
              <a:t>imply import the package into the code (see if you remember how to import a package)</a:t>
            </a:r>
          </a:p>
        </p:txBody>
      </p:sp>
    </p:spTree>
    <p:extLst>
      <p:ext uri="{BB962C8B-B14F-4D97-AF65-F5344CB8AC3E}">
        <p14:creationId xmlns:p14="http://schemas.microsoft.com/office/powerpoint/2010/main" val="423140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D061-1EB2-E8BA-C443-44551A38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N" dirty="0"/>
              <a:t>reating a widnow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4139-E04F-3C22-3D61-5F12879A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CN" dirty="0"/>
              <a:t>efore you can put cool stuff in a window, you have to make a windows first</a:t>
            </a:r>
          </a:p>
          <a:p>
            <a:endParaRPr lang="en-CN" dirty="0"/>
          </a:p>
          <a:p>
            <a:r>
              <a:rPr lang="en-US" dirty="0"/>
              <a:t>B</a:t>
            </a:r>
            <a:r>
              <a:rPr lang="en-CN" dirty="0"/>
              <a:t>elow is piece of code to create an empty window.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13AD56-D68B-E441-49F7-54509FDFB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3684841"/>
            <a:ext cx="4734249" cy="22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9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5FA9-7087-2996-1D6C-34F2E8D2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96A5E842-B449-CE5E-22A9-9BF1F736C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0271"/>
            <a:ext cx="11786014" cy="295745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25F8F56-4145-4283-E9E8-CB8A9ECCE95C}"/>
              </a:ext>
            </a:extLst>
          </p:cNvPr>
          <p:cNvSpPr/>
          <p:nvPr/>
        </p:nvSpPr>
        <p:spPr>
          <a:xfrm>
            <a:off x="7072313" y="2571750"/>
            <a:ext cx="1543050" cy="2192275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480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D061-1EB2-E8BA-C443-44551A38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What was that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13AD56-D68B-E441-49F7-54509FDFB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4" y="2627564"/>
            <a:ext cx="6360699" cy="30731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51365D-F08C-66BE-C9A1-DCAEBF58C133}"/>
              </a:ext>
            </a:extLst>
          </p:cNvPr>
          <p:cNvCxnSpPr>
            <a:cxnSpLocks/>
          </p:cNvCxnSpPr>
          <p:nvPr/>
        </p:nvCxnSpPr>
        <p:spPr>
          <a:xfrm>
            <a:off x="1454727" y="2355273"/>
            <a:ext cx="1310244" cy="475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D4226-852F-CA66-B145-B7FFA986C7D6}"/>
              </a:ext>
            </a:extLst>
          </p:cNvPr>
          <p:cNvSpPr txBox="1"/>
          <p:nvPr/>
        </p:nvSpPr>
        <p:spPr>
          <a:xfrm>
            <a:off x="720164" y="1849796"/>
            <a:ext cx="747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mports tkinter with a shortened name of tk (not required but useful)</a:t>
            </a:r>
          </a:p>
        </p:txBody>
      </p:sp>
    </p:spTree>
    <p:extLst>
      <p:ext uri="{BB962C8B-B14F-4D97-AF65-F5344CB8AC3E}">
        <p14:creationId xmlns:p14="http://schemas.microsoft.com/office/powerpoint/2010/main" val="57256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C7CC-0FFE-DA6D-D77E-B71F594BC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16FE-5783-FE38-6563-D100B5C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size</a:t>
            </a:r>
            <a:endParaRPr lang="en-CN" dirty="0"/>
          </a:p>
        </p:txBody>
      </p:sp>
      <p:pic>
        <p:nvPicPr>
          <p:cNvPr id="4" name="Picture 3" descr="A blue and pink text on a black background&#10;&#10;Description automatically generated">
            <a:extLst>
              <a:ext uri="{FF2B5EF4-FFF2-40B4-BE49-F238E27FC236}">
                <a16:creationId xmlns:a16="http://schemas.microsoft.com/office/drawing/2014/main" id="{F5D4A2BB-D631-67CE-F63F-191D8DF8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" y="2932073"/>
            <a:ext cx="10834688" cy="18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8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24D09-FE97-4358-DBF1-1497131FE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0A8B-D786-0B42-B585-DC8494E4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Title</a:t>
            </a:r>
            <a:endParaRPr lang="en-CN" dirty="0"/>
          </a:p>
        </p:txBody>
      </p:sp>
      <p:pic>
        <p:nvPicPr>
          <p:cNvPr id="5" name="Picture 4" descr="A blue and pink text on a black background&#10;&#10;Description automatically generated">
            <a:extLst>
              <a:ext uri="{FF2B5EF4-FFF2-40B4-BE49-F238E27FC236}">
                <a16:creationId xmlns:a16="http://schemas.microsoft.com/office/drawing/2014/main" id="{6ACA2B9A-B685-4309-A23E-83F2FB3EB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" y="1900238"/>
            <a:ext cx="9708444" cy="2457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D09D6-235A-BA77-D5FB-142FF2CB2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1" y="4635500"/>
            <a:ext cx="8779925" cy="9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8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97A74-EF21-5A38-B478-7FCC1A48F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DC47-FE06-B936-28C5-1335DF3B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text</a:t>
            </a:r>
            <a:endParaRPr lang="en-CN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35D3DED-C5FD-C976-1F5B-0C2A3B80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56" y="2878550"/>
            <a:ext cx="10438287" cy="17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56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94</TotalTime>
  <Words>142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Python advanced</vt:lpstr>
      <vt:lpstr>tkinter</vt:lpstr>
      <vt:lpstr>Installing tkinter</vt:lpstr>
      <vt:lpstr>Creating a widnow</vt:lpstr>
      <vt:lpstr>PowerPoint Presentation</vt:lpstr>
      <vt:lpstr>What was that</vt:lpstr>
      <vt:lpstr>Set size</vt:lpstr>
      <vt:lpstr>Set Title</vt:lpstr>
      <vt:lpstr>Add text</vt:lpstr>
      <vt:lpstr>HOMEWORKHHAAHHAA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</dc:title>
  <dc:creator>Patrick Young [STUDENT]</dc:creator>
  <cp:lastModifiedBy>Patrick Young [STUDENT]</cp:lastModifiedBy>
  <cp:revision>3</cp:revision>
  <dcterms:created xsi:type="dcterms:W3CDTF">2023-03-17T06:33:14Z</dcterms:created>
  <dcterms:modified xsi:type="dcterms:W3CDTF">2024-02-05T05:54:04Z</dcterms:modified>
</cp:coreProperties>
</file>