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4" r:id="rId13"/>
    <p:sldId id="266" r:id="rId14"/>
    <p:sldId id="267" r:id="rId15"/>
    <p:sldId id="268" r:id="rId16"/>
    <p:sldId id="269" r:id="rId17"/>
    <p:sldId id="270" r:id="rId18"/>
    <p:sldId id="271" r:id="rId19"/>
    <p:sldId id="273" r:id="rId2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/>
    <p:restoredTop sz="96327"/>
  </p:normalViewPr>
  <p:slideViewPr>
    <p:cSldViewPr snapToGrid="0">
      <p:cViewPr>
        <p:scale>
          <a:sx n="60" d="100"/>
          <a:sy n="60" d="100"/>
        </p:scale>
        <p:origin x="144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2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2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0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47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1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21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3/24/23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55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2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3/24/23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9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7468962-6189-43AD-BB02-A6F88AD0E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5BF2E68D-E9CA-4A00-AE2B-17BCDFAB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Aesthetic liquid watercolor and ink">
            <a:extLst>
              <a:ext uri="{FF2B5EF4-FFF2-40B4-BE49-F238E27FC236}">
                <a16:creationId xmlns:a16="http://schemas.microsoft.com/office/drawing/2014/main" id="{0B671016-57C7-9831-4A98-577DF29194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867" b="6670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CCFF8-A4AB-7E52-97D0-03064A3F6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2" y="2400301"/>
            <a:ext cx="8412384" cy="3222578"/>
          </a:xfrm>
        </p:spPr>
        <p:txBody>
          <a:bodyPr anchor="b">
            <a:normAutofit/>
          </a:bodyPr>
          <a:lstStyle/>
          <a:p>
            <a:r>
              <a:rPr lang="en-CN" dirty="0"/>
              <a:t>Python Final Review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71436-7CAB-6BCC-55D6-9B623BF57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662744"/>
            <a:ext cx="8708409" cy="870450"/>
          </a:xfrm>
        </p:spPr>
        <p:txBody>
          <a:bodyPr anchor="ctr">
            <a:normAutofit/>
          </a:bodyPr>
          <a:lstStyle/>
          <a:p>
            <a:endParaRPr lang="en-CN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7E1304CE-399E-4EFB-AC6F-CA3ABE76C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0B346787-55AA-410B-9763-FB4DF19D5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F74228F0-C94A-49D1-98AF-F8C229FF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9C5F0E5C-AB75-49D9-8D9B-727A524E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17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EE9F-BA94-E5D3-00FD-E683E676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E7C4-9288-DA71-36EE-3812713B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CN" dirty="0"/>
              <a:t>or</a:t>
            </a:r>
          </a:p>
          <a:p>
            <a:r>
              <a:rPr lang="en-CN" dirty="0"/>
              <a:t>while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924E-D422-7CAA-E651-10F861D4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188C2-D906-5BEF-22E2-96FD976A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F845-275A-EFBE-92F4-EECAD43A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363F2EA-8470-751D-2969-93041FBA5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08595"/>
            <a:ext cx="3329764" cy="2551162"/>
          </a:xfrm>
          <a:prstGeom prst="rect">
            <a:avLst/>
          </a:prstGeom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5EDC0E7-597F-0221-F9B9-63EB0FB92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979" y="2159473"/>
            <a:ext cx="2053173" cy="359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4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EE9F-BA94-E5D3-00FD-E683E676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E7C4-9288-DA71-36EE-3812713B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if condition that prints ”hi” if one number is bigger than the other.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924E-D422-7CAA-E651-10F861D4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188C2-D906-5BEF-22E2-96FD976A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F845-275A-EFBE-92F4-EECAD43A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6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EE9F-BA94-E5D3-00FD-E683E676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Input</a:t>
            </a:r>
          </a:p>
        </p:txBody>
      </p:sp>
      <p:pic>
        <p:nvPicPr>
          <p:cNvPr id="8" name="Content Placeholder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DCC4506-9F83-C961-8462-C875F7AC5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2" y="3267334"/>
            <a:ext cx="9301566" cy="139349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924E-D422-7CAA-E651-10F861D4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188C2-D906-5BEF-22E2-96FD976A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F845-275A-EFBE-92F4-EECAD43A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EE9F-BA94-E5D3-00FD-E683E676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924E-D422-7CAA-E651-10F861D4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188C2-D906-5BEF-22E2-96FD976A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F845-275A-EFBE-92F4-EECAD43A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13</a:t>
            </a:fld>
            <a:endParaRPr lang="en-US"/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054AA820-3199-D56C-8B4C-08D901BF6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68" y="2248252"/>
            <a:ext cx="5227638" cy="360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6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EE9F-BA94-E5D3-00FD-E683E676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924E-D422-7CAA-E651-10F861D4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188C2-D906-5BEF-22E2-96FD976A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F845-275A-EFBE-92F4-EECAD43A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054AA820-3199-D56C-8B4C-08D901BF6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57" y="2205721"/>
            <a:ext cx="4148473" cy="2864422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FA21417C-F76F-6109-9C71-502848B64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943"/>
            <a:ext cx="12192000" cy="668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70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EE9F-BA94-E5D3-00FD-E683E676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Packages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924E-D422-7CAA-E651-10F861D4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188C2-D906-5BEF-22E2-96FD976A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F845-275A-EFBE-92F4-EECAD43A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3D28C8-5C50-EE8C-59EB-D48278D9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</a:t>
            </a:r>
            <a:r>
              <a:rPr lang="en-US" dirty="0" err="1"/>
              <a:t>i</a:t>
            </a:r>
            <a:r>
              <a:rPr lang="en-CN" dirty="0"/>
              <a:t>me</a:t>
            </a:r>
          </a:p>
          <a:p>
            <a:r>
              <a:rPr lang="en-CN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402891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EE9F-BA94-E5D3-00FD-E683E676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924E-D422-7CAA-E651-10F861D4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188C2-D906-5BEF-22E2-96FD976A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F845-275A-EFBE-92F4-EECAD43A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3D28C8-5C50-EE8C-59EB-D48278D9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24868-0683-0EC9-0255-AF58E2101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70" y="2454932"/>
            <a:ext cx="5485268" cy="612309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27BB90D-7E15-AF05-06C8-E983DE20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747" y="3548205"/>
            <a:ext cx="3345602" cy="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04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EE9F-BA94-E5D3-00FD-E683E676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924E-D422-7CAA-E651-10F861D4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188C2-D906-5BEF-22E2-96FD976A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F845-275A-EFBE-92F4-EECAD43A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3D28C8-5C50-EE8C-59EB-D48278D9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E34AFD2-D46C-9AEF-D7F8-2613FEEB8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44" y="2598382"/>
            <a:ext cx="3247183" cy="266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8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EE9F-BA94-E5D3-00FD-E683E676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Random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924E-D422-7CAA-E651-10F861D4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188C2-D906-5BEF-22E2-96FD976A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F845-275A-EFBE-92F4-EECAD43A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3D28C8-5C50-EE8C-59EB-D48278D9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D3B06A8-4F42-8747-7548-59ADA9548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11" y="2736850"/>
            <a:ext cx="4238941" cy="1686294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BB75AB-2BEE-5ABD-0F9D-11A805198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897460"/>
            <a:ext cx="3685953" cy="156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9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EE9F-BA94-E5D3-00FD-E683E676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Random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924E-D422-7CAA-E651-10F861D4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188C2-D906-5BEF-22E2-96FD976A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F845-275A-EFBE-92F4-EECAD43A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3D28C8-5C50-EE8C-59EB-D48278D9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Write a while loop that will print 10 random numbers between 1 and 20</a:t>
            </a:r>
          </a:p>
        </p:txBody>
      </p:sp>
    </p:spTree>
    <p:extLst>
      <p:ext uri="{BB962C8B-B14F-4D97-AF65-F5344CB8AC3E}">
        <p14:creationId xmlns:p14="http://schemas.microsoft.com/office/powerpoint/2010/main" val="171866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AE3A-E9E9-4828-3EE0-4BC2BEA6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Variable Data types</a:t>
            </a:r>
          </a:p>
        </p:txBody>
      </p:sp>
      <p:pic>
        <p:nvPicPr>
          <p:cNvPr id="8" name="Content Placeholder 7" descr="A picture containing person, person, indoor, looking&#10;&#10;Description automatically generated">
            <a:extLst>
              <a:ext uri="{FF2B5EF4-FFF2-40B4-BE49-F238E27FC236}">
                <a16:creationId xmlns:a16="http://schemas.microsoft.com/office/drawing/2014/main" id="{D2CD187F-8387-90F3-FE1E-5C4FFE44F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4237" y="1897256"/>
            <a:ext cx="1282700" cy="14351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43947-DDB6-5B9F-340F-B6A1B14C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D9583-6909-8839-BB80-DB3C5653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01D1F-D262-B44E-A437-A0A29C98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D3E79-DFB1-EE9B-61DC-07CBCBD0D4E8}"/>
              </a:ext>
            </a:extLst>
          </p:cNvPr>
          <p:cNvSpPr txBox="1"/>
          <p:nvPr/>
        </p:nvSpPr>
        <p:spPr>
          <a:xfrm>
            <a:off x="838199" y="2381693"/>
            <a:ext cx="75827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000" dirty="0"/>
              <a:t>String</a:t>
            </a:r>
          </a:p>
          <a:p>
            <a:r>
              <a:rPr lang="en-CN" sz="3000" dirty="0"/>
              <a:t>Integer</a:t>
            </a:r>
          </a:p>
          <a:p>
            <a:r>
              <a:rPr lang="en-CN" sz="3000" dirty="0"/>
              <a:t>Float</a:t>
            </a:r>
          </a:p>
          <a:p>
            <a:r>
              <a:rPr lang="en-CN" sz="3000" dirty="0"/>
              <a:t>Boolean</a:t>
            </a:r>
          </a:p>
          <a:p>
            <a:r>
              <a:rPr lang="en-CN" sz="3000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15130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620F-A44E-F332-5590-348C9B67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7A2B-8BAB-99FA-C7EC-4DFB3BB92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  <a:p>
            <a:r>
              <a:rPr lang="en-US" dirty="0"/>
              <a:t>I</a:t>
            </a:r>
            <a:r>
              <a:rPr lang="en-CN" dirty="0"/>
              <a:t>f </a:t>
            </a:r>
          </a:p>
          <a:p>
            <a:r>
              <a:rPr lang="en-US" dirty="0"/>
              <a:t>E</a:t>
            </a:r>
            <a:r>
              <a:rPr lang="en-CN" dirty="0"/>
              <a:t>lse</a:t>
            </a:r>
          </a:p>
          <a:p>
            <a:r>
              <a:rPr lang="en-CN" dirty="0"/>
              <a:t>elif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E7C0B-08F1-C457-E817-676667AA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EBB2-417E-0185-CE22-1A7104BF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19FA6-16F3-168D-93EB-649239EA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9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55D8-4A8E-7E71-69B5-0559F65A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701C6-BBA2-C6CC-F488-C9F32F0A8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969AE-B639-5099-4F87-3BFAD32A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C9D3C-855F-DFDA-0CD4-8BB6DD4C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7D2C4-56B3-E8AF-3247-C02EB7A0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32E9079-6AD9-7368-0A4D-CACA58C1F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88796"/>
            <a:ext cx="8583985" cy="1828800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357A18C9-D46F-64D5-A9A7-30F137491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570017"/>
            <a:ext cx="4962525" cy="223477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EF22118-667F-4AED-AAC9-F76D48D91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384" y="4000631"/>
            <a:ext cx="3494799" cy="213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2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D4CE-5F94-B2FD-6017-0C4F36CA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operators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FDD63-3069-A2EB-D1A3-53E94234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6C8DF-6D0A-277C-632D-14C93D29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32AF-B17F-4E44-2436-5AF7A2D8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6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2D2DBC0-FDA1-FD19-B02A-63A82D3BE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674"/>
          <a:stretch/>
        </p:blipFill>
        <p:spPr>
          <a:xfrm>
            <a:off x="718474" y="2657457"/>
            <a:ext cx="9526365" cy="285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7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D4CE-5F94-B2FD-6017-0C4F36CA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operators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FDD63-3069-A2EB-D1A3-53E94234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6C8DF-6D0A-277C-632D-14C93D29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32AF-B17F-4E44-2436-5AF7A2D8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107314-8F70-F662-1B02-E3B3CEE4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9" name="Picture 8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A3B4B8DB-96E2-9EFD-A937-1F9849D8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03915"/>
            <a:ext cx="8468000" cy="37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1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D4CE-5F94-B2FD-6017-0C4F36CA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operators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FDD63-3069-A2EB-D1A3-53E94234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6C8DF-6D0A-277C-632D-14C93D29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32AF-B17F-4E44-2436-5AF7A2D8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107314-8F70-F662-1B02-E3B3CEE4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3" name="Picture 2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B6F3BAED-3655-1EAE-761C-74A51F502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66757"/>
            <a:ext cx="9390870" cy="3178634"/>
          </a:xfrm>
          <a:prstGeom prst="rect">
            <a:avLst/>
          </a:prstGeom>
        </p:spPr>
      </p:pic>
      <p:pic>
        <p:nvPicPr>
          <p:cNvPr id="7" name="Picture 6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63954842-BCF2-9A2D-700C-32E4AF736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86" y="5332619"/>
            <a:ext cx="9309100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5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EE9F-BA94-E5D3-00FD-E683E676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E7C4-9288-DA71-36EE-3812713B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CN" dirty="0"/>
              <a:t>or</a:t>
            </a:r>
          </a:p>
          <a:p>
            <a:r>
              <a:rPr lang="en-CN" dirty="0"/>
              <a:t>while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924E-D422-7CAA-E651-10F861D4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188C2-D906-5BEF-22E2-96FD976A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F845-275A-EFBE-92F4-EECAD43A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2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EE9F-BA94-E5D3-00FD-E683E676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E7C4-9288-DA71-36EE-3812713B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CN" dirty="0"/>
              <a:t>or</a:t>
            </a:r>
          </a:p>
          <a:p>
            <a:r>
              <a:rPr lang="en-CN" dirty="0"/>
              <a:t>while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924E-D422-7CAA-E651-10F861D4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188C2-D906-5BEF-22E2-96FD976A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F845-275A-EFBE-92F4-EECAD43A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 descr="Text&#10;&#10;Description automatically generated with medium confidence">
            <a:extLst>
              <a:ext uri="{FF2B5EF4-FFF2-40B4-BE49-F238E27FC236}">
                <a16:creationId xmlns:a16="http://schemas.microsoft.com/office/drawing/2014/main" id="{91DCB50E-CBE2-F29F-DDA1-29D6F22A8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84352"/>
            <a:ext cx="4916112" cy="1444647"/>
          </a:xfrm>
          <a:prstGeom prst="rect">
            <a:avLst/>
          </a:prstGeom>
        </p:spPr>
      </p:pic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6B608DB2-9710-9C0C-1083-B44281FD5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230" y="2374097"/>
            <a:ext cx="2503967" cy="32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02377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113</Words>
  <Application>Microsoft Macintosh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Elephant</vt:lpstr>
      <vt:lpstr>Univers Condensed</vt:lpstr>
      <vt:lpstr>MemoVTI</vt:lpstr>
      <vt:lpstr>Python Final Review Day</vt:lpstr>
      <vt:lpstr>Variable Data types</vt:lpstr>
      <vt:lpstr>conditions</vt:lpstr>
      <vt:lpstr>PowerPoint Presentation</vt:lpstr>
      <vt:lpstr>operators</vt:lpstr>
      <vt:lpstr>operators</vt:lpstr>
      <vt:lpstr>operators</vt:lpstr>
      <vt:lpstr>Loops</vt:lpstr>
      <vt:lpstr>For</vt:lpstr>
      <vt:lpstr>While</vt:lpstr>
      <vt:lpstr>Practice</vt:lpstr>
      <vt:lpstr>Input</vt:lpstr>
      <vt:lpstr>Functions</vt:lpstr>
      <vt:lpstr>Functions</vt:lpstr>
      <vt:lpstr>Packages</vt:lpstr>
      <vt:lpstr>PowerPoint Presentation</vt:lpstr>
      <vt:lpstr>Time</vt:lpstr>
      <vt:lpstr>Random</vt:lpstr>
      <vt:lpstr>Random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Young [STUDENT]</dc:creator>
  <cp:lastModifiedBy>Patrick Young [STUDENT]</cp:lastModifiedBy>
  <cp:revision>2</cp:revision>
  <dcterms:created xsi:type="dcterms:W3CDTF">2023-03-24T03:19:12Z</dcterms:created>
  <dcterms:modified xsi:type="dcterms:W3CDTF">2023-03-25T01:42:21Z</dcterms:modified>
</cp:coreProperties>
</file>