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 hoo" userId="f4173a73d47a02f1" providerId="LiveId" clId="{284AD914-0700-4E65-943C-F9E87C74469B}"/>
    <pc:docChg chg="undo custSel modSld">
      <pc:chgData name="hoo hoo" userId="f4173a73d47a02f1" providerId="LiveId" clId="{284AD914-0700-4E65-943C-F9E87C74469B}" dt="2022-09-23T08:12:54.100" v="15" actId="6264"/>
      <pc:docMkLst>
        <pc:docMk/>
      </pc:docMkLst>
      <pc:sldChg chg="addSp delSp modSp mod modAnim chgLayout">
        <pc:chgData name="hoo hoo" userId="f4173a73d47a02f1" providerId="LiveId" clId="{284AD914-0700-4E65-943C-F9E87C74469B}" dt="2022-09-23T08:12:54.100" v="15" actId="6264"/>
        <pc:sldMkLst>
          <pc:docMk/>
          <pc:sldMk cId="270604318" sldId="256"/>
        </pc:sldMkLst>
        <pc:spChg chg="mod">
          <ac:chgData name="hoo hoo" userId="f4173a73d47a02f1" providerId="LiveId" clId="{284AD914-0700-4E65-943C-F9E87C74469B}" dt="2022-09-23T08:12:45.406" v="13" actId="1076"/>
          <ac:spMkLst>
            <pc:docMk/>
            <pc:sldMk cId="270604318" sldId="256"/>
            <ac:spMk id="19" creationId="{59237B33-930C-49A2-B115-909C9E0D9E10}"/>
          </ac:spMkLst>
        </pc:spChg>
        <pc:spChg chg="add del mod ord">
          <ac:chgData name="hoo hoo" userId="f4173a73d47a02f1" providerId="LiveId" clId="{284AD914-0700-4E65-943C-F9E87C74469B}" dt="2022-09-23T08:12:54.100" v="15" actId="6264"/>
          <ac:spMkLst>
            <pc:docMk/>
            <pc:sldMk cId="270604318" sldId="256"/>
            <ac:spMk id="20" creationId="{AF4F334A-CF56-4F5F-9C58-B7C263B3B963}"/>
          </ac:spMkLst>
        </pc:spChg>
        <pc:spChg chg="add del mod ord">
          <ac:chgData name="hoo hoo" userId="f4173a73d47a02f1" providerId="LiveId" clId="{284AD914-0700-4E65-943C-F9E87C74469B}" dt="2022-09-23T08:12:54.100" v="15" actId="6264"/>
          <ac:spMkLst>
            <pc:docMk/>
            <pc:sldMk cId="270604318" sldId="256"/>
            <ac:spMk id="21" creationId="{608916FE-1791-4F0F-92C3-0D96E62124C5}"/>
          </ac:spMkLst>
        </pc:spChg>
      </pc:sldChg>
      <pc:sldChg chg="modAnim">
        <pc:chgData name="hoo hoo" userId="f4173a73d47a02f1" providerId="LiveId" clId="{284AD914-0700-4E65-943C-F9E87C74469B}" dt="2022-09-23T08:05:01.198" v="8"/>
        <pc:sldMkLst>
          <pc:docMk/>
          <pc:sldMk cId="3170010986" sldId="262"/>
        </pc:sldMkLst>
      </pc:sldChg>
      <pc:sldChg chg="modAnim">
        <pc:chgData name="hoo hoo" userId="f4173a73d47a02f1" providerId="LiveId" clId="{284AD914-0700-4E65-943C-F9E87C74469B}" dt="2022-09-23T08:05:18.947" v="10"/>
        <pc:sldMkLst>
          <pc:docMk/>
          <pc:sldMk cId="3037732662" sldId="263"/>
        </pc:sldMkLst>
      </pc:sldChg>
      <pc:sldChg chg="modAnim">
        <pc:chgData name="hoo hoo" userId="f4173a73d47a02f1" providerId="LiveId" clId="{284AD914-0700-4E65-943C-F9E87C74469B}" dt="2022-09-23T08:05:27.294" v="12"/>
        <pc:sldMkLst>
          <pc:docMk/>
          <pc:sldMk cId="519520929" sldId="264"/>
        </pc:sldMkLst>
      </pc:sldChg>
      <pc:sldChg chg="modAnim">
        <pc:chgData name="hoo hoo" userId="f4173a73d47a02f1" providerId="LiveId" clId="{284AD914-0700-4E65-943C-F9E87C74469B}" dt="2022-09-23T08:05:22.894" v="11"/>
        <pc:sldMkLst>
          <pc:docMk/>
          <pc:sldMk cId="3699269234" sldId="265"/>
        </pc:sldMkLst>
      </pc:sldChg>
      <pc:sldChg chg="modAnim">
        <pc:chgData name="hoo hoo" userId="f4173a73d47a02f1" providerId="LiveId" clId="{284AD914-0700-4E65-943C-F9E87C74469B}" dt="2022-09-23T08:04:00.671" v="1"/>
        <pc:sldMkLst>
          <pc:docMk/>
          <pc:sldMk cId="254458822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797A-A463-4EFA-9BF8-4845C8B98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E7543E-DCCF-41C5-ADCF-9B8DB3983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D437B-BDC4-4CD8-A7B5-739AAB85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30F4E-1487-4E7D-B173-BC0C9F7C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64771-D17E-41EE-B9E8-32D5ABB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72A8E-265B-409C-89EB-E9BD585B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8C6B6-4EB3-4CF7-9682-BF5D13F3B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5BC12-9557-44CB-89E3-7D40B281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047A1-2778-43B3-9591-DCF52ABE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50980-EFC0-4FFA-B18D-9A9DC3C0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518542-F799-47DD-BFBF-6C63A3CBF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1A9282-FCEE-44BE-8B0B-47D2503D0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D8A7D-3A4B-4F41-8558-71CF7F40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F57A8-E1B3-4CC5-9EA8-61A16BC6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55AC5-9201-426F-899F-886AE1F7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0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91A80-58E5-4033-B6FC-22D8AF8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BECA8-BCEB-4E7F-A178-232B155A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917C8-AAE9-4033-9760-82BE97EB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A4422-CCAE-44F7-A563-B01DAB78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0AA54-D544-46BE-B660-3BDAE758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3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7AFB2-804C-43C3-A53E-4F3E6FB4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8FA630-6B9C-42B0-893E-8D401E6C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45F76-3F45-4C2C-B034-D0B4A8BD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4CE7F-960E-4CFF-B85A-5A878F82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407DE-6E18-4A05-9739-80D18B64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337F2-3212-4847-B2B0-F2850032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18F2-55B2-4150-B12F-E10BD4EB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D87D1-1A36-4033-9686-076E8AA69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0AC8A-AD71-4610-B2D3-934C80BD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487B4-945A-4610-8C75-F696051C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41A30-1972-4282-A271-1FBB1474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3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19CE8-C922-4B85-A072-EE9979F7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D9EF1-ACB0-4213-9812-9EEE519E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83895A-8A26-43C8-A1F9-F5E5EA73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207127-CEAF-41AD-BC92-55E2D0E0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4037CA-FFBD-426E-AA47-AFAD693E8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D8A116-1D48-40CC-B8A0-8C810E8D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2EE6EB-91F8-4875-A942-603A771C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6C1D4-D2AE-4832-A3A3-2FBC83C4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2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21442-474B-46C6-AA84-EA437E01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22015-ABA6-4D68-B3BC-BA2114E1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1D5FE-86CE-4779-A754-A27860E9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5987A-F466-4A25-AE1B-708C745C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A11CD5-0B8D-4FDF-848C-21119AD4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60D39C-43C3-44B9-ACEE-D07B60D1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02BA8-8E36-4CE8-90CD-9C284752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6FB06-FA8A-4202-BD7F-C4109FC7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ECC6C-7B7E-471D-9D08-F1BFDF23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D0445F-408F-4E91-BE07-B9D16B426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5FFF2-9937-40B8-BCF3-454C00FC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02814-FCC2-4FB9-8B3A-45D90C82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BD43F-A97F-4D29-A5C3-07437124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7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636B-A262-4CC4-B8D0-F6BAFF4D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14B8AB-ED37-4338-8DCE-B8B38FEBD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95B63-6E52-4308-B071-EEFFD904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40991-8D06-4D59-A338-5AA09B95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D8216-E9DC-4458-B453-AEE78FA6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CBF9B-A038-41DD-842A-B0B8A409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5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2AD38A-FD3D-4F7B-A43B-FAFCD491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A140C-C414-4841-B3FE-BE212600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B44D5-C217-4F22-BF9E-A3BEB652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8AD1-20E3-457F-97F4-8537AFF9B0AF}" type="datetimeFigureOut">
              <a:rPr lang="zh-CN" altLang="en-US" smtClean="0"/>
              <a:t>2022/09/23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C5437-3EA1-45EA-B3FA-684C808A5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14A63-239E-4A59-8EAB-A539533B1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3182-EC69-4027-96DD-E69DF82E2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4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B616E4-BFDA-4B77-A7F9-F0498379659C}"/>
              </a:ext>
            </a:extLst>
          </p:cNvPr>
          <p:cNvSpPr/>
          <p:nvPr/>
        </p:nvSpPr>
        <p:spPr>
          <a:xfrm>
            <a:off x="4479721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01342-1853-4A4D-994D-92BDABE69456}"/>
              </a:ext>
            </a:extLst>
          </p:cNvPr>
          <p:cNvSpPr/>
          <p:nvPr/>
        </p:nvSpPr>
        <p:spPr>
          <a:xfrm>
            <a:off x="5605244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4A54D9-4AEF-457C-A673-D7FEC39E6E9B}"/>
              </a:ext>
            </a:extLst>
          </p:cNvPr>
          <p:cNvSpPr/>
          <p:nvPr/>
        </p:nvSpPr>
        <p:spPr>
          <a:xfrm>
            <a:off x="6730767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C251AA-5701-4F9F-AFF0-E70BD8455DD4}"/>
              </a:ext>
            </a:extLst>
          </p:cNvPr>
          <p:cNvSpPr/>
          <p:nvPr/>
        </p:nvSpPr>
        <p:spPr>
          <a:xfrm>
            <a:off x="7856290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AE7FE44-DE95-4AB7-85A9-4E538DA096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17952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A0769B-F9D0-4D3D-98AE-61D3FA41A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343475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3B1049-F038-44F0-ADFC-6B204736ED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468998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BCCDDF-7C54-4E2E-9256-C5B607EEFA4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94521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C0DD79-9553-41E0-A848-214ED6526EE3}"/>
              </a:ext>
            </a:extLst>
          </p:cNvPr>
          <p:cNvSpPr txBox="1"/>
          <p:nvPr/>
        </p:nvSpPr>
        <p:spPr>
          <a:xfrm>
            <a:off x="9118833" y="30220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237B33-930C-49A2-B115-909C9E0D9E10}"/>
              </a:ext>
            </a:extLst>
          </p:cNvPr>
          <p:cNvSpPr txBox="1"/>
          <p:nvPr/>
        </p:nvSpPr>
        <p:spPr>
          <a:xfrm>
            <a:off x="2172749" y="1426128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24. </a:t>
            </a:r>
            <a:r>
              <a:rPr lang="zh-CN" altLang="en-US" dirty="0"/>
              <a:t>两两交换链表中的节点</a:t>
            </a:r>
          </a:p>
        </p:txBody>
      </p:sp>
    </p:spTree>
    <p:extLst>
      <p:ext uri="{BB962C8B-B14F-4D97-AF65-F5344CB8AC3E}">
        <p14:creationId xmlns:p14="http://schemas.microsoft.com/office/powerpoint/2010/main" val="27060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B616E4-BFDA-4B77-A7F9-F0498379659C}"/>
              </a:ext>
            </a:extLst>
          </p:cNvPr>
          <p:cNvSpPr/>
          <p:nvPr/>
        </p:nvSpPr>
        <p:spPr>
          <a:xfrm>
            <a:off x="4479721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01342-1853-4A4D-994D-92BDABE69456}"/>
              </a:ext>
            </a:extLst>
          </p:cNvPr>
          <p:cNvSpPr/>
          <p:nvPr/>
        </p:nvSpPr>
        <p:spPr>
          <a:xfrm>
            <a:off x="5605244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4A54D9-4AEF-457C-A673-D7FEC39E6E9B}"/>
              </a:ext>
            </a:extLst>
          </p:cNvPr>
          <p:cNvSpPr/>
          <p:nvPr/>
        </p:nvSpPr>
        <p:spPr>
          <a:xfrm>
            <a:off x="6730767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C251AA-5701-4F9F-AFF0-E70BD8455DD4}"/>
              </a:ext>
            </a:extLst>
          </p:cNvPr>
          <p:cNvSpPr/>
          <p:nvPr/>
        </p:nvSpPr>
        <p:spPr>
          <a:xfrm>
            <a:off x="7856290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AE7FE44-DE95-4AB7-85A9-4E538DA096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17952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A0769B-F9D0-4D3D-98AE-61D3FA41A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343475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3B1049-F038-44F0-ADFC-6B204736ED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468998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BCCDDF-7C54-4E2E-9256-C5B607EEFA4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94521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C0DD79-9553-41E0-A848-214ED6526EE3}"/>
              </a:ext>
            </a:extLst>
          </p:cNvPr>
          <p:cNvSpPr txBox="1"/>
          <p:nvPr/>
        </p:nvSpPr>
        <p:spPr>
          <a:xfrm>
            <a:off x="9118833" y="30220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5C2196-0D8F-48B1-8920-4E042C6E898A}"/>
              </a:ext>
            </a:extLst>
          </p:cNvPr>
          <p:cNvSpPr/>
          <p:nvPr/>
        </p:nvSpPr>
        <p:spPr>
          <a:xfrm>
            <a:off x="3354198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dummy_head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0F7A0B-CFEF-470A-86CA-1FA3C1EC7371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4092429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8E8DE-3647-4ADA-BE17-019964FFA828}"/>
              </a:ext>
            </a:extLst>
          </p:cNvPr>
          <p:cNvSpPr txBox="1"/>
          <p:nvPr/>
        </p:nvSpPr>
        <p:spPr>
          <a:xfrm>
            <a:off x="2395920" y="2004969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创建一个虚头，</a:t>
            </a:r>
            <a:r>
              <a:rPr lang="en-US" altLang="zh-CN" dirty="0"/>
              <a:t>cur</a:t>
            </a:r>
            <a:r>
              <a:rPr lang="zh-CN" altLang="en-US" dirty="0"/>
              <a:t>指向</a:t>
            </a:r>
            <a:r>
              <a:rPr lang="en-US" altLang="zh-CN" dirty="0" err="1"/>
              <a:t>dummy_head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2CECF5-20D7-485A-A943-C89B61185E6C}"/>
              </a:ext>
            </a:extLst>
          </p:cNvPr>
          <p:cNvCxnSpPr>
            <a:cxnSpLocks/>
          </p:cNvCxnSpPr>
          <p:nvPr/>
        </p:nvCxnSpPr>
        <p:spPr>
          <a:xfrm flipV="1">
            <a:off x="3723313" y="3523377"/>
            <a:ext cx="0" cy="37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ECA3724-051F-4C8E-8831-B98B5AC77123}"/>
              </a:ext>
            </a:extLst>
          </p:cNvPr>
          <p:cNvSpPr txBox="1"/>
          <p:nvPr/>
        </p:nvSpPr>
        <p:spPr>
          <a:xfrm>
            <a:off x="3476290" y="39008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0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2" grpId="0" animBg="1"/>
      <p:bldP spid="1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B616E4-BFDA-4B77-A7F9-F0498379659C}"/>
              </a:ext>
            </a:extLst>
          </p:cNvPr>
          <p:cNvSpPr/>
          <p:nvPr/>
        </p:nvSpPr>
        <p:spPr>
          <a:xfrm>
            <a:off x="4479721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01342-1853-4A4D-994D-92BDABE69456}"/>
              </a:ext>
            </a:extLst>
          </p:cNvPr>
          <p:cNvSpPr/>
          <p:nvPr/>
        </p:nvSpPr>
        <p:spPr>
          <a:xfrm>
            <a:off x="5605244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4A54D9-4AEF-457C-A673-D7FEC39E6E9B}"/>
              </a:ext>
            </a:extLst>
          </p:cNvPr>
          <p:cNvSpPr/>
          <p:nvPr/>
        </p:nvSpPr>
        <p:spPr>
          <a:xfrm>
            <a:off x="6730767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C251AA-5701-4F9F-AFF0-E70BD8455DD4}"/>
              </a:ext>
            </a:extLst>
          </p:cNvPr>
          <p:cNvSpPr/>
          <p:nvPr/>
        </p:nvSpPr>
        <p:spPr>
          <a:xfrm>
            <a:off x="7856290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AE7FE44-DE95-4AB7-85A9-4E538DA096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17952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A0769B-F9D0-4D3D-98AE-61D3FA41A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343475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3B1049-F038-44F0-ADFC-6B204736ED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468998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BCCDDF-7C54-4E2E-9256-C5B607EEFA4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94521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C0DD79-9553-41E0-A848-214ED6526EE3}"/>
              </a:ext>
            </a:extLst>
          </p:cNvPr>
          <p:cNvSpPr txBox="1"/>
          <p:nvPr/>
        </p:nvSpPr>
        <p:spPr>
          <a:xfrm>
            <a:off x="9118833" y="30220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5C2196-0D8F-48B1-8920-4E042C6E898A}"/>
              </a:ext>
            </a:extLst>
          </p:cNvPr>
          <p:cNvSpPr/>
          <p:nvPr/>
        </p:nvSpPr>
        <p:spPr>
          <a:xfrm>
            <a:off x="3354198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dummy_head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0F7A0B-CFEF-470A-86CA-1FA3C1EC7371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4092429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8E8DE-3647-4ADA-BE17-019964FFA828}"/>
              </a:ext>
            </a:extLst>
          </p:cNvPr>
          <p:cNvSpPr txBox="1"/>
          <p:nvPr/>
        </p:nvSpPr>
        <p:spPr>
          <a:xfrm>
            <a:off x="2395920" y="20049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2CECF5-20D7-485A-A943-C89B61185E6C}"/>
              </a:ext>
            </a:extLst>
          </p:cNvPr>
          <p:cNvCxnSpPr>
            <a:cxnSpLocks/>
          </p:cNvCxnSpPr>
          <p:nvPr/>
        </p:nvCxnSpPr>
        <p:spPr>
          <a:xfrm flipV="1">
            <a:off x="3723313" y="3523377"/>
            <a:ext cx="0" cy="37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ECA3724-051F-4C8E-8831-B98B5AC77123}"/>
              </a:ext>
            </a:extLst>
          </p:cNvPr>
          <p:cNvSpPr txBox="1"/>
          <p:nvPr/>
        </p:nvSpPr>
        <p:spPr>
          <a:xfrm>
            <a:off x="3476290" y="39008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B1AB55-F2CA-45EB-89A0-37E7B49BFB70}"/>
              </a:ext>
            </a:extLst>
          </p:cNvPr>
          <p:cNvSpPr/>
          <p:nvPr/>
        </p:nvSpPr>
        <p:spPr>
          <a:xfrm>
            <a:off x="3892492" y="3489821"/>
            <a:ext cx="2097247" cy="444616"/>
          </a:xfrm>
          <a:custGeom>
            <a:avLst/>
            <a:gdLst>
              <a:gd name="connsiteX0" fmla="*/ 0 w 2097247"/>
              <a:gd name="connsiteY0" fmla="*/ 0 h 1300295"/>
              <a:gd name="connsiteX1" fmla="*/ 1098958 w 2097247"/>
              <a:gd name="connsiteY1" fmla="*/ 1300294 h 1300295"/>
              <a:gd name="connsiteX2" fmla="*/ 2097247 w 2097247"/>
              <a:gd name="connsiteY2" fmla="*/ 8389 h 1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7247" h="1300295">
                <a:moveTo>
                  <a:pt x="0" y="0"/>
                </a:moveTo>
                <a:cubicBezTo>
                  <a:pt x="374708" y="649448"/>
                  <a:pt x="749417" y="1298896"/>
                  <a:pt x="1098958" y="1300294"/>
                </a:cubicBezTo>
                <a:cubicBezTo>
                  <a:pt x="1448499" y="1301692"/>
                  <a:pt x="1958829" y="223706"/>
                  <a:pt x="2097247" y="838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EC3F78-D821-4141-8D7D-10DACA674ABB}"/>
              </a:ext>
            </a:extLst>
          </p:cNvPr>
          <p:cNvSpPr txBox="1"/>
          <p:nvPr/>
        </p:nvSpPr>
        <p:spPr>
          <a:xfrm>
            <a:off x="4826790" y="36154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452A16-5CFA-4C69-B341-9D040F8895D0}"/>
              </a:ext>
            </a:extLst>
          </p:cNvPr>
          <p:cNvSpPr txBox="1"/>
          <p:nvPr/>
        </p:nvSpPr>
        <p:spPr>
          <a:xfrm>
            <a:off x="4074252" y="2928635"/>
            <a:ext cx="38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2" grpId="0" animBg="1"/>
      <p:bldP spid="15" grpId="0"/>
      <p:bldP spid="10" grpId="0"/>
      <p:bldP spid="24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B616E4-BFDA-4B77-A7F9-F0498379659C}"/>
              </a:ext>
            </a:extLst>
          </p:cNvPr>
          <p:cNvSpPr/>
          <p:nvPr/>
        </p:nvSpPr>
        <p:spPr>
          <a:xfrm>
            <a:off x="4479721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01342-1853-4A4D-994D-92BDABE69456}"/>
              </a:ext>
            </a:extLst>
          </p:cNvPr>
          <p:cNvSpPr/>
          <p:nvPr/>
        </p:nvSpPr>
        <p:spPr>
          <a:xfrm>
            <a:off x="5605244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4A54D9-4AEF-457C-A673-D7FEC39E6E9B}"/>
              </a:ext>
            </a:extLst>
          </p:cNvPr>
          <p:cNvSpPr/>
          <p:nvPr/>
        </p:nvSpPr>
        <p:spPr>
          <a:xfrm>
            <a:off x="6730767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C251AA-5701-4F9F-AFF0-E70BD8455DD4}"/>
              </a:ext>
            </a:extLst>
          </p:cNvPr>
          <p:cNvSpPr/>
          <p:nvPr/>
        </p:nvSpPr>
        <p:spPr>
          <a:xfrm>
            <a:off x="7856290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AE7FE44-DE95-4AB7-85A9-4E538DA096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17952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A0769B-F9D0-4D3D-98AE-61D3FA41A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343475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3B1049-F038-44F0-ADFC-6B204736ED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468998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BCCDDF-7C54-4E2E-9256-C5B607EEFA4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94521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C0DD79-9553-41E0-A848-214ED6526EE3}"/>
              </a:ext>
            </a:extLst>
          </p:cNvPr>
          <p:cNvSpPr txBox="1"/>
          <p:nvPr/>
        </p:nvSpPr>
        <p:spPr>
          <a:xfrm>
            <a:off x="9118833" y="30220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5C2196-0D8F-48B1-8920-4E042C6E898A}"/>
              </a:ext>
            </a:extLst>
          </p:cNvPr>
          <p:cNvSpPr/>
          <p:nvPr/>
        </p:nvSpPr>
        <p:spPr>
          <a:xfrm>
            <a:off x="3354198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dummy_head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8E8DE-3647-4ADA-BE17-019964FFA828}"/>
              </a:ext>
            </a:extLst>
          </p:cNvPr>
          <p:cNvSpPr txBox="1"/>
          <p:nvPr/>
        </p:nvSpPr>
        <p:spPr>
          <a:xfrm>
            <a:off x="2395920" y="20049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2CECF5-20D7-485A-A943-C89B61185E6C}"/>
              </a:ext>
            </a:extLst>
          </p:cNvPr>
          <p:cNvCxnSpPr>
            <a:cxnSpLocks/>
          </p:cNvCxnSpPr>
          <p:nvPr/>
        </p:nvCxnSpPr>
        <p:spPr>
          <a:xfrm flipV="1">
            <a:off x="3723313" y="3523377"/>
            <a:ext cx="0" cy="37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ECA3724-051F-4C8E-8831-B98B5AC77123}"/>
              </a:ext>
            </a:extLst>
          </p:cNvPr>
          <p:cNvSpPr txBox="1"/>
          <p:nvPr/>
        </p:nvSpPr>
        <p:spPr>
          <a:xfrm>
            <a:off x="3476290" y="39008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B1AB55-F2CA-45EB-89A0-37E7B49BFB70}"/>
              </a:ext>
            </a:extLst>
          </p:cNvPr>
          <p:cNvSpPr/>
          <p:nvPr/>
        </p:nvSpPr>
        <p:spPr>
          <a:xfrm>
            <a:off x="3892492" y="3489821"/>
            <a:ext cx="2097247" cy="444616"/>
          </a:xfrm>
          <a:custGeom>
            <a:avLst/>
            <a:gdLst>
              <a:gd name="connsiteX0" fmla="*/ 0 w 2097247"/>
              <a:gd name="connsiteY0" fmla="*/ 0 h 1300295"/>
              <a:gd name="connsiteX1" fmla="*/ 1098958 w 2097247"/>
              <a:gd name="connsiteY1" fmla="*/ 1300294 h 1300295"/>
              <a:gd name="connsiteX2" fmla="*/ 2097247 w 2097247"/>
              <a:gd name="connsiteY2" fmla="*/ 8389 h 1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7247" h="1300295">
                <a:moveTo>
                  <a:pt x="0" y="0"/>
                </a:moveTo>
                <a:cubicBezTo>
                  <a:pt x="374708" y="649448"/>
                  <a:pt x="749417" y="1298896"/>
                  <a:pt x="1098958" y="1300294"/>
                </a:cubicBezTo>
                <a:cubicBezTo>
                  <a:pt x="1448499" y="1301692"/>
                  <a:pt x="1958829" y="223706"/>
                  <a:pt x="2097247" y="838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E122D9A9-622F-44FF-AF90-FC0218D88D19}"/>
              </a:ext>
            </a:extLst>
          </p:cNvPr>
          <p:cNvSpPr/>
          <p:nvPr/>
        </p:nvSpPr>
        <p:spPr>
          <a:xfrm>
            <a:off x="4874004" y="2432808"/>
            <a:ext cx="1115735" cy="444616"/>
          </a:xfrm>
          <a:custGeom>
            <a:avLst/>
            <a:gdLst>
              <a:gd name="connsiteX0" fmla="*/ 1115735 w 1115735"/>
              <a:gd name="connsiteY0" fmla="*/ 494974 h 511752"/>
              <a:gd name="connsiteX1" fmla="*/ 578840 w 1115735"/>
              <a:gd name="connsiteY1" fmla="*/ 23 h 511752"/>
              <a:gd name="connsiteX2" fmla="*/ 0 w 1115735"/>
              <a:gd name="connsiteY2" fmla="*/ 511752 h 51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735" h="511752">
                <a:moveTo>
                  <a:pt x="1115735" y="494974"/>
                </a:moveTo>
                <a:cubicBezTo>
                  <a:pt x="940265" y="246100"/>
                  <a:pt x="764796" y="-2773"/>
                  <a:pt x="578840" y="23"/>
                </a:cubicBezTo>
                <a:cubicBezTo>
                  <a:pt x="392884" y="2819"/>
                  <a:pt x="85288" y="441844"/>
                  <a:pt x="0" y="51175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8E3567-52A0-4588-8E19-A1CC2AEDD9C4}"/>
              </a:ext>
            </a:extLst>
          </p:cNvPr>
          <p:cNvSpPr txBox="1"/>
          <p:nvPr/>
        </p:nvSpPr>
        <p:spPr>
          <a:xfrm>
            <a:off x="5298750" y="239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D83696-DCAA-4AA8-88DC-F6E8F483E5BC}"/>
              </a:ext>
            </a:extLst>
          </p:cNvPr>
          <p:cNvSpPr txBox="1"/>
          <p:nvPr/>
        </p:nvSpPr>
        <p:spPr>
          <a:xfrm>
            <a:off x="6343475" y="2945082"/>
            <a:ext cx="38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2" grpId="0" animBg="1"/>
      <p:bldP spid="15" grpId="0"/>
      <p:bldP spid="10" grpId="0"/>
      <p:bldP spid="24" grpId="0" animBg="1"/>
      <p:bldP spid="3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B616E4-BFDA-4B77-A7F9-F0498379659C}"/>
              </a:ext>
            </a:extLst>
          </p:cNvPr>
          <p:cNvSpPr/>
          <p:nvPr/>
        </p:nvSpPr>
        <p:spPr>
          <a:xfrm>
            <a:off x="4479721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01342-1853-4A4D-994D-92BDABE69456}"/>
              </a:ext>
            </a:extLst>
          </p:cNvPr>
          <p:cNvSpPr/>
          <p:nvPr/>
        </p:nvSpPr>
        <p:spPr>
          <a:xfrm>
            <a:off x="5605244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4A54D9-4AEF-457C-A673-D7FEC39E6E9B}"/>
              </a:ext>
            </a:extLst>
          </p:cNvPr>
          <p:cNvSpPr/>
          <p:nvPr/>
        </p:nvSpPr>
        <p:spPr>
          <a:xfrm>
            <a:off x="6730767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C251AA-5701-4F9F-AFF0-E70BD8455DD4}"/>
              </a:ext>
            </a:extLst>
          </p:cNvPr>
          <p:cNvSpPr/>
          <p:nvPr/>
        </p:nvSpPr>
        <p:spPr>
          <a:xfrm>
            <a:off x="7856290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AE7FE44-DE95-4AB7-85A9-4E538DA096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17952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3B1049-F038-44F0-ADFC-6B204736ED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468998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BCCDDF-7C54-4E2E-9256-C5B607EEFA4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94521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C0DD79-9553-41E0-A848-214ED6526EE3}"/>
              </a:ext>
            </a:extLst>
          </p:cNvPr>
          <p:cNvSpPr txBox="1"/>
          <p:nvPr/>
        </p:nvSpPr>
        <p:spPr>
          <a:xfrm>
            <a:off x="9118833" y="30220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5C2196-0D8F-48B1-8920-4E042C6E898A}"/>
              </a:ext>
            </a:extLst>
          </p:cNvPr>
          <p:cNvSpPr/>
          <p:nvPr/>
        </p:nvSpPr>
        <p:spPr>
          <a:xfrm>
            <a:off x="3354198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dummy_head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8E8DE-3647-4ADA-BE17-019964FFA828}"/>
              </a:ext>
            </a:extLst>
          </p:cNvPr>
          <p:cNvSpPr txBox="1"/>
          <p:nvPr/>
        </p:nvSpPr>
        <p:spPr>
          <a:xfrm>
            <a:off x="2395920" y="20049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2CECF5-20D7-485A-A943-C89B61185E6C}"/>
              </a:ext>
            </a:extLst>
          </p:cNvPr>
          <p:cNvCxnSpPr>
            <a:cxnSpLocks/>
          </p:cNvCxnSpPr>
          <p:nvPr/>
        </p:nvCxnSpPr>
        <p:spPr>
          <a:xfrm flipV="1">
            <a:off x="3723313" y="3523377"/>
            <a:ext cx="0" cy="37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ECA3724-051F-4C8E-8831-B98B5AC77123}"/>
              </a:ext>
            </a:extLst>
          </p:cNvPr>
          <p:cNvSpPr txBox="1"/>
          <p:nvPr/>
        </p:nvSpPr>
        <p:spPr>
          <a:xfrm>
            <a:off x="3476290" y="39008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B1AB55-F2CA-45EB-89A0-37E7B49BFB70}"/>
              </a:ext>
            </a:extLst>
          </p:cNvPr>
          <p:cNvSpPr/>
          <p:nvPr/>
        </p:nvSpPr>
        <p:spPr>
          <a:xfrm>
            <a:off x="3892492" y="3489821"/>
            <a:ext cx="2097247" cy="444616"/>
          </a:xfrm>
          <a:custGeom>
            <a:avLst/>
            <a:gdLst>
              <a:gd name="connsiteX0" fmla="*/ 0 w 2097247"/>
              <a:gd name="connsiteY0" fmla="*/ 0 h 1300295"/>
              <a:gd name="connsiteX1" fmla="*/ 1098958 w 2097247"/>
              <a:gd name="connsiteY1" fmla="*/ 1300294 h 1300295"/>
              <a:gd name="connsiteX2" fmla="*/ 2097247 w 2097247"/>
              <a:gd name="connsiteY2" fmla="*/ 8389 h 1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7247" h="1300295">
                <a:moveTo>
                  <a:pt x="0" y="0"/>
                </a:moveTo>
                <a:cubicBezTo>
                  <a:pt x="374708" y="649448"/>
                  <a:pt x="749417" y="1298896"/>
                  <a:pt x="1098958" y="1300294"/>
                </a:cubicBezTo>
                <a:cubicBezTo>
                  <a:pt x="1448499" y="1301692"/>
                  <a:pt x="1958829" y="223706"/>
                  <a:pt x="2097247" y="838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E122D9A9-622F-44FF-AF90-FC0218D88D19}"/>
              </a:ext>
            </a:extLst>
          </p:cNvPr>
          <p:cNvSpPr/>
          <p:nvPr/>
        </p:nvSpPr>
        <p:spPr>
          <a:xfrm>
            <a:off x="4874004" y="2432808"/>
            <a:ext cx="1115735" cy="444616"/>
          </a:xfrm>
          <a:custGeom>
            <a:avLst/>
            <a:gdLst>
              <a:gd name="connsiteX0" fmla="*/ 1115735 w 1115735"/>
              <a:gd name="connsiteY0" fmla="*/ 494974 h 511752"/>
              <a:gd name="connsiteX1" fmla="*/ 578840 w 1115735"/>
              <a:gd name="connsiteY1" fmla="*/ 23 h 511752"/>
              <a:gd name="connsiteX2" fmla="*/ 0 w 1115735"/>
              <a:gd name="connsiteY2" fmla="*/ 511752 h 51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735" h="511752">
                <a:moveTo>
                  <a:pt x="1115735" y="494974"/>
                </a:moveTo>
                <a:cubicBezTo>
                  <a:pt x="940265" y="246100"/>
                  <a:pt x="764796" y="-2773"/>
                  <a:pt x="578840" y="23"/>
                </a:cubicBezTo>
                <a:cubicBezTo>
                  <a:pt x="392884" y="2819"/>
                  <a:pt x="85288" y="441844"/>
                  <a:pt x="0" y="51175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8E3567-52A0-4588-8E19-A1CC2AEDD9C4}"/>
              </a:ext>
            </a:extLst>
          </p:cNvPr>
          <p:cNvSpPr txBox="1"/>
          <p:nvPr/>
        </p:nvSpPr>
        <p:spPr>
          <a:xfrm>
            <a:off x="5731630" y="1964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D83696-DCAA-4AA8-88DC-F6E8F483E5BC}"/>
              </a:ext>
            </a:extLst>
          </p:cNvPr>
          <p:cNvSpPr txBox="1"/>
          <p:nvPr/>
        </p:nvSpPr>
        <p:spPr>
          <a:xfrm>
            <a:off x="5199775" y="2944537"/>
            <a:ext cx="38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B1D90FF-3D86-4264-98AA-A5BDE3596317}"/>
              </a:ext>
            </a:extLst>
          </p:cNvPr>
          <p:cNvSpPr/>
          <p:nvPr/>
        </p:nvSpPr>
        <p:spPr>
          <a:xfrm>
            <a:off x="4764947" y="1946248"/>
            <a:ext cx="2239860" cy="939566"/>
          </a:xfrm>
          <a:custGeom>
            <a:avLst/>
            <a:gdLst>
              <a:gd name="connsiteX0" fmla="*/ 0 w 2239860"/>
              <a:gd name="connsiteY0" fmla="*/ 763461 h 763461"/>
              <a:gd name="connsiteX1" fmla="*/ 1098958 w 2239860"/>
              <a:gd name="connsiteY1" fmla="*/ 63 h 763461"/>
              <a:gd name="connsiteX2" fmla="*/ 2239860 w 2239860"/>
              <a:gd name="connsiteY2" fmla="*/ 729905 h 76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9860" h="763461">
                <a:moveTo>
                  <a:pt x="0" y="763461"/>
                </a:moveTo>
                <a:cubicBezTo>
                  <a:pt x="362824" y="384558"/>
                  <a:pt x="725648" y="5656"/>
                  <a:pt x="1098958" y="63"/>
                </a:cubicBezTo>
                <a:cubicBezTo>
                  <a:pt x="1472268" y="-5530"/>
                  <a:pt x="1856064" y="362187"/>
                  <a:pt x="2239860" y="729905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2" grpId="0" animBg="1"/>
      <p:bldP spid="15" grpId="0"/>
      <p:bldP spid="10" grpId="0"/>
      <p:bldP spid="24" grpId="0" animBg="1"/>
      <p:bldP spid="3" grpId="0" animBg="1"/>
      <p:bldP spid="21" grpId="0"/>
      <p:bldP spid="22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B616E4-BFDA-4B77-A7F9-F0498379659C}"/>
              </a:ext>
            </a:extLst>
          </p:cNvPr>
          <p:cNvSpPr/>
          <p:nvPr/>
        </p:nvSpPr>
        <p:spPr>
          <a:xfrm>
            <a:off x="4479721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01342-1853-4A4D-994D-92BDABE69456}"/>
              </a:ext>
            </a:extLst>
          </p:cNvPr>
          <p:cNvSpPr/>
          <p:nvPr/>
        </p:nvSpPr>
        <p:spPr>
          <a:xfrm>
            <a:off x="5605244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4A54D9-4AEF-457C-A673-D7FEC39E6E9B}"/>
              </a:ext>
            </a:extLst>
          </p:cNvPr>
          <p:cNvSpPr/>
          <p:nvPr/>
        </p:nvSpPr>
        <p:spPr>
          <a:xfrm>
            <a:off x="6730767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C251AA-5701-4F9F-AFF0-E70BD8455DD4}"/>
              </a:ext>
            </a:extLst>
          </p:cNvPr>
          <p:cNvSpPr/>
          <p:nvPr/>
        </p:nvSpPr>
        <p:spPr>
          <a:xfrm>
            <a:off x="7856290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AE7FE44-DE95-4AB7-85A9-4E538DA096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17952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A0769B-F9D0-4D3D-98AE-61D3FA41A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343475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3B1049-F038-44F0-ADFC-6B204736ED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468998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BCCDDF-7C54-4E2E-9256-C5B607EEFA4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94521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C0DD79-9553-41E0-A848-214ED6526EE3}"/>
              </a:ext>
            </a:extLst>
          </p:cNvPr>
          <p:cNvSpPr txBox="1"/>
          <p:nvPr/>
        </p:nvSpPr>
        <p:spPr>
          <a:xfrm>
            <a:off x="9118833" y="30220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5C2196-0D8F-48B1-8920-4E042C6E898A}"/>
              </a:ext>
            </a:extLst>
          </p:cNvPr>
          <p:cNvSpPr/>
          <p:nvPr/>
        </p:nvSpPr>
        <p:spPr>
          <a:xfrm>
            <a:off x="3354198" y="2984384"/>
            <a:ext cx="738231" cy="4446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dummy_head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0F7A0B-CFEF-470A-86CA-1FA3C1EC7371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4092429" y="3206692"/>
            <a:ext cx="3872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8E8DE-3647-4ADA-BE17-019964FFA828}"/>
              </a:ext>
            </a:extLst>
          </p:cNvPr>
          <p:cNvSpPr txBox="1"/>
          <p:nvPr/>
        </p:nvSpPr>
        <p:spPr>
          <a:xfrm>
            <a:off x="2395920" y="2004969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2CECF5-20D7-485A-A943-C89B61185E6C}"/>
              </a:ext>
            </a:extLst>
          </p:cNvPr>
          <p:cNvCxnSpPr>
            <a:cxnSpLocks/>
          </p:cNvCxnSpPr>
          <p:nvPr/>
        </p:nvCxnSpPr>
        <p:spPr>
          <a:xfrm flipV="1">
            <a:off x="5988340" y="3548544"/>
            <a:ext cx="0" cy="37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ECA3724-051F-4C8E-8831-B98B5AC77123}"/>
              </a:ext>
            </a:extLst>
          </p:cNvPr>
          <p:cNvSpPr txBox="1"/>
          <p:nvPr/>
        </p:nvSpPr>
        <p:spPr>
          <a:xfrm>
            <a:off x="5741317" y="39260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58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2" grpId="0" animBg="1"/>
      <p:bldP spid="15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hoo hoo</dc:creator>
  <cp:lastModifiedBy>hoo hoo</cp:lastModifiedBy>
  <cp:revision>3</cp:revision>
  <dcterms:created xsi:type="dcterms:W3CDTF">2022-09-23T07:43:52Z</dcterms:created>
  <dcterms:modified xsi:type="dcterms:W3CDTF">2022-09-23T08:13:00Z</dcterms:modified>
</cp:coreProperties>
</file>