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64" r:id="rId6"/>
    <p:sldId id="266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3922C7-7A27-4D17-B7A1-15ECD443B169}">
          <p14:sldIdLst>
            <p14:sldId id="256"/>
            <p14:sldId id="257"/>
            <p14:sldId id="263"/>
            <p14:sldId id="265"/>
            <p14:sldId id="264"/>
            <p14:sldId id="26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6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FBFB-26FF-4387-B98B-3ACE197C2F84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B169A-E884-4EAB-ACFB-03AE56CBC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8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3AB7-8650-81D8-1F11-37B335A0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BA4E-C205-5C42-E6D9-16BFFEF91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D531-E08A-7A42-9A1A-F4DED6CB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A226-2E25-BAF9-EE0F-0CA8192E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0C98-684D-D019-BB86-79FAB354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4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818C-D92B-305E-8686-02862BF5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4859D-25B6-7377-3A8F-E063B0BD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6740-D6DE-9FD7-CAE7-B6D1F162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3C97-8C04-F21D-2EF5-30AA586A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D779-588F-EE1B-1E3E-103292FE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8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D5B8E-467A-C296-7078-477FE3DDC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C786D-A048-E8A7-27EC-57FE5952D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2E42-711E-19BE-394E-80DB2FF0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38E28-4119-B657-EAFD-AF4C5F51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4992-0F6A-F179-C4C2-F599335C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7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1238-2113-88E8-5391-1CAC7066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4DB6-4B1A-0AE3-6689-A2501ABE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847AC-AD40-75B3-5402-851349C6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2E61-EADA-3B79-5030-CFA99F52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DAB0-DA39-1EDB-3FDB-79055748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4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5EB1-EEF5-5823-ED08-D9173BA0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CAD31-C0B1-99BB-98B5-1445B417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8CBB-CABD-1F32-5257-170AE6B0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CB668-22DD-E6CB-95A9-70F732C8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4E8A-4467-FF06-67F7-EE6B5350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ED40-5DD0-0D15-A681-2DD6062F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3685-8CF7-1DEB-63E7-8BDF0C6C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0FBE5-2D2E-2C6B-0B0A-A5B15B99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A3CD-ED5E-7AEA-A59A-0ADA5716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21D8-0CBC-EB6F-9FBC-F4815FDD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043A6-E48D-B98D-C441-B9434CFA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85AC-701B-E909-5939-AC32E86B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D80B-DA2E-BB6B-0A9E-31D972B29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F8557-BE4F-AD87-46A9-03AAAAE5C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20A68-2192-1C50-653F-73062E3F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13361-4EE9-DBDB-A16C-9E133C490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7CF3B-91F8-7BD6-D243-AADAD70B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F59A7-B63B-5E85-D78B-8445B301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6821A-187B-6518-C599-5D1781B1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14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D4EB-62D9-D5C6-DC19-D601D0E3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197AD-6E56-E512-654F-B329C10A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7145E-6D72-B9C0-F674-13C827C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E2C24-6211-1BDC-7E8F-CBD4B966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F0385-F177-D4B8-65C2-6E95F647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E29CA-3605-0FE2-5A66-D881EF99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8CFFF-FBEA-7E90-AA68-3B742715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0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7B41-91A0-627E-ABA9-258DA8C8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26F2-C6A9-1F9A-392B-0137AE78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E1BBC-F0BE-6318-6133-D28C11DA7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598B8-F2A2-E951-D0D2-CC8F2B5B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0BE6-E63D-EF28-0CD0-92CA2010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8B32-DB2A-8285-64A4-EBD9B892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5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264A-4397-7D84-3361-FE98F54F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9C0B9-8C10-E522-832C-F378F3564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D1D5D-BFA3-3DC0-DFE5-C9215772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48E4-809F-AD3A-0D0C-135F7BC5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C40AA-CCC0-AD37-82DA-6008DB1E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D483-B02B-F579-8CC9-B3D9EF8A5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510F1E-820A-61A2-7939-703BE9C6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99650-D39E-863C-44B2-19624D03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E1D98-1965-D85D-3F00-37583D31A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FC01-B7BD-4227-A0ED-21E69A9A12A6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389F-0ABE-EBA3-31C2-C702871A6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785F-559D-2DBA-B7B8-FFB34A03D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3F932-533F-4BFE-81CF-E7824E983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0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849E61-B855-7D22-7570-AC14906B6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11"/>
            <a:ext cx="10532125" cy="6582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C641B-3416-AB5C-0019-D0E1F73B9801}"/>
              </a:ext>
            </a:extLst>
          </p:cNvPr>
          <p:cNvSpPr txBox="1"/>
          <p:nvPr/>
        </p:nvSpPr>
        <p:spPr>
          <a:xfrm>
            <a:off x="4958080" y="1791393"/>
            <a:ext cx="659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MACHINE LEARNING USE CASES</a:t>
            </a:r>
          </a:p>
          <a:p>
            <a:r>
              <a:rPr lang="en-GB" sz="28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        IN ENTERTAINMENT</a:t>
            </a:r>
            <a:endParaRPr lang="en-IN" sz="2800" b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D75D5-776B-63C9-602D-098A6E8F3B93}"/>
              </a:ext>
            </a:extLst>
          </p:cNvPr>
          <p:cNvSpPr txBox="1"/>
          <p:nvPr/>
        </p:nvSpPr>
        <p:spPr>
          <a:xfrm>
            <a:off x="5862320" y="4399181"/>
            <a:ext cx="6329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C.KEERTHANA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III – CSE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NEHRU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0864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3B37CF-4744-DBCA-6C37-0DCD69E95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1" b="499"/>
          <a:stretch/>
        </p:blipFill>
        <p:spPr>
          <a:xfrm>
            <a:off x="2808107" y="3789802"/>
            <a:ext cx="6575785" cy="2930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08F50A-4793-FDD4-1B26-D9ABABA23425}"/>
              </a:ext>
            </a:extLst>
          </p:cNvPr>
          <p:cNvSpPr txBox="1"/>
          <p:nvPr/>
        </p:nvSpPr>
        <p:spPr>
          <a:xfrm>
            <a:off x="4817126" y="533420"/>
            <a:ext cx="255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rgbClr val="C00000"/>
                </a:solidFill>
              </a:rPr>
              <a:t>AI Vs HUMANS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DED2-2707-12C5-6540-19D72C54C72C}"/>
              </a:ext>
            </a:extLst>
          </p:cNvPr>
          <p:cNvSpPr txBox="1"/>
          <p:nvPr/>
        </p:nvSpPr>
        <p:spPr>
          <a:xfrm>
            <a:off x="833118" y="1056640"/>
            <a:ext cx="105257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a tool not a Threat.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Intelligence uses their Brain, Memory and Cognitive abilities while          AI relies on the data provided by the Human.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a tool that can help people increase their productivity.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448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A2F7E-23E3-9E08-7DD8-3D84CE04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36" y="1261486"/>
            <a:ext cx="4907280" cy="526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7B98C-DA8E-67FF-6D3D-8E98DD499E72}"/>
              </a:ext>
            </a:extLst>
          </p:cNvPr>
          <p:cNvSpPr txBox="1"/>
          <p:nvPr/>
        </p:nvSpPr>
        <p:spPr>
          <a:xfrm>
            <a:off x="4226560" y="426720"/>
            <a:ext cx="373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rgbClr val="FF0000"/>
                </a:solidFill>
              </a:rPr>
              <a:t>FRAUD</a:t>
            </a:r>
            <a:r>
              <a:rPr lang="en-GB" b="1" u="sng" dirty="0">
                <a:solidFill>
                  <a:srgbClr val="FF0000"/>
                </a:solidFill>
              </a:rPr>
              <a:t> </a:t>
            </a:r>
            <a:r>
              <a:rPr lang="en-GB" sz="2800" b="1" u="sng" dirty="0">
                <a:solidFill>
                  <a:srgbClr val="FF0000"/>
                </a:solidFill>
              </a:rPr>
              <a:t>DETECTION</a:t>
            </a:r>
            <a:endParaRPr lang="en-IN" sz="2800" b="1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03188-6352-D5FA-2BBD-196C0B8EEC2C}"/>
              </a:ext>
            </a:extLst>
          </p:cNvPr>
          <p:cNvSpPr txBox="1"/>
          <p:nvPr/>
        </p:nvSpPr>
        <p:spPr>
          <a:xfrm>
            <a:off x="5435600" y="2402225"/>
            <a:ext cx="5974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ML models can be used to detect fraud in Video Games.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It detects fraudulent activity and flags it for further investigation.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F721C-AE0E-7F31-2073-796349345B88}"/>
              </a:ext>
            </a:extLst>
          </p:cNvPr>
          <p:cNvSpPr txBox="1"/>
          <p:nvPr/>
        </p:nvSpPr>
        <p:spPr>
          <a:xfrm>
            <a:off x="5435600" y="4110384"/>
            <a:ext cx="490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Next Big Thing </a:t>
            </a:r>
            <a:r>
              <a:rPr lang="en-GB" sz="2400" dirty="0"/>
              <a:t>: Cloud Gaming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69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A688E-B61D-60AF-E474-3AA0FA326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6" y="2547164"/>
            <a:ext cx="3896481" cy="204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ADD1F-A7AA-AAE9-8048-018F27565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62" y="2547164"/>
            <a:ext cx="3082675" cy="2054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5FE86-71E9-B222-3324-A70727032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38" y="2547164"/>
            <a:ext cx="2732732" cy="2049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045439-7C40-BEEA-4B75-ECC193AEFB53}"/>
              </a:ext>
            </a:extLst>
          </p:cNvPr>
          <p:cNvSpPr txBox="1"/>
          <p:nvPr/>
        </p:nvSpPr>
        <p:spPr>
          <a:xfrm>
            <a:off x="1878227" y="667265"/>
            <a:ext cx="8303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APPLICATIONS THAT USES  MACHINE LEARNING ALGORITHMS IN ENTERTAINMENT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37A6D-F705-2418-BEC6-F64A84A7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795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EE277-8D7B-502B-C7B7-5E79F10BA2B2}"/>
              </a:ext>
            </a:extLst>
          </p:cNvPr>
          <p:cNvSpPr txBox="1"/>
          <p:nvPr/>
        </p:nvSpPr>
        <p:spPr>
          <a:xfrm>
            <a:off x="1923535" y="1086419"/>
            <a:ext cx="857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Netflix collect and analyze vast amount of user Data.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9C921C-F94A-E847-7B6F-4309B5A86FA6}"/>
              </a:ext>
            </a:extLst>
          </p:cNvPr>
          <p:cNvSpPr txBox="1"/>
          <p:nvPr/>
        </p:nvSpPr>
        <p:spPr>
          <a:xfrm>
            <a:off x="2545491" y="1548084"/>
            <a:ext cx="212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That includes,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A865C-4800-4BDE-8883-30A6E5FA83C8}"/>
              </a:ext>
            </a:extLst>
          </p:cNvPr>
          <p:cNvSpPr txBox="1"/>
          <p:nvPr/>
        </p:nvSpPr>
        <p:spPr>
          <a:xfrm>
            <a:off x="4481384" y="1548084"/>
            <a:ext cx="480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1"/>
                </a:solidFill>
              </a:rPr>
              <a:t>Search History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1"/>
                </a:solidFill>
              </a:rPr>
              <a:t>Rating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1"/>
                </a:solidFill>
              </a:rPr>
              <a:t>Time spent on different content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0119A-DF10-E038-3B70-948858451766}"/>
              </a:ext>
            </a:extLst>
          </p:cNvPr>
          <p:cNvSpPr txBox="1"/>
          <p:nvPr/>
        </p:nvSpPr>
        <p:spPr>
          <a:xfrm>
            <a:off x="4390767" y="455477"/>
            <a:ext cx="341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rgbClr val="C00000"/>
                </a:solidFill>
              </a:rPr>
              <a:t>PERSONALIZATION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06C8AF-BA1F-A82B-3DB9-CAA93BCC6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1F28B1-4F25-9A4B-B2BC-21D4B23135EA}"/>
              </a:ext>
            </a:extLst>
          </p:cNvPr>
          <p:cNvSpPr txBox="1"/>
          <p:nvPr/>
        </p:nvSpPr>
        <p:spPr>
          <a:xfrm>
            <a:off x="3805881" y="854506"/>
            <a:ext cx="32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dirty="0">
                <a:solidFill>
                  <a:schemeClr val="accent1">
                    <a:lumMod val="50000"/>
                  </a:schemeClr>
                </a:solidFill>
              </a:rPr>
              <a:t>CHATBOT</a:t>
            </a:r>
            <a:endParaRPr lang="en-IN" sz="36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6780D-7836-4729-6D48-E7E2BF01F845}"/>
              </a:ext>
            </a:extLst>
          </p:cNvPr>
          <p:cNvSpPr txBox="1"/>
          <p:nvPr/>
        </p:nvSpPr>
        <p:spPr>
          <a:xfrm>
            <a:off x="1235675" y="2055298"/>
            <a:ext cx="4732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Modern Chatbots uses Natural Language Processing (NLP) to understand user questions and automate response to them.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B1204-DD13-32F0-8BD2-5C7E97293950}"/>
              </a:ext>
            </a:extLst>
          </p:cNvPr>
          <p:cNvSpPr txBox="1"/>
          <p:nvPr/>
        </p:nvSpPr>
        <p:spPr>
          <a:xfrm>
            <a:off x="1235675" y="3717753"/>
            <a:ext cx="413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To interact and assist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95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D266C0-D3B6-F462-0F0B-2D15C12301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1" b="62891"/>
          <a:stretch/>
        </p:blipFill>
        <p:spPr>
          <a:xfrm>
            <a:off x="0" y="5080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71D153-14B1-DBD5-B8DA-7006C9E94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1" r="9508" b="-9720"/>
          <a:stretch/>
        </p:blipFill>
        <p:spPr>
          <a:xfrm>
            <a:off x="0" y="2368627"/>
            <a:ext cx="6242501" cy="4946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1DE451-8816-0A26-FE1A-BDAE277A51FA}"/>
              </a:ext>
            </a:extLst>
          </p:cNvPr>
          <p:cNvSpPr txBox="1"/>
          <p:nvPr/>
        </p:nvSpPr>
        <p:spPr>
          <a:xfrm>
            <a:off x="5593898" y="1050602"/>
            <a:ext cx="500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accent4"/>
                </a:solidFill>
              </a:rPr>
              <a:t>DOES AI REPLACE HUMANS ?</a:t>
            </a:r>
            <a:endParaRPr lang="en-IN" sz="2800" b="1" u="sng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D399-E973-A6ED-DAE2-9C4A044C33EE}"/>
              </a:ext>
            </a:extLst>
          </p:cNvPr>
          <p:cNvSpPr txBox="1"/>
          <p:nvPr/>
        </p:nvSpPr>
        <p:spPr>
          <a:xfrm>
            <a:off x="5715818" y="1573822"/>
            <a:ext cx="62425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will not completely replace humans,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people who use AI will replace those people who do not use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its benefits and minimize its negative impact.</a:t>
            </a:r>
          </a:p>
          <a:p>
            <a:endPara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CAED02-CCC6-4335-81CD-806B7755B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2" y="1823720"/>
            <a:ext cx="5031255" cy="3271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A39BB-39EA-5CF9-9593-2AEE816FF294}"/>
              </a:ext>
            </a:extLst>
          </p:cNvPr>
          <p:cNvSpPr txBox="1"/>
          <p:nvPr/>
        </p:nvSpPr>
        <p:spPr>
          <a:xfrm>
            <a:off x="6014720" y="101602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>
                <a:solidFill>
                  <a:schemeClr val="accent4"/>
                </a:solidFill>
              </a:rPr>
              <a:t>DISADVANTAGE OF AI </a:t>
            </a:r>
            <a:endParaRPr lang="en-IN" sz="2800" b="1" u="sng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A9650-FDCE-98B7-14C5-3B8F5B7C59F5}"/>
              </a:ext>
            </a:extLst>
          </p:cNvPr>
          <p:cNvSpPr txBox="1"/>
          <p:nvPr/>
        </p:nvSpPr>
        <p:spPr>
          <a:xfrm>
            <a:off x="6014720" y="1594663"/>
            <a:ext cx="5963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Deepfakes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Unemployment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Human Lazy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Emotionless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3A3B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Algorithmic bias caused by bad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0F2093-26AA-3DBF-F779-DAB02F8E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"/>
            <a:ext cx="12191999" cy="68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208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keerthana C</dc:creator>
  <cp:lastModifiedBy>keerthana C</cp:lastModifiedBy>
  <cp:revision>7</cp:revision>
  <dcterms:created xsi:type="dcterms:W3CDTF">2024-02-22T15:51:18Z</dcterms:created>
  <dcterms:modified xsi:type="dcterms:W3CDTF">2024-04-29T18:16:45Z</dcterms:modified>
</cp:coreProperties>
</file>