
<file path=[Content_Types].xml><?xml version="1.0" encoding="utf-8"?>
<Types xmlns="http://schemas.openxmlformats.org/package/2006/content-types">
  <Default Extension="jpeg" ContentType="image/jpeg"/>
  <Default Extension="png" ContentType="image/png"/>
  <Default Extension="ppm"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2" r:id="rId1"/>
  </p:sldMasterIdLst>
  <p:notesMasterIdLst>
    <p:notesMasterId r:id="rId24"/>
  </p:notesMasterIdLst>
  <p:handoutMasterIdLst>
    <p:handoutMasterId r:id="rId25"/>
  </p:handoutMasterIdLst>
  <p:sldIdLst>
    <p:sldId id="257" r:id="rId2"/>
    <p:sldId id="305" r:id="rId3"/>
    <p:sldId id="272" r:id="rId4"/>
    <p:sldId id="323" r:id="rId5"/>
    <p:sldId id="324" r:id="rId6"/>
    <p:sldId id="327" r:id="rId7"/>
    <p:sldId id="326" r:id="rId8"/>
    <p:sldId id="328" r:id="rId9"/>
    <p:sldId id="329" r:id="rId10"/>
    <p:sldId id="330" r:id="rId11"/>
    <p:sldId id="332" r:id="rId12"/>
    <p:sldId id="331" r:id="rId13"/>
    <p:sldId id="333" r:id="rId14"/>
    <p:sldId id="335" r:id="rId15"/>
    <p:sldId id="337" r:id="rId16"/>
    <p:sldId id="336" r:id="rId17"/>
    <p:sldId id="340" r:id="rId18"/>
    <p:sldId id="341" r:id="rId19"/>
    <p:sldId id="339" r:id="rId20"/>
    <p:sldId id="344" r:id="rId21"/>
    <p:sldId id="343" r:id="rId22"/>
    <p:sldId id="29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6597"/>
    <a:srgbClr val="F3F9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p:scale>
          <a:sx n="75" d="100"/>
          <a:sy n="75" d="100"/>
        </p:scale>
        <p:origin x="647" y="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6/11/2025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6/11/2025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4714960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3186739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8691031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838200" y="6486008"/>
            <a:ext cx="27432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58E92B09-5AF4-4E86-A8BE-E866F0E2C017}" type="datetime1">
              <a:rPr lang="en-US" smtClean="0"/>
              <a:t>6/11/2025</a:t>
            </a:fld>
            <a:endParaRPr lang="en-US"/>
          </a:p>
        </p:txBody>
      </p:sp>
      <p:sp>
        <p:nvSpPr>
          <p:cNvPr id="10" name="Footer Placeholder 4"/>
          <p:cNvSpPr>
            <a:spLocks noGrp="1"/>
          </p:cNvSpPr>
          <p:nvPr>
            <p:ph type="ftr" sz="quarter" idx="11"/>
          </p:nvPr>
        </p:nvSpPr>
        <p:spPr>
          <a:xfrm>
            <a:off x="4038600" y="6486008"/>
            <a:ext cx="41148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1" name="Slide Number Placeholder 5"/>
          <p:cNvSpPr>
            <a:spLocks noGrp="1"/>
          </p:cNvSpPr>
          <p:nvPr>
            <p:ph type="sldNum" sz="quarter" idx="12"/>
          </p:nvPr>
        </p:nvSpPr>
        <p:spPr>
          <a:xfrm>
            <a:off x="9156511" y="6492877"/>
            <a:ext cx="2743200" cy="365125"/>
          </a:xfrm>
          <a:prstGeom prst="rect">
            <a:avLst/>
          </a:prstGeom>
        </p:spPr>
        <p:txBody>
          <a:bodyPr/>
          <a:lstStyle>
            <a:lvl1pPr algn="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a:p>
        </p:txBody>
      </p:sp>
    </p:spTree>
    <p:extLst>
      <p:ext uri="{BB962C8B-B14F-4D97-AF65-F5344CB8AC3E}">
        <p14:creationId xmlns:p14="http://schemas.microsoft.com/office/powerpoint/2010/main" val="4166334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8"/>
          <p:cNvSpPr>
            <a:spLocks noGrp="1"/>
          </p:cNvSpPr>
          <p:nvPr>
            <p:ph type="title" hasCustomPrompt="1"/>
          </p:nvPr>
        </p:nvSpPr>
        <p:spPr>
          <a:xfrm>
            <a:off x="338736" y="112543"/>
            <a:ext cx="11514528" cy="436098"/>
          </a:xfrm>
          <a:prstGeom prst="rect">
            <a:avLst/>
          </a:prstGeom>
        </p:spPr>
        <p:txBody>
          <a:bodyPr/>
          <a:lstStyle>
            <a:lvl1pPr>
              <a:defRPr sz="21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8:……………………………………..</a:t>
            </a:r>
          </a:p>
        </p:txBody>
      </p:sp>
      <p:sp>
        <p:nvSpPr>
          <p:cNvPr id="12" name="Text Placeholder 9"/>
          <p:cNvSpPr>
            <a:spLocks noGrp="1"/>
          </p:cNvSpPr>
          <p:nvPr>
            <p:ph type="body" sz="quarter" idx="13"/>
          </p:nvPr>
        </p:nvSpPr>
        <p:spPr>
          <a:xfrm>
            <a:off x="337540" y="1032512"/>
            <a:ext cx="11515725" cy="4938713"/>
          </a:xfrm>
          <a:prstGeom prst="rect">
            <a:avLst/>
          </a:prstGeom>
        </p:spPr>
        <p:txBody>
          <a:bodyPr/>
          <a:lstStyle>
            <a:lvl1pPr>
              <a:defRPr>
                <a:latin typeface="Arial" panose="020B0604020202020204" pitchFamily="34" charset="0"/>
                <a:ea typeface="Arial" panose="020B0604020202020204" pitchFamily="34" charset="0"/>
                <a:cs typeface="Arial" panose="020B0604020202020204" pitchFamily="34" charset="0"/>
              </a:defRPr>
            </a:lvl1pPr>
            <a:lvl2pPr>
              <a:defRPr>
                <a:latin typeface="Arial" panose="020B0604020202020204" pitchFamily="34" charset="0"/>
                <a:ea typeface="Arial" panose="020B0604020202020204" pitchFamily="34" charset="0"/>
                <a:cs typeface="Arial" panose="020B0604020202020204" pitchFamily="34" charset="0"/>
              </a:defRPr>
            </a:lvl2pPr>
            <a:lvl3pPr>
              <a:defRPr>
                <a:latin typeface="Arial" panose="020B0604020202020204" pitchFamily="34" charset="0"/>
                <a:ea typeface="Arial" panose="020B0604020202020204" pitchFamily="34" charset="0"/>
                <a:cs typeface="Arial" panose="020B0604020202020204" pitchFamily="34" charset="0"/>
              </a:defRPr>
            </a:lvl3pPr>
            <a:lvl4pPr>
              <a:defRPr>
                <a:latin typeface="Arial" panose="020B0604020202020204" pitchFamily="34" charset="0"/>
                <a:ea typeface="Arial" panose="020B0604020202020204" pitchFamily="34" charset="0"/>
                <a:cs typeface="Arial" panose="020B0604020202020204" pitchFamily="34" charset="0"/>
              </a:defRPr>
            </a:lvl4pPr>
            <a:lvl5pPr>
              <a:defRPr>
                <a:latin typeface="Arial" panose="020B0604020202020204" pitchFamily="34" charset="0"/>
                <a:ea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p:cNvSpPr>
            <a:spLocks noGrp="1"/>
          </p:cNvSpPr>
          <p:nvPr>
            <p:ph type="dt" sz="half" idx="10"/>
          </p:nvPr>
        </p:nvSpPr>
        <p:spPr>
          <a:xfrm>
            <a:off x="838200" y="6486008"/>
            <a:ext cx="2743200" cy="365125"/>
          </a:xfrm>
          <a:prstGeom prst="rect">
            <a:avLst/>
          </a:prstGeom>
        </p:spPr>
        <p:txBody>
          <a:bodyPr/>
          <a:lstStyle>
            <a:lvl1pP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8CDB0C24-DFE0-41C5-B02D-FC32F5C22F7C}" type="datetime1">
              <a:rPr lang="en-US" smtClean="0"/>
              <a:t>6/11/2025</a:t>
            </a:fld>
            <a:endParaRPr lang="en-US"/>
          </a:p>
        </p:txBody>
      </p:sp>
      <p:sp>
        <p:nvSpPr>
          <p:cNvPr id="14" name="Footer Placeholder 4"/>
          <p:cNvSpPr>
            <a:spLocks noGrp="1"/>
          </p:cNvSpPr>
          <p:nvPr>
            <p:ph type="ftr" sz="quarter" idx="11"/>
          </p:nvPr>
        </p:nvSpPr>
        <p:spPr>
          <a:xfrm>
            <a:off x="4038600" y="6486008"/>
            <a:ext cx="41148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5" name="Slide Number Placeholder 5"/>
          <p:cNvSpPr>
            <a:spLocks noGrp="1"/>
          </p:cNvSpPr>
          <p:nvPr>
            <p:ph type="sldNum" sz="quarter" idx="12"/>
          </p:nvPr>
        </p:nvSpPr>
        <p:spPr>
          <a:xfrm>
            <a:off x="9156511" y="6492877"/>
            <a:ext cx="2743200" cy="365125"/>
          </a:xfrm>
          <a:prstGeom prst="rect">
            <a:avLst/>
          </a:prstGeom>
        </p:spPr>
        <p:txBody>
          <a:bodyPr/>
          <a:lstStyle>
            <a:lvl1pPr algn="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a:p>
        </p:txBody>
      </p:sp>
    </p:spTree>
    <p:extLst>
      <p:ext uri="{BB962C8B-B14F-4D97-AF65-F5344CB8AC3E}">
        <p14:creationId xmlns:p14="http://schemas.microsoft.com/office/powerpoint/2010/main" val="1380119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838200" y="6492877"/>
            <a:ext cx="2743200" cy="365125"/>
          </a:xfrm>
          <a:prstGeom prst="rect">
            <a:avLst/>
          </a:prstGeom>
        </p:spPr>
        <p:txBody>
          <a:bodyPr/>
          <a:lstStyle>
            <a:lvl1pPr>
              <a:defRPr sz="9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fld id="{82F65D4C-DEE4-4C7B-91C4-D6D57A523E98}" type="datetime1">
              <a:rPr lang="en-US" smtClean="0"/>
              <a:t>6/11/2025</a:t>
            </a:fld>
            <a:endParaRPr lang="en-US"/>
          </a:p>
        </p:txBody>
      </p:sp>
      <p:sp>
        <p:nvSpPr>
          <p:cNvPr id="9" name="Footer Placeholder 4"/>
          <p:cNvSpPr>
            <a:spLocks noGrp="1"/>
          </p:cNvSpPr>
          <p:nvPr>
            <p:ph type="ftr" sz="quarter" idx="11"/>
          </p:nvPr>
        </p:nvSpPr>
        <p:spPr>
          <a:xfrm>
            <a:off x="4038600" y="6492877"/>
            <a:ext cx="41148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0" name="Slide Number Placeholder 5"/>
          <p:cNvSpPr>
            <a:spLocks noGrp="1"/>
          </p:cNvSpPr>
          <p:nvPr>
            <p:ph type="sldNum" sz="quarter" idx="12"/>
          </p:nvPr>
        </p:nvSpPr>
        <p:spPr>
          <a:xfrm>
            <a:off x="9156511" y="6492877"/>
            <a:ext cx="2743200" cy="365125"/>
          </a:xfrm>
          <a:prstGeom prst="rect">
            <a:avLst/>
          </a:prstGeom>
        </p:spPr>
        <p:txBody>
          <a:bodyPr/>
          <a:lstStyle>
            <a:lvl1pPr algn="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a:p>
        </p:txBody>
      </p:sp>
    </p:spTree>
    <p:extLst>
      <p:ext uri="{BB962C8B-B14F-4D97-AF65-F5344CB8AC3E}">
        <p14:creationId xmlns:p14="http://schemas.microsoft.com/office/powerpoint/2010/main" val="1253291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486008"/>
            <a:ext cx="2743200" cy="365125"/>
          </a:xfrm>
          <a:prstGeom prst="rect">
            <a:avLst/>
          </a:prstGeom>
        </p:spPr>
        <p:txBody>
          <a:bodyPr/>
          <a:lstStyle>
            <a:lvl1pP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t>6/11/2025</a:t>
            </a:fld>
            <a:endParaRPr lang="en-US"/>
          </a:p>
        </p:txBody>
      </p:sp>
      <p:sp>
        <p:nvSpPr>
          <p:cNvPr id="5" name="Footer Placeholder 4"/>
          <p:cNvSpPr>
            <a:spLocks noGrp="1"/>
          </p:cNvSpPr>
          <p:nvPr>
            <p:ph type="ftr" sz="quarter" idx="11"/>
          </p:nvPr>
        </p:nvSpPr>
        <p:spPr>
          <a:xfrm>
            <a:off x="4038600" y="6486008"/>
            <a:ext cx="41148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p:cNvSpPr>
            <a:spLocks noGrp="1"/>
          </p:cNvSpPr>
          <p:nvPr>
            <p:ph type="sldNum" sz="quarter" idx="12"/>
          </p:nvPr>
        </p:nvSpPr>
        <p:spPr>
          <a:xfrm>
            <a:off x="9156511" y="6492877"/>
            <a:ext cx="2743200" cy="365125"/>
          </a:xfrm>
          <a:prstGeom prst="rect">
            <a:avLst/>
          </a:prstGeom>
        </p:spPr>
        <p:txBody>
          <a:bodyPr/>
          <a:lstStyle>
            <a:lvl1pPr algn="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dirty="0"/>
          </a:p>
        </p:txBody>
      </p:sp>
      <p:sp>
        <p:nvSpPr>
          <p:cNvPr id="7" name="Title 8"/>
          <p:cNvSpPr>
            <a:spLocks noGrp="1"/>
          </p:cNvSpPr>
          <p:nvPr>
            <p:ph type="title" hasCustomPrompt="1"/>
          </p:nvPr>
        </p:nvSpPr>
        <p:spPr>
          <a:xfrm>
            <a:off x="338736" y="112543"/>
            <a:ext cx="11514528" cy="436098"/>
          </a:xfrm>
          <a:prstGeom prst="rect">
            <a:avLst/>
          </a:prstGeom>
        </p:spPr>
        <p:txBody>
          <a:bodyPr/>
          <a:lstStyle>
            <a:lvl1pPr>
              <a:defRPr sz="21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a:t>
            </a:r>
          </a:p>
        </p:txBody>
      </p:sp>
      <p:sp>
        <p:nvSpPr>
          <p:cNvPr id="8" name="Content Placeholder 7"/>
          <p:cNvSpPr>
            <a:spLocks noGrp="1"/>
          </p:cNvSpPr>
          <p:nvPr>
            <p:ph sz="quarter" idx="13"/>
          </p:nvPr>
        </p:nvSpPr>
        <p:spPr>
          <a:xfrm>
            <a:off x="338736" y="1058844"/>
            <a:ext cx="11514528" cy="490912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838200" y="6486008"/>
            <a:ext cx="2743200" cy="365125"/>
          </a:xfrm>
          <a:prstGeom prst="rect">
            <a:avLst/>
          </a:prstGeom>
        </p:spPr>
        <p:txBody>
          <a:bodyPr/>
          <a:lstStyle>
            <a:lvl1pP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B3ACFEBC-8634-4116-B617-2BE5C2034C2C}" type="datetime1">
              <a:rPr lang="en-US" smtClean="0"/>
              <a:t>6/11/2025</a:t>
            </a:fld>
            <a:endParaRPr lang="en-US"/>
          </a:p>
        </p:txBody>
      </p:sp>
      <p:sp>
        <p:nvSpPr>
          <p:cNvPr id="9" name="Footer Placeholder 4"/>
          <p:cNvSpPr>
            <a:spLocks noGrp="1"/>
          </p:cNvSpPr>
          <p:nvPr>
            <p:ph type="ftr" sz="quarter" idx="11"/>
          </p:nvPr>
        </p:nvSpPr>
        <p:spPr>
          <a:xfrm>
            <a:off x="4038600" y="6486008"/>
            <a:ext cx="41148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0" name="Slide Number Placeholder 5"/>
          <p:cNvSpPr>
            <a:spLocks noGrp="1"/>
          </p:cNvSpPr>
          <p:nvPr>
            <p:ph type="sldNum" sz="quarter" idx="12"/>
          </p:nvPr>
        </p:nvSpPr>
        <p:spPr>
          <a:xfrm>
            <a:off x="9156511" y="6492877"/>
            <a:ext cx="2743200" cy="365125"/>
          </a:xfrm>
          <a:prstGeom prst="rect">
            <a:avLst/>
          </a:prstGeom>
        </p:spPr>
        <p:txBody>
          <a:bodyPr/>
          <a:lstStyle>
            <a:lvl1pPr algn="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a:p>
        </p:txBody>
      </p:sp>
      <p:sp>
        <p:nvSpPr>
          <p:cNvPr id="11" name="Title 8"/>
          <p:cNvSpPr>
            <a:spLocks noGrp="1"/>
          </p:cNvSpPr>
          <p:nvPr>
            <p:ph type="title" hasCustomPrompt="1"/>
          </p:nvPr>
        </p:nvSpPr>
        <p:spPr>
          <a:xfrm>
            <a:off x="338736" y="112543"/>
            <a:ext cx="11514528" cy="436098"/>
          </a:xfrm>
          <a:prstGeom prst="rect">
            <a:avLst/>
          </a:prstGeom>
        </p:spPr>
        <p:txBody>
          <a:bodyPr/>
          <a:lstStyle>
            <a:lvl1pPr>
              <a:defRPr sz="21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a:t>
            </a:r>
          </a:p>
        </p:txBody>
      </p:sp>
      <p:sp>
        <p:nvSpPr>
          <p:cNvPr id="12" name="Chart Placeholder 9"/>
          <p:cNvSpPr>
            <a:spLocks noGrp="1"/>
          </p:cNvSpPr>
          <p:nvPr>
            <p:ph type="chart" sz="quarter" idx="13" hasCustomPrompt="1"/>
          </p:nvPr>
        </p:nvSpPr>
        <p:spPr>
          <a:xfrm>
            <a:off x="330201" y="1406769"/>
            <a:ext cx="5765800" cy="465589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3" name="Picture Placeholder 11"/>
          <p:cNvSpPr>
            <a:spLocks noGrp="1"/>
          </p:cNvSpPr>
          <p:nvPr>
            <p:ph type="pic" sz="quarter" idx="14" hasCustomPrompt="1"/>
          </p:nvPr>
        </p:nvSpPr>
        <p:spPr>
          <a:xfrm>
            <a:off x="6238876" y="1414465"/>
            <a:ext cx="5445125" cy="4656137"/>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Picture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8"/>
          <p:cNvSpPr>
            <a:spLocks noGrp="1"/>
          </p:cNvSpPr>
          <p:nvPr>
            <p:ph type="title" hasCustomPrompt="1"/>
          </p:nvPr>
        </p:nvSpPr>
        <p:spPr>
          <a:xfrm>
            <a:off x="338736" y="112543"/>
            <a:ext cx="11514528" cy="436098"/>
          </a:xfrm>
          <a:prstGeom prst="rect">
            <a:avLst/>
          </a:prstGeom>
        </p:spPr>
        <p:txBody>
          <a:bodyPr/>
          <a:lstStyle>
            <a:lvl1pPr>
              <a:defRPr sz="21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a:t>
            </a:r>
          </a:p>
        </p:txBody>
      </p:sp>
      <p:sp>
        <p:nvSpPr>
          <p:cNvPr id="12" name="Text Placeholder 9"/>
          <p:cNvSpPr>
            <a:spLocks noGrp="1"/>
          </p:cNvSpPr>
          <p:nvPr>
            <p:ph type="body" sz="quarter" idx="13"/>
          </p:nvPr>
        </p:nvSpPr>
        <p:spPr>
          <a:xfrm>
            <a:off x="337540" y="1032512"/>
            <a:ext cx="11515725" cy="493871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p:cNvSpPr>
            <a:spLocks noGrp="1"/>
          </p:cNvSpPr>
          <p:nvPr>
            <p:ph type="dt" sz="half" idx="10"/>
          </p:nvPr>
        </p:nvSpPr>
        <p:spPr>
          <a:xfrm>
            <a:off x="838200" y="6486008"/>
            <a:ext cx="2743200" cy="365125"/>
          </a:xfrm>
          <a:prstGeom prst="rect">
            <a:avLst/>
          </a:prstGeom>
        </p:spPr>
        <p:txBody>
          <a:bodyPr/>
          <a:lstStyle>
            <a:lvl1pP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8CDB0C24-DFE0-41C5-B02D-FC32F5C22F7C}" type="datetime1">
              <a:rPr lang="en-US" smtClean="0"/>
              <a:t>6/11/2025</a:t>
            </a:fld>
            <a:endParaRPr lang="en-US"/>
          </a:p>
        </p:txBody>
      </p:sp>
      <p:sp>
        <p:nvSpPr>
          <p:cNvPr id="14" name="Footer Placeholder 4"/>
          <p:cNvSpPr>
            <a:spLocks noGrp="1"/>
          </p:cNvSpPr>
          <p:nvPr>
            <p:ph type="ftr" sz="quarter" idx="11"/>
          </p:nvPr>
        </p:nvSpPr>
        <p:spPr>
          <a:xfrm>
            <a:off x="4038600" y="6486008"/>
            <a:ext cx="41148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5" name="Slide Number Placeholder 5"/>
          <p:cNvSpPr>
            <a:spLocks noGrp="1"/>
          </p:cNvSpPr>
          <p:nvPr>
            <p:ph type="sldNum" sz="quarter" idx="12"/>
          </p:nvPr>
        </p:nvSpPr>
        <p:spPr>
          <a:xfrm>
            <a:off x="9156511" y="6492877"/>
            <a:ext cx="2743200" cy="365125"/>
          </a:xfrm>
          <a:prstGeom prst="rect">
            <a:avLst/>
          </a:prstGeom>
        </p:spPr>
        <p:txBody>
          <a:bodyPr/>
          <a:lstStyle>
            <a:lvl1pPr algn="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p:cNvSpPr>
            <a:spLocks noGrp="1"/>
          </p:cNvSpPr>
          <p:nvPr>
            <p:ph type="dt" sz="half" idx="10"/>
          </p:nvPr>
        </p:nvSpPr>
        <p:spPr>
          <a:xfrm>
            <a:off x="838200" y="6486008"/>
            <a:ext cx="2743200" cy="365125"/>
          </a:xfrm>
          <a:prstGeom prst="rect">
            <a:avLst/>
          </a:prstGeom>
        </p:spPr>
        <p:txBody>
          <a:bodyPr/>
          <a:lstStyle>
            <a:lvl1pP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19A9EFEF-A194-4819-82D7-1112425D0E86}" type="datetime1">
              <a:rPr lang="en-US" smtClean="0"/>
              <a:t>6/11/2025</a:t>
            </a:fld>
            <a:endParaRPr lang="en-US"/>
          </a:p>
        </p:txBody>
      </p:sp>
      <p:sp>
        <p:nvSpPr>
          <p:cNvPr id="8" name="Footer Placeholder 4"/>
          <p:cNvSpPr>
            <a:spLocks noGrp="1"/>
          </p:cNvSpPr>
          <p:nvPr>
            <p:ph type="ftr" sz="quarter" idx="11"/>
          </p:nvPr>
        </p:nvSpPr>
        <p:spPr>
          <a:xfrm>
            <a:off x="4038600" y="6486008"/>
            <a:ext cx="41148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p:cNvSpPr>
            <a:spLocks noGrp="1"/>
          </p:cNvSpPr>
          <p:nvPr>
            <p:ph type="sldNum" sz="quarter" idx="12"/>
          </p:nvPr>
        </p:nvSpPr>
        <p:spPr>
          <a:xfrm>
            <a:off x="9156511" y="6492877"/>
            <a:ext cx="2743200" cy="365125"/>
          </a:xfrm>
          <a:prstGeom prst="rect">
            <a:avLst/>
          </a:prstGeom>
        </p:spPr>
        <p:txBody>
          <a:bodyPr/>
          <a:lstStyle>
            <a:lvl1pPr algn="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a:p>
        </p:txBody>
      </p:sp>
      <p:sp>
        <p:nvSpPr>
          <p:cNvPr id="10" name="Title 8"/>
          <p:cNvSpPr>
            <a:spLocks noGrp="1"/>
          </p:cNvSpPr>
          <p:nvPr>
            <p:ph type="title" hasCustomPrompt="1"/>
          </p:nvPr>
        </p:nvSpPr>
        <p:spPr>
          <a:xfrm>
            <a:off x="338736" y="112543"/>
            <a:ext cx="11514528" cy="436098"/>
          </a:xfrm>
          <a:prstGeom prst="rect">
            <a:avLst/>
          </a:prstGeom>
        </p:spPr>
        <p:txBody>
          <a:bodyPr/>
          <a:lstStyle>
            <a:lvl1pPr>
              <a:defRPr sz="21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a:t>
            </a:r>
          </a:p>
        </p:txBody>
      </p:sp>
      <p:sp>
        <p:nvSpPr>
          <p:cNvPr id="11" name="Chart Placeholder 14"/>
          <p:cNvSpPr>
            <a:spLocks noGrp="1"/>
          </p:cNvSpPr>
          <p:nvPr>
            <p:ph type="chart" sz="quarter" idx="13" hasCustomPrompt="1"/>
          </p:nvPr>
        </p:nvSpPr>
        <p:spPr>
          <a:xfrm>
            <a:off x="338736" y="1406527"/>
            <a:ext cx="5757264" cy="4670425"/>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2" name="Table Placeholder 16"/>
          <p:cNvSpPr>
            <a:spLocks noGrp="1"/>
          </p:cNvSpPr>
          <p:nvPr>
            <p:ph type="tbl" sz="quarter" idx="14" hasCustomPrompt="1"/>
          </p:nvPr>
        </p:nvSpPr>
        <p:spPr>
          <a:xfrm>
            <a:off x="6210301" y="1392239"/>
            <a:ext cx="5592763" cy="46847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Table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8"/>
          <p:cNvSpPr>
            <a:spLocks noGrp="1"/>
          </p:cNvSpPr>
          <p:nvPr>
            <p:ph type="title" hasCustomPrompt="1"/>
          </p:nvPr>
        </p:nvSpPr>
        <p:spPr>
          <a:xfrm>
            <a:off x="338736" y="112543"/>
            <a:ext cx="11514528" cy="436098"/>
          </a:xfrm>
          <a:prstGeom prst="rect">
            <a:avLst/>
          </a:prstGeom>
        </p:spPr>
        <p:txBody>
          <a:bodyPr/>
          <a:lstStyle>
            <a:lvl1pPr>
              <a:defRPr sz="21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6:……………………………………..</a:t>
            </a:r>
          </a:p>
        </p:txBody>
      </p:sp>
      <p:sp>
        <p:nvSpPr>
          <p:cNvPr id="12" name="Text Placeholder 9"/>
          <p:cNvSpPr>
            <a:spLocks noGrp="1"/>
          </p:cNvSpPr>
          <p:nvPr>
            <p:ph type="body" sz="quarter" idx="13"/>
          </p:nvPr>
        </p:nvSpPr>
        <p:spPr>
          <a:xfrm>
            <a:off x="337540" y="1032512"/>
            <a:ext cx="11515725" cy="493871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p:cNvSpPr>
            <a:spLocks noGrp="1"/>
          </p:cNvSpPr>
          <p:nvPr>
            <p:ph type="dt" sz="half" idx="10"/>
          </p:nvPr>
        </p:nvSpPr>
        <p:spPr>
          <a:xfrm>
            <a:off x="838200" y="6486008"/>
            <a:ext cx="2743200" cy="365125"/>
          </a:xfrm>
          <a:prstGeom prst="rect">
            <a:avLst/>
          </a:prstGeom>
        </p:spPr>
        <p:txBody>
          <a:bodyPr/>
          <a:lstStyle>
            <a:lvl1pP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8CDB0C24-DFE0-41C5-B02D-FC32F5C22F7C}" type="datetime1">
              <a:rPr lang="en-US" smtClean="0"/>
              <a:t>6/11/2025</a:t>
            </a:fld>
            <a:endParaRPr lang="en-US"/>
          </a:p>
        </p:txBody>
      </p:sp>
      <p:sp>
        <p:nvSpPr>
          <p:cNvPr id="14" name="Footer Placeholder 4"/>
          <p:cNvSpPr>
            <a:spLocks noGrp="1"/>
          </p:cNvSpPr>
          <p:nvPr>
            <p:ph type="ftr" sz="quarter" idx="11"/>
          </p:nvPr>
        </p:nvSpPr>
        <p:spPr>
          <a:xfrm>
            <a:off x="4038600" y="6486008"/>
            <a:ext cx="41148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5" name="Slide Number Placeholder 5"/>
          <p:cNvSpPr>
            <a:spLocks noGrp="1"/>
          </p:cNvSpPr>
          <p:nvPr>
            <p:ph type="sldNum" sz="quarter" idx="12"/>
          </p:nvPr>
        </p:nvSpPr>
        <p:spPr>
          <a:xfrm>
            <a:off x="9156511" y="6492877"/>
            <a:ext cx="2743200" cy="365125"/>
          </a:xfrm>
          <a:prstGeom prst="rect">
            <a:avLst/>
          </a:prstGeom>
        </p:spPr>
        <p:txBody>
          <a:bodyPr/>
          <a:lstStyle>
            <a:lvl1pPr algn="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59234286"/>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838200" y="6486008"/>
            <a:ext cx="2743200" cy="365125"/>
          </a:xfrm>
          <a:prstGeom prst="rect">
            <a:avLst/>
          </a:prstGeom>
        </p:spPr>
        <p:txBody>
          <a:bodyPr/>
          <a:lstStyle>
            <a:lvl1pP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B3ACFEBC-8634-4116-B617-2BE5C2034C2C}" type="datetime1">
              <a:rPr lang="en-US" smtClean="0"/>
              <a:t>6/11/2025</a:t>
            </a:fld>
            <a:endParaRPr lang="en-US"/>
          </a:p>
        </p:txBody>
      </p:sp>
      <p:sp>
        <p:nvSpPr>
          <p:cNvPr id="9" name="Footer Placeholder 4"/>
          <p:cNvSpPr>
            <a:spLocks noGrp="1"/>
          </p:cNvSpPr>
          <p:nvPr>
            <p:ph type="ftr" sz="quarter" idx="11"/>
          </p:nvPr>
        </p:nvSpPr>
        <p:spPr>
          <a:xfrm>
            <a:off x="4038600" y="6486008"/>
            <a:ext cx="41148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0" name="Slide Number Placeholder 5"/>
          <p:cNvSpPr>
            <a:spLocks noGrp="1"/>
          </p:cNvSpPr>
          <p:nvPr>
            <p:ph type="sldNum" sz="quarter" idx="12"/>
          </p:nvPr>
        </p:nvSpPr>
        <p:spPr>
          <a:xfrm>
            <a:off x="9156511" y="6492877"/>
            <a:ext cx="2743200" cy="365125"/>
          </a:xfrm>
          <a:prstGeom prst="rect">
            <a:avLst/>
          </a:prstGeom>
        </p:spPr>
        <p:txBody>
          <a:bodyPr/>
          <a:lstStyle>
            <a:lvl1pPr algn="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a:p>
        </p:txBody>
      </p:sp>
      <p:sp>
        <p:nvSpPr>
          <p:cNvPr id="11" name="Title 8"/>
          <p:cNvSpPr>
            <a:spLocks noGrp="1"/>
          </p:cNvSpPr>
          <p:nvPr>
            <p:ph type="title" hasCustomPrompt="1"/>
          </p:nvPr>
        </p:nvSpPr>
        <p:spPr>
          <a:xfrm>
            <a:off x="338736" y="112543"/>
            <a:ext cx="11514528" cy="436098"/>
          </a:xfrm>
          <a:prstGeom prst="rect">
            <a:avLst/>
          </a:prstGeom>
        </p:spPr>
        <p:txBody>
          <a:bodyPr/>
          <a:lstStyle>
            <a:lvl1pPr>
              <a:defRPr sz="21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7:……………………………………..</a:t>
            </a:r>
          </a:p>
        </p:txBody>
      </p:sp>
      <p:sp>
        <p:nvSpPr>
          <p:cNvPr id="12" name="Chart Placeholder 9"/>
          <p:cNvSpPr>
            <a:spLocks noGrp="1"/>
          </p:cNvSpPr>
          <p:nvPr>
            <p:ph type="chart" sz="quarter" idx="13" hasCustomPrompt="1"/>
          </p:nvPr>
        </p:nvSpPr>
        <p:spPr>
          <a:xfrm>
            <a:off x="330201" y="1406769"/>
            <a:ext cx="5765800" cy="465589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3" name="Picture Placeholder 11"/>
          <p:cNvSpPr>
            <a:spLocks noGrp="1"/>
          </p:cNvSpPr>
          <p:nvPr>
            <p:ph type="pic" sz="quarter" idx="14" hasCustomPrompt="1"/>
          </p:nvPr>
        </p:nvSpPr>
        <p:spPr>
          <a:xfrm>
            <a:off x="6238876" y="1414465"/>
            <a:ext cx="5445125" cy="4656137"/>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Picture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838200" y="6486008"/>
            <a:ext cx="27432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58E92B09-5AF4-4E86-A8BE-E866F0E2C017}" type="datetime1">
              <a:rPr lang="en-US" smtClean="0"/>
              <a:t>6/11/2025</a:t>
            </a:fld>
            <a:endParaRPr lang="en-US"/>
          </a:p>
        </p:txBody>
      </p:sp>
      <p:sp>
        <p:nvSpPr>
          <p:cNvPr id="10" name="Footer Placeholder 4"/>
          <p:cNvSpPr>
            <a:spLocks noGrp="1"/>
          </p:cNvSpPr>
          <p:nvPr>
            <p:ph type="ftr" sz="quarter" idx="11"/>
          </p:nvPr>
        </p:nvSpPr>
        <p:spPr>
          <a:xfrm>
            <a:off x="4038600" y="6486008"/>
            <a:ext cx="41148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1" name="Slide Number Placeholder 5"/>
          <p:cNvSpPr>
            <a:spLocks noGrp="1"/>
          </p:cNvSpPr>
          <p:nvPr>
            <p:ph type="sldNum" sz="quarter" idx="12"/>
          </p:nvPr>
        </p:nvSpPr>
        <p:spPr>
          <a:xfrm>
            <a:off x="9156511" y="6492877"/>
            <a:ext cx="2743200" cy="365125"/>
          </a:xfrm>
          <a:prstGeom prst="rect">
            <a:avLst/>
          </a:prstGeom>
        </p:spPr>
        <p:txBody>
          <a:bodyPr/>
          <a:lstStyle>
            <a:lvl1pPr algn="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486008"/>
            <a:ext cx="2743200" cy="365125"/>
          </a:xfrm>
          <a:prstGeom prst="rect">
            <a:avLst/>
          </a:prstGeom>
        </p:spPr>
        <p:txBody>
          <a:bodyPr/>
          <a:lstStyle>
            <a:lvl1pP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t>6/11/2025</a:t>
            </a:fld>
            <a:endParaRPr lang="en-US"/>
          </a:p>
        </p:txBody>
      </p:sp>
      <p:sp>
        <p:nvSpPr>
          <p:cNvPr id="5" name="Footer Placeholder 4"/>
          <p:cNvSpPr>
            <a:spLocks noGrp="1"/>
          </p:cNvSpPr>
          <p:nvPr>
            <p:ph type="ftr" sz="quarter" idx="11"/>
          </p:nvPr>
        </p:nvSpPr>
        <p:spPr>
          <a:xfrm>
            <a:off x="4038600" y="6486008"/>
            <a:ext cx="41148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p:cNvSpPr>
            <a:spLocks noGrp="1"/>
          </p:cNvSpPr>
          <p:nvPr>
            <p:ph type="sldNum" sz="quarter" idx="12"/>
          </p:nvPr>
        </p:nvSpPr>
        <p:spPr>
          <a:xfrm>
            <a:off x="9156511" y="6492877"/>
            <a:ext cx="2743200" cy="365125"/>
          </a:xfrm>
          <a:prstGeom prst="rect">
            <a:avLst/>
          </a:prstGeom>
        </p:spPr>
        <p:txBody>
          <a:bodyPr/>
          <a:lstStyle>
            <a:lvl1pPr algn="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dirty="0"/>
          </a:p>
        </p:txBody>
      </p:sp>
      <p:sp>
        <p:nvSpPr>
          <p:cNvPr id="7" name="Title 8"/>
          <p:cNvSpPr>
            <a:spLocks noGrp="1"/>
          </p:cNvSpPr>
          <p:nvPr>
            <p:ph type="title" hasCustomPrompt="1"/>
          </p:nvPr>
        </p:nvSpPr>
        <p:spPr>
          <a:xfrm>
            <a:off x="338736" y="112543"/>
            <a:ext cx="11514528" cy="436098"/>
          </a:xfrm>
          <a:prstGeom prst="rect">
            <a:avLst/>
          </a:prstGeom>
        </p:spPr>
        <p:txBody>
          <a:bodyPr/>
          <a:lstStyle>
            <a:lvl1pPr>
              <a:defRPr sz="21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a:t>
            </a:r>
          </a:p>
        </p:txBody>
      </p:sp>
      <p:sp>
        <p:nvSpPr>
          <p:cNvPr id="8" name="Content Placeholder 7"/>
          <p:cNvSpPr>
            <a:spLocks noGrp="1"/>
          </p:cNvSpPr>
          <p:nvPr>
            <p:ph sz="quarter" idx="13"/>
          </p:nvPr>
        </p:nvSpPr>
        <p:spPr>
          <a:xfrm>
            <a:off x="338736" y="1058844"/>
            <a:ext cx="11514528" cy="490912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838200" y="6486008"/>
            <a:ext cx="2743200" cy="365125"/>
          </a:xfrm>
          <a:prstGeom prst="rect">
            <a:avLst/>
          </a:prstGeom>
        </p:spPr>
        <p:txBody>
          <a:bodyPr/>
          <a:lstStyle>
            <a:lvl1pP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B3ACFEBC-8634-4116-B617-2BE5C2034C2C}" type="datetime1">
              <a:rPr lang="en-US" smtClean="0"/>
              <a:t>6/11/2025</a:t>
            </a:fld>
            <a:endParaRPr lang="en-US"/>
          </a:p>
        </p:txBody>
      </p:sp>
      <p:sp>
        <p:nvSpPr>
          <p:cNvPr id="9" name="Footer Placeholder 4"/>
          <p:cNvSpPr>
            <a:spLocks noGrp="1"/>
          </p:cNvSpPr>
          <p:nvPr>
            <p:ph type="ftr" sz="quarter" idx="11"/>
          </p:nvPr>
        </p:nvSpPr>
        <p:spPr>
          <a:xfrm>
            <a:off x="4038600" y="6486008"/>
            <a:ext cx="41148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0" name="Slide Number Placeholder 5"/>
          <p:cNvSpPr>
            <a:spLocks noGrp="1"/>
          </p:cNvSpPr>
          <p:nvPr>
            <p:ph type="sldNum" sz="quarter" idx="12"/>
          </p:nvPr>
        </p:nvSpPr>
        <p:spPr>
          <a:xfrm>
            <a:off x="9156511" y="6492877"/>
            <a:ext cx="2743200" cy="365125"/>
          </a:xfrm>
          <a:prstGeom prst="rect">
            <a:avLst/>
          </a:prstGeom>
        </p:spPr>
        <p:txBody>
          <a:bodyPr/>
          <a:lstStyle>
            <a:lvl1pPr algn="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a:p>
        </p:txBody>
      </p:sp>
      <p:sp>
        <p:nvSpPr>
          <p:cNvPr id="11" name="Title 8"/>
          <p:cNvSpPr>
            <a:spLocks noGrp="1"/>
          </p:cNvSpPr>
          <p:nvPr>
            <p:ph type="title" hasCustomPrompt="1"/>
          </p:nvPr>
        </p:nvSpPr>
        <p:spPr>
          <a:xfrm>
            <a:off x="338736" y="112543"/>
            <a:ext cx="11514528" cy="436098"/>
          </a:xfrm>
          <a:prstGeom prst="rect">
            <a:avLst/>
          </a:prstGeom>
        </p:spPr>
        <p:txBody>
          <a:bodyPr/>
          <a:lstStyle>
            <a:lvl1pPr>
              <a:defRPr sz="21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a:t>
            </a:r>
          </a:p>
        </p:txBody>
      </p:sp>
      <p:sp>
        <p:nvSpPr>
          <p:cNvPr id="12" name="Chart Placeholder 9"/>
          <p:cNvSpPr>
            <a:spLocks noGrp="1"/>
          </p:cNvSpPr>
          <p:nvPr>
            <p:ph type="chart" sz="quarter" idx="13" hasCustomPrompt="1"/>
          </p:nvPr>
        </p:nvSpPr>
        <p:spPr>
          <a:xfrm>
            <a:off x="330201" y="1406769"/>
            <a:ext cx="5765800" cy="465589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3" name="Picture Placeholder 11"/>
          <p:cNvSpPr>
            <a:spLocks noGrp="1"/>
          </p:cNvSpPr>
          <p:nvPr>
            <p:ph type="pic" sz="quarter" idx="14" hasCustomPrompt="1"/>
          </p:nvPr>
        </p:nvSpPr>
        <p:spPr>
          <a:xfrm>
            <a:off x="6238876" y="1414465"/>
            <a:ext cx="5445125" cy="4656137"/>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Picture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8"/>
          <p:cNvSpPr>
            <a:spLocks noGrp="1"/>
          </p:cNvSpPr>
          <p:nvPr>
            <p:ph type="title" hasCustomPrompt="1"/>
          </p:nvPr>
        </p:nvSpPr>
        <p:spPr>
          <a:xfrm>
            <a:off x="338736" y="112543"/>
            <a:ext cx="11514528" cy="436098"/>
          </a:xfrm>
          <a:prstGeom prst="rect">
            <a:avLst/>
          </a:prstGeom>
        </p:spPr>
        <p:txBody>
          <a:bodyPr/>
          <a:lstStyle>
            <a:lvl1pPr>
              <a:defRPr sz="21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a:t>
            </a:r>
          </a:p>
        </p:txBody>
      </p:sp>
      <p:sp>
        <p:nvSpPr>
          <p:cNvPr id="12" name="Text Placeholder 9"/>
          <p:cNvSpPr>
            <a:spLocks noGrp="1"/>
          </p:cNvSpPr>
          <p:nvPr>
            <p:ph type="body" sz="quarter" idx="13"/>
          </p:nvPr>
        </p:nvSpPr>
        <p:spPr>
          <a:xfrm>
            <a:off x="337540" y="1032512"/>
            <a:ext cx="11515725" cy="493871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p:cNvSpPr>
            <a:spLocks noGrp="1"/>
          </p:cNvSpPr>
          <p:nvPr>
            <p:ph type="dt" sz="half" idx="10"/>
          </p:nvPr>
        </p:nvSpPr>
        <p:spPr>
          <a:xfrm>
            <a:off x="838200" y="6486008"/>
            <a:ext cx="2743200" cy="365125"/>
          </a:xfrm>
          <a:prstGeom prst="rect">
            <a:avLst/>
          </a:prstGeom>
        </p:spPr>
        <p:txBody>
          <a:bodyPr/>
          <a:lstStyle>
            <a:lvl1pP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8CDB0C24-DFE0-41C5-B02D-FC32F5C22F7C}" type="datetime1">
              <a:rPr lang="en-US" smtClean="0"/>
              <a:t>6/11/2025</a:t>
            </a:fld>
            <a:endParaRPr lang="en-US"/>
          </a:p>
        </p:txBody>
      </p:sp>
      <p:sp>
        <p:nvSpPr>
          <p:cNvPr id="14" name="Footer Placeholder 4"/>
          <p:cNvSpPr>
            <a:spLocks noGrp="1"/>
          </p:cNvSpPr>
          <p:nvPr>
            <p:ph type="ftr" sz="quarter" idx="11"/>
          </p:nvPr>
        </p:nvSpPr>
        <p:spPr>
          <a:xfrm>
            <a:off x="4038600" y="6486008"/>
            <a:ext cx="41148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5" name="Slide Number Placeholder 5"/>
          <p:cNvSpPr>
            <a:spLocks noGrp="1"/>
          </p:cNvSpPr>
          <p:nvPr>
            <p:ph type="sldNum" sz="quarter" idx="12"/>
          </p:nvPr>
        </p:nvSpPr>
        <p:spPr>
          <a:xfrm>
            <a:off x="9156511" y="6492877"/>
            <a:ext cx="2743200" cy="365125"/>
          </a:xfrm>
          <a:prstGeom prst="rect">
            <a:avLst/>
          </a:prstGeom>
        </p:spPr>
        <p:txBody>
          <a:bodyPr/>
          <a:lstStyle>
            <a:lvl1pPr algn="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p:cNvSpPr>
            <a:spLocks noGrp="1"/>
          </p:cNvSpPr>
          <p:nvPr>
            <p:ph type="dt" sz="half" idx="10"/>
          </p:nvPr>
        </p:nvSpPr>
        <p:spPr>
          <a:xfrm>
            <a:off x="838200" y="6486008"/>
            <a:ext cx="2743200" cy="365125"/>
          </a:xfrm>
          <a:prstGeom prst="rect">
            <a:avLst/>
          </a:prstGeom>
        </p:spPr>
        <p:txBody>
          <a:bodyPr/>
          <a:lstStyle>
            <a:lvl1pP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19A9EFEF-A194-4819-82D7-1112425D0E86}" type="datetime1">
              <a:rPr lang="en-US" smtClean="0"/>
              <a:t>6/11/2025</a:t>
            </a:fld>
            <a:endParaRPr lang="en-US"/>
          </a:p>
        </p:txBody>
      </p:sp>
      <p:sp>
        <p:nvSpPr>
          <p:cNvPr id="8" name="Footer Placeholder 4"/>
          <p:cNvSpPr>
            <a:spLocks noGrp="1"/>
          </p:cNvSpPr>
          <p:nvPr>
            <p:ph type="ftr" sz="quarter" idx="11"/>
          </p:nvPr>
        </p:nvSpPr>
        <p:spPr>
          <a:xfrm>
            <a:off x="4038600" y="6486008"/>
            <a:ext cx="41148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p:cNvSpPr>
            <a:spLocks noGrp="1"/>
          </p:cNvSpPr>
          <p:nvPr>
            <p:ph type="sldNum" sz="quarter" idx="12"/>
          </p:nvPr>
        </p:nvSpPr>
        <p:spPr>
          <a:xfrm>
            <a:off x="9156511" y="6492877"/>
            <a:ext cx="2743200" cy="365125"/>
          </a:xfrm>
          <a:prstGeom prst="rect">
            <a:avLst/>
          </a:prstGeom>
        </p:spPr>
        <p:txBody>
          <a:bodyPr/>
          <a:lstStyle>
            <a:lvl1pPr algn="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a:p>
        </p:txBody>
      </p:sp>
      <p:sp>
        <p:nvSpPr>
          <p:cNvPr id="10" name="Title 8"/>
          <p:cNvSpPr>
            <a:spLocks noGrp="1"/>
          </p:cNvSpPr>
          <p:nvPr>
            <p:ph type="title" hasCustomPrompt="1"/>
          </p:nvPr>
        </p:nvSpPr>
        <p:spPr>
          <a:xfrm>
            <a:off x="338736" y="112543"/>
            <a:ext cx="11514528" cy="436098"/>
          </a:xfrm>
          <a:prstGeom prst="rect">
            <a:avLst/>
          </a:prstGeom>
        </p:spPr>
        <p:txBody>
          <a:bodyPr/>
          <a:lstStyle>
            <a:lvl1pPr>
              <a:defRPr sz="21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a:t>
            </a:r>
          </a:p>
        </p:txBody>
      </p:sp>
      <p:sp>
        <p:nvSpPr>
          <p:cNvPr id="11" name="Chart Placeholder 14"/>
          <p:cNvSpPr>
            <a:spLocks noGrp="1"/>
          </p:cNvSpPr>
          <p:nvPr>
            <p:ph type="chart" sz="quarter" idx="13" hasCustomPrompt="1"/>
          </p:nvPr>
        </p:nvSpPr>
        <p:spPr>
          <a:xfrm>
            <a:off x="338736" y="1406527"/>
            <a:ext cx="5757264" cy="4670425"/>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2" name="Table Placeholder 16"/>
          <p:cNvSpPr>
            <a:spLocks noGrp="1"/>
          </p:cNvSpPr>
          <p:nvPr>
            <p:ph type="tbl" sz="quarter" idx="14" hasCustomPrompt="1"/>
          </p:nvPr>
        </p:nvSpPr>
        <p:spPr>
          <a:xfrm>
            <a:off x="6210301" y="1392239"/>
            <a:ext cx="5592763" cy="46847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Table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838200" y="6486008"/>
            <a:ext cx="2743200" cy="365125"/>
          </a:xfrm>
          <a:prstGeom prst="rect">
            <a:avLst/>
          </a:prstGeom>
        </p:spPr>
        <p:txBody>
          <a:bodyPr/>
          <a:lstStyle>
            <a:lvl1pPr>
              <a:defRPr sz="9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fld id="{EEBFCEF3-2DDE-476B-8A96-303EC557333C}" type="datetime1">
              <a:rPr lang="en-US" smtClean="0"/>
              <a:t>6/11/2025</a:t>
            </a:fld>
            <a:endParaRPr lang="en-US"/>
          </a:p>
        </p:txBody>
      </p:sp>
      <p:sp>
        <p:nvSpPr>
          <p:cNvPr id="7" name="Footer Placeholder 4"/>
          <p:cNvSpPr>
            <a:spLocks noGrp="1"/>
          </p:cNvSpPr>
          <p:nvPr>
            <p:ph type="ftr" sz="quarter" idx="11"/>
          </p:nvPr>
        </p:nvSpPr>
        <p:spPr>
          <a:xfrm>
            <a:off x="4038600" y="6486008"/>
            <a:ext cx="41148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8" name="Slide Number Placeholder 5"/>
          <p:cNvSpPr>
            <a:spLocks noGrp="1"/>
          </p:cNvSpPr>
          <p:nvPr>
            <p:ph type="sldNum" sz="quarter" idx="12"/>
          </p:nvPr>
        </p:nvSpPr>
        <p:spPr>
          <a:xfrm>
            <a:off x="9156511" y="6492877"/>
            <a:ext cx="2743200" cy="365125"/>
          </a:xfrm>
          <a:prstGeom prst="rect">
            <a:avLst/>
          </a:prstGeom>
        </p:spPr>
        <p:txBody>
          <a:bodyPr/>
          <a:lstStyle>
            <a:lvl1pPr algn="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a:p>
        </p:txBody>
      </p:sp>
      <p:sp>
        <p:nvSpPr>
          <p:cNvPr id="9" name="Content Placeholder 4"/>
          <p:cNvSpPr>
            <a:spLocks noGrp="1"/>
          </p:cNvSpPr>
          <p:nvPr>
            <p:ph sz="quarter" idx="13"/>
          </p:nvPr>
        </p:nvSpPr>
        <p:spPr>
          <a:xfrm>
            <a:off x="4558372" y="1248325"/>
            <a:ext cx="7391400" cy="52054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8"/>
          <p:cNvSpPr>
            <a:spLocks noGrp="1"/>
          </p:cNvSpPr>
          <p:nvPr>
            <p:ph type="title" hasCustomPrompt="1"/>
          </p:nvPr>
        </p:nvSpPr>
        <p:spPr>
          <a:xfrm>
            <a:off x="4558372" y="404265"/>
            <a:ext cx="7391400" cy="436098"/>
          </a:xfrm>
          <a:prstGeom prst="rect">
            <a:avLst/>
          </a:prstGeom>
        </p:spPr>
        <p:txBody>
          <a:bodyPr/>
          <a:lstStyle>
            <a:lvl1pPr>
              <a:defRPr sz="21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5:……………………………………..</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8"/>
          <p:cNvSpPr>
            <a:spLocks noGrp="1"/>
          </p:cNvSpPr>
          <p:nvPr>
            <p:ph type="title" hasCustomPrompt="1"/>
          </p:nvPr>
        </p:nvSpPr>
        <p:spPr>
          <a:xfrm>
            <a:off x="338736" y="112543"/>
            <a:ext cx="11514528" cy="436098"/>
          </a:xfrm>
          <a:prstGeom prst="rect">
            <a:avLst/>
          </a:prstGeom>
        </p:spPr>
        <p:txBody>
          <a:bodyPr/>
          <a:lstStyle>
            <a:lvl1pPr>
              <a:defRPr sz="21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6:……………………………………..</a:t>
            </a:r>
          </a:p>
        </p:txBody>
      </p:sp>
      <p:sp>
        <p:nvSpPr>
          <p:cNvPr id="12" name="Text Placeholder 9"/>
          <p:cNvSpPr>
            <a:spLocks noGrp="1"/>
          </p:cNvSpPr>
          <p:nvPr>
            <p:ph type="body" sz="quarter" idx="13"/>
          </p:nvPr>
        </p:nvSpPr>
        <p:spPr>
          <a:xfrm>
            <a:off x="337540" y="1032512"/>
            <a:ext cx="11515725" cy="493871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p:cNvSpPr>
            <a:spLocks noGrp="1"/>
          </p:cNvSpPr>
          <p:nvPr>
            <p:ph type="dt" sz="half" idx="10"/>
          </p:nvPr>
        </p:nvSpPr>
        <p:spPr>
          <a:xfrm>
            <a:off x="838200" y="6486008"/>
            <a:ext cx="2743200" cy="365125"/>
          </a:xfrm>
          <a:prstGeom prst="rect">
            <a:avLst/>
          </a:prstGeom>
        </p:spPr>
        <p:txBody>
          <a:bodyPr/>
          <a:lstStyle>
            <a:lvl1pP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8CDB0C24-DFE0-41C5-B02D-FC32F5C22F7C}" type="datetime1">
              <a:rPr lang="en-US" smtClean="0"/>
              <a:t>6/11/2025</a:t>
            </a:fld>
            <a:endParaRPr lang="en-US"/>
          </a:p>
        </p:txBody>
      </p:sp>
      <p:sp>
        <p:nvSpPr>
          <p:cNvPr id="14" name="Footer Placeholder 4"/>
          <p:cNvSpPr>
            <a:spLocks noGrp="1"/>
          </p:cNvSpPr>
          <p:nvPr>
            <p:ph type="ftr" sz="quarter" idx="11"/>
          </p:nvPr>
        </p:nvSpPr>
        <p:spPr>
          <a:xfrm>
            <a:off x="4038600" y="6486008"/>
            <a:ext cx="41148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5" name="Slide Number Placeholder 5"/>
          <p:cNvSpPr>
            <a:spLocks noGrp="1"/>
          </p:cNvSpPr>
          <p:nvPr>
            <p:ph type="sldNum" sz="quarter" idx="12"/>
          </p:nvPr>
        </p:nvSpPr>
        <p:spPr>
          <a:xfrm>
            <a:off x="9156511" y="6492877"/>
            <a:ext cx="2743200" cy="365125"/>
          </a:xfrm>
          <a:prstGeom prst="rect">
            <a:avLst/>
          </a:prstGeom>
        </p:spPr>
        <p:txBody>
          <a:bodyPr/>
          <a:lstStyle>
            <a:lvl1pPr algn="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838200" y="6486008"/>
            <a:ext cx="2743200" cy="365125"/>
          </a:xfrm>
          <a:prstGeom prst="rect">
            <a:avLst/>
          </a:prstGeom>
        </p:spPr>
        <p:txBody>
          <a:bodyPr/>
          <a:lstStyle>
            <a:lvl1pP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B3ACFEBC-8634-4116-B617-2BE5C2034C2C}" type="datetime1">
              <a:rPr lang="en-US" smtClean="0"/>
              <a:t>6/11/2025</a:t>
            </a:fld>
            <a:endParaRPr lang="en-US"/>
          </a:p>
        </p:txBody>
      </p:sp>
      <p:sp>
        <p:nvSpPr>
          <p:cNvPr id="9" name="Footer Placeholder 4"/>
          <p:cNvSpPr>
            <a:spLocks noGrp="1"/>
          </p:cNvSpPr>
          <p:nvPr>
            <p:ph type="ftr" sz="quarter" idx="11"/>
          </p:nvPr>
        </p:nvSpPr>
        <p:spPr>
          <a:xfrm>
            <a:off x="4038600" y="6486008"/>
            <a:ext cx="41148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0" name="Slide Number Placeholder 5"/>
          <p:cNvSpPr>
            <a:spLocks noGrp="1"/>
          </p:cNvSpPr>
          <p:nvPr>
            <p:ph type="sldNum" sz="quarter" idx="12"/>
          </p:nvPr>
        </p:nvSpPr>
        <p:spPr>
          <a:xfrm>
            <a:off x="9156511" y="6492877"/>
            <a:ext cx="2743200" cy="365125"/>
          </a:xfrm>
          <a:prstGeom prst="rect">
            <a:avLst/>
          </a:prstGeom>
        </p:spPr>
        <p:txBody>
          <a:bodyPr/>
          <a:lstStyle>
            <a:lvl1pPr algn="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a:p>
        </p:txBody>
      </p:sp>
      <p:sp>
        <p:nvSpPr>
          <p:cNvPr id="11" name="Title 8"/>
          <p:cNvSpPr>
            <a:spLocks noGrp="1"/>
          </p:cNvSpPr>
          <p:nvPr>
            <p:ph type="title" hasCustomPrompt="1"/>
          </p:nvPr>
        </p:nvSpPr>
        <p:spPr>
          <a:xfrm>
            <a:off x="338736" y="112543"/>
            <a:ext cx="11514528" cy="436098"/>
          </a:xfrm>
          <a:prstGeom prst="rect">
            <a:avLst/>
          </a:prstGeom>
        </p:spPr>
        <p:txBody>
          <a:bodyPr/>
          <a:lstStyle>
            <a:lvl1pPr>
              <a:defRPr sz="21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7:……………………………………..</a:t>
            </a:r>
          </a:p>
        </p:txBody>
      </p:sp>
      <p:sp>
        <p:nvSpPr>
          <p:cNvPr id="12" name="Chart Placeholder 9"/>
          <p:cNvSpPr>
            <a:spLocks noGrp="1"/>
          </p:cNvSpPr>
          <p:nvPr>
            <p:ph type="chart" sz="quarter" idx="13" hasCustomPrompt="1"/>
          </p:nvPr>
        </p:nvSpPr>
        <p:spPr>
          <a:xfrm>
            <a:off x="330201" y="1406769"/>
            <a:ext cx="5765800" cy="465589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3" name="Picture Placeholder 11"/>
          <p:cNvSpPr>
            <a:spLocks noGrp="1"/>
          </p:cNvSpPr>
          <p:nvPr>
            <p:ph type="pic" sz="quarter" idx="14" hasCustomPrompt="1"/>
          </p:nvPr>
        </p:nvSpPr>
        <p:spPr>
          <a:xfrm>
            <a:off x="6238876" y="1414465"/>
            <a:ext cx="5445125" cy="4656137"/>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Picture</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8"/>
          <p:cNvSpPr>
            <a:spLocks noGrp="1"/>
          </p:cNvSpPr>
          <p:nvPr>
            <p:ph type="title" hasCustomPrompt="1"/>
          </p:nvPr>
        </p:nvSpPr>
        <p:spPr>
          <a:xfrm>
            <a:off x="338736" y="112543"/>
            <a:ext cx="11514528" cy="436098"/>
          </a:xfrm>
          <a:prstGeom prst="rect">
            <a:avLst/>
          </a:prstGeom>
        </p:spPr>
        <p:txBody>
          <a:bodyPr/>
          <a:lstStyle>
            <a:lvl1pPr>
              <a:defRPr sz="21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8:……………………………………..</a:t>
            </a:r>
          </a:p>
        </p:txBody>
      </p:sp>
      <p:sp>
        <p:nvSpPr>
          <p:cNvPr id="12" name="Text Placeholder 9"/>
          <p:cNvSpPr>
            <a:spLocks noGrp="1"/>
          </p:cNvSpPr>
          <p:nvPr>
            <p:ph type="body" sz="quarter" idx="13"/>
          </p:nvPr>
        </p:nvSpPr>
        <p:spPr>
          <a:xfrm>
            <a:off x="337540" y="1032512"/>
            <a:ext cx="11515725" cy="493871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p:cNvSpPr>
            <a:spLocks noGrp="1"/>
          </p:cNvSpPr>
          <p:nvPr>
            <p:ph type="dt" sz="half" idx="10"/>
          </p:nvPr>
        </p:nvSpPr>
        <p:spPr>
          <a:xfrm>
            <a:off x="838200" y="6486008"/>
            <a:ext cx="2743200" cy="365125"/>
          </a:xfrm>
          <a:prstGeom prst="rect">
            <a:avLst/>
          </a:prstGeom>
        </p:spPr>
        <p:txBody>
          <a:bodyPr/>
          <a:lstStyle>
            <a:lvl1pP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8CDB0C24-DFE0-41C5-B02D-FC32F5C22F7C}" type="datetime1">
              <a:rPr lang="en-US" smtClean="0"/>
              <a:t>6/11/2025</a:t>
            </a:fld>
            <a:endParaRPr lang="en-US"/>
          </a:p>
        </p:txBody>
      </p:sp>
      <p:sp>
        <p:nvSpPr>
          <p:cNvPr id="14" name="Footer Placeholder 4"/>
          <p:cNvSpPr>
            <a:spLocks noGrp="1"/>
          </p:cNvSpPr>
          <p:nvPr>
            <p:ph type="ftr" sz="quarter" idx="11"/>
          </p:nvPr>
        </p:nvSpPr>
        <p:spPr>
          <a:xfrm>
            <a:off x="4038600" y="6486008"/>
            <a:ext cx="41148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5" name="Slide Number Placeholder 5"/>
          <p:cNvSpPr>
            <a:spLocks noGrp="1"/>
          </p:cNvSpPr>
          <p:nvPr>
            <p:ph type="sldNum" sz="quarter" idx="12"/>
          </p:nvPr>
        </p:nvSpPr>
        <p:spPr>
          <a:xfrm>
            <a:off x="9156511" y="6492877"/>
            <a:ext cx="2743200" cy="365125"/>
          </a:xfrm>
          <a:prstGeom prst="rect">
            <a:avLst/>
          </a:prstGeom>
        </p:spPr>
        <p:txBody>
          <a:bodyPr/>
          <a:lstStyle>
            <a:lvl1pPr algn="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78600450"/>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838200" y="6486008"/>
            <a:ext cx="2743200" cy="365125"/>
          </a:xfrm>
          <a:prstGeom prst="rect">
            <a:avLst/>
          </a:prstGeom>
        </p:spPr>
        <p:txBody>
          <a:bodyPr/>
          <a:lstStyle>
            <a:lvl1pP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B3ACFEBC-8634-4116-B617-2BE5C2034C2C}" type="datetime1">
              <a:rPr lang="en-US" smtClean="0"/>
              <a:t>6/11/2025</a:t>
            </a:fld>
            <a:endParaRPr lang="en-US"/>
          </a:p>
        </p:txBody>
      </p:sp>
      <p:sp>
        <p:nvSpPr>
          <p:cNvPr id="9" name="Footer Placeholder 4"/>
          <p:cNvSpPr>
            <a:spLocks noGrp="1"/>
          </p:cNvSpPr>
          <p:nvPr>
            <p:ph type="ftr" sz="quarter" idx="11"/>
          </p:nvPr>
        </p:nvSpPr>
        <p:spPr>
          <a:xfrm>
            <a:off x="4038600" y="6486008"/>
            <a:ext cx="41148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0" name="Slide Number Placeholder 5"/>
          <p:cNvSpPr>
            <a:spLocks noGrp="1"/>
          </p:cNvSpPr>
          <p:nvPr>
            <p:ph type="sldNum" sz="quarter" idx="12"/>
          </p:nvPr>
        </p:nvSpPr>
        <p:spPr>
          <a:xfrm>
            <a:off x="9156511" y="6492877"/>
            <a:ext cx="2743200" cy="365125"/>
          </a:xfrm>
          <a:prstGeom prst="rect">
            <a:avLst/>
          </a:prstGeom>
        </p:spPr>
        <p:txBody>
          <a:bodyPr/>
          <a:lstStyle>
            <a:lvl1pPr algn="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a:p>
        </p:txBody>
      </p:sp>
      <p:sp>
        <p:nvSpPr>
          <p:cNvPr id="11" name="Title 8"/>
          <p:cNvSpPr>
            <a:spLocks noGrp="1"/>
          </p:cNvSpPr>
          <p:nvPr>
            <p:ph type="title" hasCustomPrompt="1"/>
          </p:nvPr>
        </p:nvSpPr>
        <p:spPr>
          <a:xfrm>
            <a:off x="338736" y="112543"/>
            <a:ext cx="11514528" cy="436098"/>
          </a:xfrm>
          <a:prstGeom prst="rect">
            <a:avLst/>
          </a:prstGeom>
        </p:spPr>
        <p:txBody>
          <a:bodyPr/>
          <a:lstStyle>
            <a:lvl1pPr>
              <a:defRPr sz="21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9:……………………………………..</a:t>
            </a:r>
          </a:p>
        </p:txBody>
      </p:sp>
      <p:sp>
        <p:nvSpPr>
          <p:cNvPr id="12" name="Chart Placeholder 9"/>
          <p:cNvSpPr>
            <a:spLocks noGrp="1"/>
          </p:cNvSpPr>
          <p:nvPr>
            <p:ph type="chart" sz="quarter" idx="13" hasCustomPrompt="1"/>
          </p:nvPr>
        </p:nvSpPr>
        <p:spPr>
          <a:xfrm>
            <a:off x="330201" y="1406769"/>
            <a:ext cx="5765800" cy="465589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3" name="Picture Placeholder 11"/>
          <p:cNvSpPr>
            <a:spLocks noGrp="1"/>
          </p:cNvSpPr>
          <p:nvPr>
            <p:ph type="pic" sz="quarter" idx="14" hasCustomPrompt="1"/>
          </p:nvPr>
        </p:nvSpPr>
        <p:spPr>
          <a:xfrm>
            <a:off x="6238876" y="1414465"/>
            <a:ext cx="5445125" cy="4656137"/>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Picture</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838200" y="6492877"/>
            <a:ext cx="2743200" cy="365125"/>
          </a:xfrm>
          <a:prstGeom prst="rect">
            <a:avLst/>
          </a:prstGeom>
        </p:spPr>
        <p:txBody>
          <a:bodyPr/>
          <a:lstStyle>
            <a:lvl1pPr>
              <a:defRPr sz="9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fld id="{82F65D4C-DEE4-4C7B-91C4-D6D57A523E98}" type="datetime1">
              <a:rPr lang="en-US" smtClean="0"/>
              <a:t>6/11/2025</a:t>
            </a:fld>
            <a:endParaRPr lang="en-US"/>
          </a:p>
        </p:txBody>
      </p:sp>
      <p:sp>
        <p:nvSpPr>
          <p:cNvPr id="9" name="Footer Placeholder 4"/>
          <p:cNvSpPr>
            <a:spLocks noGrp="1"/>
          </p:cNvSpPr>
          <p:nvPr>
            <p:ph type="ftr" sz="quarter" idx="11"/>
          </p:nvPr>
        </p:nvSpPr>
        <p:spPr>
          <a:xfrm>
            <a:off x="4038600" y="6492877"/>
            <a:ext cx="41148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0" name="Slide Number Placeholder 5"/>
          <p:cNvSpPr>
            <a:spLocks noGrp="1"/>
          </p:cNvSpPr>
          <p:nvPr>
            <p:ph type="sldNum" sz="quarter" idx="12"/>
          </p:nvPr>
        </p:nvSpPr>
        <p:spPr>
          <a:xfrm>
            <a:off x="9156511" y="6492877"/>
            <a:ext cx="2743200" cy="365125"/>
          </a:xfrm>
          <a:prstGeom prst="rect">
            <a:avLst/>
          </a:prstGeom>
        </p:spPr>
        <p:txBody>
          <a:bodyPr/>
          <a:lstStyle>
            <a:lvl1pPr algn="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4"/>
          <p:cNvSpPr>
            <a:spLocks noGrp="1"/>
          </p:cNvSpPr>
          <p:nvPr>
            <p:ph type="title" hasCustomPrompt="1"/>
          </p:nvPr>
        </p:nvSpPr>
        <p:spPr>
          <a:xfrm>
            <a:off x="3788899" y="2461848"/>
            <a:ext cx="4614203" cy="1934307"/>
          </a:xfrm>
          <a:prstGeom prst="rect">
            <a:avLst/>
          </a:prstGeom>
        </p:spPr>
        <p:txBody>
          <a:bodyPr/>
          <a:lstStyle>
            <a:lvl1pPr algn="ctr">
              <a:defRPr sz="36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Date Placeholder 3"/>
          <p:cNvSpPr>
            <a:spLocks noGrp="1"/>
          </p:cNvSpPr>
          <p:nvPr>
            <p:ph type="dt" sz="half" idx="10"/>
          </p:nvPr>
        </p:nvSpPr>
        <p:spPr>
          <a:xfrm>
            <a:off x="838200" y="6486008"/>
            <a:ext cx="27432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58E92B09-5AF4-4E86-A8BE-E866F0E2C017}" type="datetime1">
              <a:rPr lang="en-US" smtClean="0"/>
              <a:t>6/11/2025</a:t>
            </a:fld>
            <a:endParaRPr lang="en-US"/>
          </a:p>
        </p:txBody>
      </p:sp>
      <p:sp>
        <p:nvSpPr>
          <p:cNvPr id="10" name="Footer Placeholder 4"/>
          <p:cNvSpPr>
            <a:spLocks noGrp="1"/>
          </p:cNvSpPr>
          <p:nvPr>
            <p:ph type="ftr" sz="quarter" idx="11"/>
          </p:nvPr>
        </p:nvSpPr>
        <p:spPr>
          <a:xfrm>
            <a:off x="4038600" y="6486008"/>
            <a:ext cx="41148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1" name="Slide Number Placeholder 5"/>
          <p:cNvSpPr>
            <a:spLocks noGrp="1"/>
          </p:cNvSpPr>
          <p:nvPr>
            <p:ph type="sldNum" sz="quarter" idx="12"/>
          </p:nvPr>
        </p:nvSpPr>
        <p:spPr>
          <a:xfrm>
            <a:off x="9156511" y="6492877"/>
            <a:ext cx="2743200" cy="365125"/>
          </a:xfrm>
          <a:prstGeom prst="rect">
            <a:avLst/>
          </a:prstGeom>
        </p:spPr>
        <p:txBody>
          <a:bodyPr/>
          <a:lstStyle>
            <a:lvl1pPr algn="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a:p>
        </p:txBody>
      </p:sp>
    </p:spTree>
    <p:extLst>
      <p:ext uri="{BB962C8B-B14F-4D97-AF65-F5344CB8AC3E}">
        <p14:creationId xmlns:p14="http://schemas.microsoft.com/office/powerpoint/2010/main" val="34833198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486008"/>
            <a:ext cx="2743200" cy="365125"/>
          </a:xfrm>
          <a:prstGeom prst="rect">
            <a:avLst/>
          </a:prstGeom>
        </p:spPr>
        <p:txBody>
          <a:bodyPr/>
          <a:lstStyle>
            <a:lvl1pP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t>6/11/2025</a:t>
            </a:fld>
            <a:endParaRPr lang="en-US"/>
          </a:p>
        </p:txBody>
      </p:sp>
      <p:sp>
        <p:nvSpPr>
          <p:cNvPr id="5" name="Footer Placeholder 4"/>
          <p:cNvSpPr>
            <a:spLocks noGrp="1"/>
          </p:cNvSpPr>
          <p:nvPr>
            <p:ph type="ftr" sz="quarter" idx="11"/>
          </p:nvPr>
        </p:nvSpPr>
        <p:spPr>
          <a:xfrm>
            <a:off x="4038600" y="6486008"/>
            <a:ext cx="41148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p:cNvSpPr>
            <a:spLocks noGrp="1"/>
          </p:cNvSpPr>
          <p:nvPr>
            <p:ph type="sldNum" sz="quarter" idx="12"/>
          </p:nvPr>
        </p:nvSpPr>
        <p:spPr>
          <a:xfrm>
            <a:off x="9156511" y="6492877"/>
            <a:ext cx="2743200" cy="365125"/>
          </a:xfrm>
          <a:prstGeom prst="rect">
            <a:avLst/>
          </a:prstGeom>
        </p:spPr>
        <p:txBody>
          <a:bodyPr/>
          <a:lstStyle>
            <a:lvl1pPr algn="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dirty="0"/>
          </a:p>
        </p:txBody>
      </p:sp>
      <p:sp>
        <p:nvSpPr>
          <p:cNvPr id="7" name="Title 8"/>
          <p:cNvSpPr>
            <a:spLocks noGrp="1"/>
          </p:cNvSpPr>
          <p:nvPr>
            <p:ph type="title" hasCustomPrompt="1"/>
          </p:nvPr>
        </p:nvSpPr>
        <p:spPr>
          <a:xfrm>
            <a:off x="338736" y="112543"/>
            <a:ext cx="11514528" cy="436098"/>
          </a:xfrm>
          <a:prstGeom prst="rect">
            <a:avLst/>
          </a:prstGeom>
        </p:spPr>
        <p:txBody>
          <a:bodyPr/>
          <a:lstStyle>
            <a:lvl1pPr>
              <a:defRPr sz="21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a:t>
            </a:r>
          </a:p>
        </p:txBody>
      </p:sp>
      <p:sp>
        <p:nvSpPr>
          <p:cNvPr id="8" name="Content Placeholder 7"/>
          <p:cNvSpPr>
            <a:spLocks noGrp="1"/>
          </p:cNvSpPr>
          <p:nvPr>
            <p:ph sz="quarter" idx="13"/>
          </p:nvPr>
        </p:nvSpPr>
        <p:spPr>
          <a:xfrm>
            <a:off x="338736" y="1058844"/>
            <a:ext cx="11514528" cy="490912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1549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838200" y="6486008"/>
            <a:ext cx="2743200" cy="365125"/>
          </a:xfrm>
          <a:prstGeom prst="rect">
            <a:avLst/>
          </a:prstGeom>
        </p:spPr>
        <p:txBody>
          <a:bodyPr/>
          <a:lstStyle>
            <a:lvl1pP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B3ACFEBC-8634-4116-B617-2BE5C2034C2C}" type="datetime1">
              <a:rPr lang="en-US" smtClean="0"/>
              <a:t>6/11/2025</a:t>
            </a:fld>
            <a:endParaRPr lang="en-US"/>
          </a:p>
        </p:txBody>
      </p:sp>
      <p:sp>
        <p:nvSpPr>
          <p:cNvPr id="9" name="Footer Placeholder 4"/>
          <p:cNvSpPr>
            <a:spLocks noGrp="1"/>
          </p:cNvSpPr>
          <p:nvPr>
            <p:ph type="ftr" sz="quarter" idx="11"/>
          </p:nvPr>
        </p:nvSpPr>
        <p:spPr>
          <a:xfrm>
            <a:off x="4038600" y="6486008"/>
            <a:ext cx="41148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0" name="Slide Number Placeholder 5"/>
          <p:cNvSpPr>
            <a:spLocks noGrp="1"/>
          </p:cNvSpPr>
          <p:nvPr>
            <p:ph type="sldNum" sz="quarter" idx="12"/>
          </p:nvPr>
        </p:nvSpPr>
        <p:spPr>
          <a:xfrm>
            <a:off x="9156511" y="6492877"/>
            <a:ext cx="2743200" cy="365125"/>
          </a:xfrm>
          <a:prstGeom prst="rect">
            <a:avLst/>
          </a:prstGeom>
        </p:spPr>
        <p:txBody>
          <a:bodyPr/>
          <a:lstStyle>
            <a:lvl1pPr algn="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a:p>
        </p:txBody>
      </p:sp>
      <p:sp>
        <p:nvSpPr>
          <p:cNvPr id="11" name="Title 8"/>
          <p:cNvSpPr>
            <a:spLocks noGrp="1"/>
          </p:cNvSpPr>
          <p:nvPr>
            <p:ph type="title" hasCustomPrompt="1"/>
          </p:nvPr>
        </p:nvSpPr>
        <p:spPr>
          <a:xfrm>
            <a:off x="338736" y="112543"/>
            <a:ext cx="11514528" cy="436098"/>
          </a:xfrm>
          <a:prstGeom prst="rect">
            <a:avLst/>
          </a:prstGeom>
        </p:spPr>
        <p:txBody>
          <a:bodyPr/>
          <a:lstStyle>
            <a:lvl1pPr>
              <a:defRPr sz="21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a:t>
            </a:r>
          </a:p>
        </p:txBody>
      </p:sp>
      <p:sp>
        <p:nvSpPr>
          <p:cNvPr id="12" name="Chart Placeholder 9"/>
          <p:cNvSpPr>
            <a:spLocks noGrp="1"/>
          </p:cNvSpPr>
          <p:nvPr>
            <p:ph type="chart" sz="quarter" idx="13" hasCustomPrompt="1"/>
          </p:nvPr>
        </p:nvSpPr>
        <p:spPr>
          <a:xfrm>
            <a:off x="330201" y="1406769"/>
            <a:ext cx="5765800" cy="465589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3" name="Picture Placeholder 11"/>
          <p:cNvSpPr>
            <a:spLocks noGrp="1"/>
          </p:cNvSpPr>
          <p:nvPr>
            <p:ph type="pic" sz="quarter" idx="14" hasCustomPrompt="1"/>
          </p:nvPr>
        </p:nvSpPr>
        <p:spPr>
          <a:xfrm>
            <a:off x="6238876" y="1414465"/>
            <a:ext cx="5445125" cy="4656137"/>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Picture</a:t>
            </a:r>
          </a:p>
        </p:txBody>
      </p:sp>
    </p:spTree>
    <p:extLst>
      <p:ext uri="{BB962C8B-B14F-4D97-AF65-F5344CB8AC3E}">
        <p14:creationId xmlns:p14="http://schemas.microsoft.com/office/powerpoint/2010/main" val="3259233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8"/>
          <p:cNvSpPr>
            <a:spLocks noGrp="1"/>
          </p:cNvSpPr>
          <p:nvPr>
            <p:ph type="title" hasCustomPrompt="1"/>
          </p:nvPr>
        </p:nvSpPr>
        <p:spPr>
          <a:xfrm>
            <a:off x="338736" y="112543"/>
            <a:ext cx="11514528" cy="436098"/>
          </a:xfrm>
          <a:prstGeom prst="rect">
            <a:avLst/>
          </a:prstGeom>
        </p:spPr>
        <p:txBody>
          <a:bodyPr/>
          <a:lstStyle>
            <a:lvl1pPr>
              <a:defRPr sz="21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a:t>
            </a:r>
          </a:p>
        </p:txBody>
      </p:sp>
      <p:sp>
        <p:nvSpPr>
          <p:cNvPr id="12" name="Text Placeholder 9"/>
          <p:cNvSpPr>
            <a:spLocks noGrp="1"/>
          </p:cNvSpPr>
          <p:nvPr>
            <p:ph type="body" sz="quarter" idx="13"/>
          </p:nvPr>
        </p:nvSpPr>
        <p:spPr>
          <a:xfrm>
            <a:off x="337540" y="1032512"/>
            <a:ext cx="11515725" cy="493871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p:cNvSpPr>
            <a:spLocks noGrp="1"/>
          </p:cNvSpPr>
          <p:nvPr>
            <p:ph type="dt" sz="half" idx="10"/>
          </p:nvPr>
        </p:nvSpPr>
        <p:spPr>
          <a:xfrm>
            <a:off x="838200" y="6486008"/>
            <a:ext cx="2743200" cy="365125"/>
          </a:xfrm>
          <a:prstGeom prst="rect">
            <a:avLst/>
          </a:prstGeom>
        </p:spPr>
        <p:txBody>
          <a:bodyPr/>
          <a:lstStyle>
            <a:lvl1pP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8CDB0C24-DFE0-41C5-B02D-FC32F5C22F7C}" type="datetime1">
              <a:rPr lang="en-US" smtClean="0"/>
              <a:t>6/11/2025</a:t>
            </a:fld>
            <a:endParaRPr lang="en-US"/>
          </a:p>
        </p:txBody>
      </p:sp>
      <p:sp>
        <p:nvSpPr>
          <p:cNvPr id="14" name="Footer Placeholder 4"/>
          <p:cNvSpPr>
            <a:spLocks noGrp="1"/>
          </p:cNvSpPr>
          <p:nvPr>
            <p:ph type="ftr" sz="quarter" idx="11"/>
          </p:nvPr>
        </p:nvSpPr>
        <p:spPr>
          <a:xfrm>
            <a:off x="4038600" y="6486008"/>
            <a:ext cx="41148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5" name="Slide Number Placeholder 5"/>
          <p:cNvSpPr>
            <a:spLocks noGrp="1"/>
          </p:cNvSpPr>
          <p:nvPr>
            <p:ph type="sldNum" sz="quarter" idx="12"/>
          </p:nvPr>
        </p:nvSpPr>
        <p:spPr>
          <a:xfrm>
            <a:off x="9156511" y="6492877"/>
            <a:ext cx="2743200" cy="365125"/>
          </a:xfrm>
          <a:prstGeom prst="rect">
            <a:avLst/>
          </a:prstGeom>
        </p:spPr>
        <p:txBody>
          <a:bodyPr/>
          <a:lstStyle>
            <a:lvl1pPr algn="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a:p>
        </p:txBody>
      </p:sp>
    </p:spTree>
    <p:extLst>
      <p:ext uri="{BB962C8B-B14F-4D97-AF65-F5344CB8AC3E}">
        <p14:creationId xmlns:p14="http://schemas.microsoft.com/office/powerpoint/2010/main" val="29830420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p:cNvSpPr>
            <a:spLocks noGrp="1"/>
          </p:cNvSpPr>
          <p:nvPr>
            <p:ph type="dt" sz="half" idx="10"/>
          </p:nvPr>
        </p:nvSpPr>
        <p:spPr>
          <a:xfrm>
            <a:off x="838200" y="6486008"/>
            <a:ext cx="2743200" cy="365125"/>
          </a:xfrm>
          <a:prstGeom prst="rect">
            <a:avLst/>
          </a:prstGeom>
        </p:spPr>
        <p:txBody>
          <a:bodyPr/>
          <a:lstStyle>
            <a:lvl1pP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19A9EFEF-A194-4819-82D7-1112425D0E86}" type="datetime1">
              <a:rPr lang="en-US" smtClean="0"/>
              <a:t>6/11/2025</a:t>
            </a:fld>
            <a:endParaRPr lang="en-US"/>
          </a:p>
        </p:txBody>
      </p:sp>
      <p:sp>
        <p:nvSpPr>
          <p:cNvPr id="8" name="Footer Placeholder 4"/>
          <p:cNvSpPr>
            <a:spLocks noGrp="1"/>
          </p:cNvSpPr>
          <p:nvPr>
            <p:ph type="ftr" sz="quarter" idx="11"/>
          </p:nvPr>
        </p:nvSpPr>
        <p:spPr>
          <a:xfrm>
            <a:off x="4038600" y="6486008"/>
            <a:ext cx="41148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p:cNvSpPr>
            <a:spLocks noGrp="1"/>
          </p:cNvSpPr>
          <p:nvPr>
            <p:ph type="sldNum" sz="quarter" idx="12"/>
          </p:nvPr>
        </p:nvSpPr>
        <p:spPr>
          <a:xfrm>
            <a:off x="9156511" y="6492877"/>
            <a:ext cx="2743200" cy="365125"/>
          </a:xfrm>
          <a:prstGeom prst="rect">
            <a:avLst/>
          </a:prstGeom>
        </p:spPr>
        <p:txBody>
          <a:bodyPr/>
          <a:lstStyle>
            <a:lvl1pPr algn="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a:p>
        </p:txBody>
      </p:sp>
      <p:sp>
        <p:nvSpPr>
          <p:cNvPr id="10" name="Title 8"/>
          <p:cNvSpPr>
            <a:spLocks noGrp="1"/>
          </p:cNvSpPr>
          <p:nvPr>
            <p:ph type="title" hasCustomPrompt="1"/>
          </p:nvPr>
        </p:nvSpPr>
        <p:spPr>
          <a:xfrm>
            <a:off x="338736" y="112543"/>
            <a:ext cx="11514528" cy="436098"/>
          </a:xfrm>
          <a:prstGeom prst="rect">
            <a:avLst/>
          </a:prstGeom>
        </p:spPr>
        <p:txBody>
          <a:bodyPr/>
          <a:lstStyle>
            <a:lvl1pPr>
              <a:defRPr sz="21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a:t>
            </a:r>
          </a:p>
        </p:txBody>
      </p:sp>
      <p:sp>
        <p:nvSpPr>
          <p:cNvPr id="11" name="Chart Placeholder 14"/>
          <p:cNvSpPr>
            <a:spLocks noGrp="1"/>
          </p:cNvSpPr>
          <p:nvPr>
            <p:ph type="chart" sz="quarter" idx="13" hasCustomPrompt="1"/>
          </p:nvPr>
        </p:nvSpPr>
        <p:spPr>
          <a:xfrm>
            <a:off x="338736" y="1406527"/>
            <a:ext cx="5757264" cy="4670425"/>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2" name="Table Placeholder 16"/>
          <p:cNvSpPr>
            <a:spLocks noGrp="1"/>
          </p:cNvSpPr>
          <p:nvPr>
            <p:ph type="tbl" sz="quarter" idx="14" hasCustomPrompt="1"/>
          </p:nvPr>
        </p:nvSpPr>
        <p:spPr>
          <a:xfrm>
            <a:off x="6210301" y="1392239"/>
            <a:ext cx="5592763" cy="46847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Table</a:t>
            </a:r>
          </a:p>
        </p:txBody>
      </p:sp>
    </p:spTree>
    <p:extLst>
      <p:ext uri="{BB962C8B-B14F-4D97-AF65-F5344CB8AC3E}">
        <p14:creationId xmlns:p14="http://schemas.microsoft.com/office/powerpoint/2010/main" val="16990202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Date Placeholder 3"/>
          <p:cNvSpPr>
            <a:spLocks noGrp="1"/>
          </p:cNvSpPr>
          <p:nvPr>
            <p:ph type="dt" sz="half" idx="10"/>
          </p:nvPr>
        </p:nvSpPr>
        <p:spPr>
          <a:xfrm>
            <a:off x="838200" y="6486008"/>
            <a:ext cx="2743200" cy="365125"/>
          </a:xfrm>
          <a:prstGeom prst="rect">
            <a:avLst/>
          </a:prstGeom>
        </p:spPr>
        <p:txBody>
          <a:bodyPr/>
          <a:lstStyle>
            <a:lvl1pPr>
              <a:defRPr sz="9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fld id="{EEBFCEF3-2DDE-476B-8A96-303EC557333C}" type="datetime1">
              <a:rPr lang="en-US" smtClean="0"/>
              <a:t>6/11/2025</a:t>
            </a:fld>
            <a:endParaRPr lang="en-US"/>
          </a:p>
        </p:txBody>
      </p:sp>
      <p:sp>
        <p:nvSpPr>
          <p:cNvPr id="7" name="Footer Placeholder 4"/>
          <p:cNvSpPr>
            <a:spLocks noGrp="1"/>
          </p:cNvSpPr>
          <p:nvPr>
            <p:ph type="ftr" sz="quarter" idx="11"/>
          </p:nvPr>
        </p:nvSpPr>
        <p:spPr>
          <a:xfrm>
            <a:off x="4038600" y="6486008"/>
            <a:ext cx="41148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8" name="Slide Number Placeholder 5"/>
          <p:cNvSpPr>
            <a:spLocks noGrp="1"/>
          </p:cNvSpPr>
          <p:nvPr>
            <p:ph type="sldNum" sz="quarter" idx="12"/>
          </p:nvPr>
        </p:nvSpPr>
        <p:spPr>
          <a:xfrm>
            <a:off x="9156511" y="6492877"/>
            <a:ext cx="2743200" cy="365125"/>
          </a:xfrm>
          <a:prstGeom prst="rect">
            <a:avLst/>
          </a:prstGeom>
        </p:spPr>
        <p:txBody>
          <a:bodyPr/>
          <a:lstStyle>
            <a:lvl1pPr algn="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a:p>
        </p:txBody>
      </p:sp>
      <p:sp>
        <p:nvSpPr>
          <p:cNvPr id="9" name="Content Placeholder 4"/>
          <p:cNvSpPr>
            <a:spLocks noGrp="1"/>
          </p:cNvSpPr>
          <p:nvPr>
            <p:ph sz="quarter" idx="13"/>
          </p:nvPr>
        </p:nvSpPr>
        <p:spPr>
          <a:xfrm>
            <a:off x="4558372" y="1248325"/>
            <a:ext cx="7391400" cy="52054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8"/>
          <p:cNvSpPr>
            <a:spLocks noGrp="1"/>
          </p:cNvSpPr>
          <p:nvPr>
            <p:ph type="title" hasCustomPrompt="1"/>
          </p:nvPr>
        </p:nvSpPr>
        <p:spPr>
          <a:xfrm>
            <a:off x="4558372" y="404265"/>
            <a:ext cx="7391400" cy="436098"/>
          </a:xfrm>
          <a:prstGeom prst="rect">
            <a:avLst/>
          </a:prstGeom>
        </p:spPr>
        <p:txBody>
          <a:bodyPr/>
          <a:lstStyle>
            <a:lvl1pPr>
              <a:defRPr sz="21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5:……………………………………..</a:t>
            </a:r>
          </a:p>
        </p:txBody>
      </p:sp>
    </p:spTree>
    <p:extLst>
      <p:ext uri="{BB962C8B-B14F-4D97-AF65-F5344CB8AC3E}">
        <p14:creationId xmlns:p14="http://schemas.microsoft.com/office/powerpoint/2010/main" val="2987145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6/11/2025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63555571"/>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8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8"/>
          <p:cNvSpPr>
            <a:spLocks noGrp="1"/>
          </p:cNvSpPr>
          <p:nvPr>
            <p:ph type="title" hasCustomPrompt="1"/>
          </p:nvPr>
        </p:nvSpPr>
        <p:spPr>
          <a:xfrm>
            <a:off x="338736" y="112543"/>
            <a:ext cx="11514528" cy="436098"/>
          </a:xfrm>
          <a:prstGeom prst="rect">
            <a:avLst/>
          </a:prstGeom>
        </p:spPr>
        <p:txBody>
          <a:bodyPr/>
          <a:lstStyle>
            <a:lvl1pPr>
              <a:defRPr sz="21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6:……………………………………..</a:t>
            </a:r>
          </a:p>
        </p:txBody>
      </p:sp>
      <p:sp>
        <p:nvSpPr>
          <p:cNvPr id="12" name="Text Placeholder 9"/>
          <p:cNvSpPr>
            <a:spLocks noGrp="1"/>
          </p:cNvSpPr>
          <p:nvPr>
            <p:ph type="body" sz="quarter" idx="13"/>
          </p:nvPr>
        </p:nvSpPr>
        <p:spPr>
          <a:xfrm>
            <a:off x="337540" y="1032512"/>
            <a:ext cx="11515725" cy="493871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p:cNvSpPr>
            <a:spLocks noGrp="1"/>
          </p:cNvSpPr>
          <p:nvPr>
            <p:ph type="dt" sz="half" idx="10"/>
          </p:nvPr>
        </p:nvSpPr>
        <p:spPr>
          <a:xfrm>
            <a:off x="838200" y="6486008"/>
            <a:ext cx="2743200" cy="365125"/>
          </a:xfrm>
          <a:prstGeom prst="rect">
            <a:avLst/>
          </a:prstGeom>
        </p:spPr>
        <p:txBody>
          <a:bodyPr/>
          <a:lstStyle>
            <a:lvl1pP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8CDB0C24-DFE0-41C5-B02D-FC32F5C22F7C}" type="datetime1">
              <a:rPr lang="en-US" smtClean="0"/>
              <a:t>6/11/2025</a:t>
            </a:fld>
            <a:endParaRPr lang="en-US"/>
          </a:p>
        </p:txBody>
      </p:sp>
      <p:sp>
        <p:nvSpPr>
          <p:cNvPr id="14" name="Footer Placeholder 4"/>
          <p:cNvSpPr>
            <a:spLocks noGrp="1"/>
          </p:cNvSpPr>
          <p:nvPr>
            <p:ph type="ftr" sz="quarter" idx="11"/>
          </p:nvPr>
        </p:nvSpPr>
        <p:spPr>
          <a:xfrm>
            <a:off x="4038600" y="6486008"/>
            <a:ext cx="41148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5" name="Slide Number Placeholder 5"/>
          <p:cNvSpPr>
            <a:spLocks noGrp="1"/>
          </p:cNvSpPr>
          <p:nvPr>
            <p:ph type="sldNum" sz="quarter" idx="12"/>
          </p:nvPr>
        </p:nvSpPr>
        <p:spPr>
          <a:xfrm>
            <a:off x="9156511" y="6492877"/>
            <a:ext cx="2743200" cy="365125"/>
          </a:xfrm>
          <a:prstGeom prst="rect">
            <a:avLst/>
          </a:prstGeom>
        </p:spPr>
        <p:txBody>
          <a:bodyPr/>
          <a:lstStyle>
            <a:lvl1pPr algn="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a:p>
        </p:txBody>
      </p:sp>
    </p:spTree>
    <p:extLst>
      <p:ext uri="{BB962C8B-B14F-4D97-AF65-F5344CB8AC3E}">
        <p14:creationId xmlns:p14="http://schemas.microsoft.com/office/powerpoint/2010/main" val="38887011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7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838200" y="6486008"/>
            <a:ext cx="2743200" cy="365125"/>
          </a:xfrm>
          <a:prstGeom prst="rect">
            <a:avLst/>
          </a:prstGeom>
        </p:spPr>
        <p:txBody>
          <a:bodyPr/>
          <a:lstStyle>
            <a:lvl1pP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B3ACFEBC-8634-4116-B617-2BE5C2034C2C}" type="datetime1">
              <a:rPr lang="en-US" smtClean="0"/>
              <a:t>6/11/2025</a:t>
            </a:fld>
            <a:endParaRPr lang="en-US"/>
          </a:p>
        </p:txBody>
      </p:sp>
      <p:sp>
        <p:nvSpPr>
          <p:cNvPr id="9" name="Footer Placeholder 4"/>
          <p:cNvSpPr>
            <a:spLocks noGrp="1"/>
          </p:cNvSpPr>
          <p:nvPr>
            <p:ph type="ftr" sz="quarter" idx="11"/>
          </p:nvPr>
        </p:nvSpPr>
        <p:spPr>
          <a:xfrm>
            <a:off x="4038600" y="6486008"/>
            <a:ext cx="41148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0" name="Slide Number Placeholder 5"/>
          <p:cNvSpPr>
            <a:spLocks noGrp="1"/>
          </p:cNvSpPr>
          <p:nvPr>
            <p:ph type="sldNum" sz="quarter" idx="12"/>
          </p:nvPr>
        </p:nvSpPr>
        <p:spPr>
          <a:xfrm>
            <a:off x="9156511" y="6492877"/>
            <a:ext cx="2743200" cy="365125"/>
          </a:xfrm>
          <a:prstGeom prst="rect">
            <a:avLst/>
          </a:prstGeom>
        </p:spPr>
        <p:txBody>
          <a:bodyPr/>
          <a:lstStyle>
            <a:lvl1pPr algn="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a:p>
        </p:txBody>
      </p:sp>
      <p:sp>
        <p:nvSpPr>
          <p:cNvPr id="11" name="Title 8"/>
          <p:cNvSpPr>
            <a:spLocks noGrp="1"/>
          </p:cNvSpPr>
          <p:nvPr>
            <p:ph type="title" hasCustomPrompt="1"/>
          </p:nvPr>
        </p:nvSpPr>
        <p:spPr>
          <a:xfrm>
            <a:off x="338736" y="112543"/>
            <a:ext cx="11514528" cy="436098"/>
          </a:xfrm>
          <a:prstGeom prst="rect">
            <a:avLst/>
          </a:prstGeom>
        </p:spPr>
        <p:txBody>
          <a:bodyPr/>
          <a:lstStyle>
            <a:lvl1pPr>
              <a:defRPr sz="21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7:……………………………………..</a:t>
            </a:r>
          </a:p>
        </p:txBody>
      </p:sp>
      <p:sp>
        <p:nvSpPr>
          <p:cNvPr id="12" name="Chart Placeholder 9"/>
          <p:cNvSpPr>
            <a:spLocks noGrp="1"/>
          </p:cNvSpPr>
          <p:nvPr>
            <p:ph type="chart" sz="quarter" idx="13" hasCustomPrompt="1"/>
          </p:nvPr>
        </p:nvSpPr>
        <p:spPr>
          <a:xfrm>
            <a:off x="330201" y="1406769"/>
            <a:ext cx="5765800" cy="465589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3" name="Picture Placeholder 11"/>
          <p:cNvSpPr>
            <a:spLocks noGrp="1"/>
          </p:cNvSpPr>
          <p:nvPr>
            <p:ph type="pic" sz="quarter" idx="14" hasCustomPrompt="1"/>
          </p:nvPr>
        </p:nvSpPr>
        <p:spPr>
          <a:xfrm>
            <a:off x="6238876" y="1414465"/>
            <a:ext cx="5445125" cy="4656137"/>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Picture</a:t>
            </a:r>
          </a:p>
        </p:txBody>
      </p:sp>
    </p:spTree>
    <p:extLst>
      <p:ext uri="{BB962C8B-B14F-4D97-AF65-F5344CB8AC3E}">
        <p14:creationId xmlns:p14="http://schemas.microsoft.com/office/powerpoint/2010/main" val="25659615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8"/>
          <p:cNvSpPr>
            <a:spLocks noGrp="1"/>
          </p:cNvSpPr>
          <p:nvPr>
            <p:ph type="title" hasCustomPrompt="1"/>
          </p:nvPr>
        </p:nvSpPr>
        <p:spPr>
          <a:xfrm>
            <a:off x="338736" y="112543"/>
            <a:ext cx="11514528" cy="436098"/>
          </a:xfrm>
          <a:prstGeom prst="rect">
            <a:avLst/>
          </a:prstGeom>
        </p:spPr>
        <p:txBody>
          <a:bodyPr/>
          <a:lstStyle>
            <a:lvl1pPr>
              <a:defRPr sz="21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8:……………………………………..</a:t>
            </a:r>
          </a:p>
        </p:txBody>
      </p:sp>
      <p:sp>
        <p:nvSpPr>
          <p:cNvPr id="12" name="Text Placeholder 9"/>
          <p:cNvSpPr>
            <a:spLocks noGrp="1"/>
          </p:cNvSpPr>
          <p:nvPr>
            <p:ph type="body" sz="quarter" idx="13"/>
          </p:nvPr>
        </p:nvSpPr>
        <p:spPr>
          <a:xfrm>
            <a:off x="337540" y="1032512"/>
            <a:ext cx="11515725" cy="493871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p:cNvSpPr>
            <a:spLocks noGrp="1"/>
          </p:cNvSpPr>
          <p:nvPr>
            <p:ph type="dt" sz="half" idx="10"/>
          </p:nvPr>
        </p:nvSpPr>
        <p:spPr>
          <a:xfrm>
            <a:off x="838200" y="6486008"/>
            <a:ext cx="2743200" cy="365125"/>
          </a:xfrm>
          <a:prstGeom prst="rect">
            <a:avLst/>
          </a:prstGeom>
        </p:spPr>
        <p:txBody>
          <a:bodyPr/>
          <a:lstStyle>
            <a:lvl1pP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8CDB0C24-DFE0-41C5-B02D-FC32F5C22F7C}" type="datetime1">
              <a:rPr lang="en-US" smtClean="0"/>
              <a:t>6/11/2025</a:t>
            </a:fld>
            <a:endParaRPr lang="en-US"/>
          </a:p>
        </p:txBody>
      </p:sp>
      <p:sp>
        <p:nvSpPr>
          <p:cNvPr id="14" name="Footer Placeholder 4"/>
          <p:cNvSpPr>
            <a:spLocks noGrp="1"/>
          </p:cNvSpPr>
          <p:nvPr>
            <p:ph type="ftr" sz="quarter" idx="11"/>
          </p:nvPr>
        </p:nvSpPr>
        <p:spPr>
          <a:xfrm>
            <a:off x="4038600" y="6486008"/>
            <a:ext cx="41148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15" name="Slide Number Placeholder 5"/>
          <p:cNvSpPr>
            <a:spLocks noGrp="1"/>
          </p:cNvSpPr>
          <p:nvPr>
            <p:ph type="sldNum" sz="quarter" idx="12"/>
          </p:nvPr>
        </p:nvSpPr>
        <p:spPr>
          <a:xfrm>
            <a:off x="9156511" y="6492877"/>
            <a:ext cx="2743200" cy="365125"/>
          </a:xfrm>
          <a:prstGeom prst="rect">
            <a:avLst/>
          </a:prstGeom>
        </p:spPr>
        <p:txBody>
          <a:bodyPr/>
          <a:lstStyle>
            <a:lvl1pPr algn="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a:p>
        </p:txBody>
      </p:sp>
    </p:spTree>
    <p:extLst>
      <p:ext uri="{BB962C8B-B14F-4D97-AF65-F5344CB8AC3E}">
        <p14:creationId xmlns:p14="http://schemas.microsoft.com/office/powerpoint/2010/main" val="42816757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8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838200" y="6486008"/>
            <a:ext cx="2743200" cy="365125"/>
          </a:xfrm>
          <a:prstGeom prst="rect">
            <a:avLst/>
          </a:prstGeom>
        </p:spPr>
        <p:txBody>
          <a:bodyPr/>
          <a:lstStyle>
            <a:lvl1pP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B3ACFEBC-8634-4116-B617-2BE5C2034C2C}" type="datetime1">
              <a:rPr lang="en-US" smtClean="0"/>
              <a:t>6/11/2025</a:t>
            </a:fld>
            <a:endParaRPr lang="en-US"/>
          </a:p>
        </p:txBody>
      </p:sp>
      <p:sp>
        <p:nvSpPr>
          <p:cNvPr id="9" name="Footer Placeholder 4"/>
          <p:cNvSpPr>
            <a:spLocks noGrp="1"/>
          </p:cNvSpPr>
          <p:nvPr>
            <p:ph type="ftr" sz="quarter" idx="11"/>
          </p:nvPr>
        </p:nvSpPr>
        <p:spPr>
          <a:xfrm>
            <a:off x="4038600" y="6486008"/>
            <a:ext cx="41148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0" name="Slide Number Placeholder 5"/>
          <p:cNvSpPr>
            <a:spLocks noGrp="1"/>
          </p:cNvSpPr>
          <p:nvPr>
            <p:ph type="sldNum" sz="quarter" idx="12"/>
          </p:nvPr>
        </p:nvSpPr>
        <p:spPr>
          <a:xfrm>
            <a:off x="9156511" y="6492877"/>
            <a:ext cx="2743200" cy="365125"/>
          </a:xfrm>
          <a:prstGeom prst="rect">
            <a:avLst/>
          </a:prstGeom>
        </p:spPr>
        <p:txBody>
          <a:bodyPr/>
          <a:lstStyle>
            <a:lvl1pPr algn="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a:p>
        </p:txBody>
      </p:sp>
      <p:sp>
        <p:nvSpPr>
          <p:cNvPr id="11" name="Title 8"/>
          <p:cNvSpPr>
            <a:spLocks noGrp="1"/>
          </p:cNvSpPr>
          <p:nvPr>
            <p:ph type="title" hasCustomPrompt="1"/>
          </p:nvPr>
        </p:nvSpPr>
        <p:spPr>
          <a:xfrm>
            <a:off x="338736" y="112543"/>
            <a:ext cx="11514528" cy="436098"/>
          </a:xfrm>
          <a:prstGeom prst="rect">
            <a:avLst/>
          </a:prstGeom>
        </p:spPr>
        <p:txBody>
          <a:bodyPr/>
          <a:lstStyle>
            <a:lvl1pPr>
              <a:defRPr sz="21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9:……………………………………..</a:t>
            </a:r>
          </a:p>
        </p:txBody>
      </p:sp>
      <p:sp>
        <p:nvSpPr>
          <p:cNvPr id="12" name="Chart Placeholder 9"/>
          <p:cNvSpPr>
            <a:spLocks noGrp="1"/>
          </p:cNvSpPr>
          <p:nvPr>
            <p:ph type="chart" sz="quarter" idx="13" hasCustomPrompt="1"/>
          </p:nvPr>
        </p:nvSpPr>
        <p:spPr>
          <a:xfrm>
            <a:off x="330201" y="1406769"/>
            <a:ext cx="5765800" cy="465589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Chart</a:t>
            </a:r>
          </a:p>
        </p:txBody>
      </p:sp>
      <p:sp>
        <p:nvSpPr>
          <p:cNvPr id="13" name="Picture Placeholder 11"/>
          <p:cNvSpPr>
            <a:spLocks noGrp="1"/>
          </p:cNvSpPr>
          <p:nvPr>
            <p:ph type="pic" sz="quarter" idx="14" hasCustomPrompt="1"/>
          </p:nvPr>
        </p:nvSpPr>
        <p:spPr>
          <a:xfrm>
            <a:off x="6238876" y="1414465"/>
            <a:ext cx="5445125" cy="4656137"/>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dirty="0"/>
              <a:t>Picture</a:t>
            </a:r>
          </a:p>
        </p:txBody>
      </p:sp>
    </p:spTree>
    <p:extLst>
      <p:ext uri="{BB962C8B-B14F-4D97-AF65-F5344CB8AC3E}">
        <p14:creationId xmlns:p14="http://schemas.microsoft.com/office/powerpoint/2010/main" val="9041037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838200" y="6492877"/>
            <a:ext cx="2743200" cy="365125"/>
          </a:xfrm>
          <a:prstGeom prst="rect">
            <a:avLst/>
          </a:prstGeom>
        </p:spPr>
        <p:txBody>
          <a:bodyPr/>
          <a:lstStyle>
            <a:lvl1pPr>
              <a:defRPr sz="9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fld id="{82F65D4C-DEE4-4C7B-91C4-D6D57A523E98}" type="datetime1">
              <a:rPr lang="en-US" smtClean="0"/>
              <a:t>6/11/2025</a:t>
            </a:fld>
            <a:endParaRPr lang="en-US"/>
          </a:p>
        </p:txBody>
      </p:sp>
      <p:sp>
        <p:nvSpPr>
          <p:cNvPr id="9" name="Footer Placeholder 4"/>
          <p:cNvSpPr>
            <a:spLocks noGrp="1"/>
          </p:cNvSpPr>
          <p:nvPr>
            <p:ph type="ftr" sz="quarter" idx="11"/>
          </p:nvPr>
        </p:nvSpPr>
        <p:spPr>
          <a:xfrm>
            <a:off x="4038600" y="6492877"/>
            <a:ext cx="4114800" cy="365125"/>
          </a:xfrm>
          <a:prstGeom prst="rect">
            <a:avLst/>
          </a:prstGeom>
        </p:spPr>
        <p:txBody>
          <a:bodyPr/>
          <a:lstStyle>
            <a:lvl1pPr algn="ct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0" name="Slide Number Placeholder 5"/>
          <p:cNvSpPr>
            <a:spLocks noGrp="1"/>
          </p:cNvSpPr>
          <p:nvPr>
            <p:ph type="sldNum" sz="quarter" idx="12"/>
          </p:nvPr>
        </p:nvSpPr>
        <p:spPr>
          <a:xfrm>
            <a:off x="9156511" y="6492877"/>
            <a:ext cx="2743200" cy="365125"/>
          </a:xfrm>
          <a:prstGeom prst="rect">
            <a:avLst/>
          </a:prstGeom>
        </p:spPr>
        <p:txBody>
          <a:bodyPr/>
          <a:lstStyle>
            <a:lvl1pPr algn="r">
              <a:defRPr sz="9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t>‹#›</a:t>
            </a:fld>
            <a:endParaRPr lang="en-US"/>
          </a:p>
        </p:txBody>
      </p:sp>
    </p:spTree>
    <p:extLst>
      <p:ext uri="{BB962C8B-B14F-4D97-AF65-F5344CB8AC3E}">
        <p14:creationId xmlns:p14="http://schemas.microsoft.com/office/powerpoint/2010/main" val="5419487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07784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4"/>
          <p:cNvSpPr>
            <a:spLocks noGrp="1"/>
          </p:cNvSpPr>
          <p:nvPr>
            <p:ph type="title" hasCustomPrompt="1"/>
          </p:nvPr>
        </p:nvSpPr>
        <p:spPr>
          <a:xfrm>
            <a:off x="3788899" y="2461848"/>
            <a:ext cx="4614203" cy="1934307"/>
          </a:xfrm>
          <a:prstGeom prst="rect">
            <a:avLst/>
          </a:prstGeom>
        </p:spPr>
        <p:txBody>
          <a:bodyPr/>
          <a:lstStyle>
            <a:lvl1pPr algn="ctr">
              <a:defRPr sz="36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spTree>
    <p:extLst>
      <p:ext uri="{BB962C8B-B14F-4D97-AF65-F5344CB8AC3E}">
        <p14:creationId xmlns:p14="http://schemas.microsoft.com/office/powerpoint/2010/main" val="3011377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6/11/2025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1483744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6/11/2025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4619577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6/11/2025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9762743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7925833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95335165"/>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6/11/2025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406610265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650" r:id="rId15"/>
    <p:sldLayoutId id="2147483651" r:id="rId16"/>
    <p:sldLayoutId id="2147483652" r:id="rId17"/>
    <p:sldLayoutId id="2147483653" r:id="rId18"/>
    <p:sldLayoutId id="2147483655" r:id="rId19"/>
    <p:sldLayoutId id="2147483656" r:id="rId20"/>
    <p:sldLayoutId id="2147483664" r:id="rId21"/>
    <p:sldLayoutId id="2147483665" r:id="rId22"/>
    <p:sldLayoutId id="2147483666" r:id="rId23"/>
    <p:sldLayoutId id="2147483667" r:id="rId24"/>
    <p:sldLayoutId id="2147483668" r:id="rId25"/>
    <p:sldLayoutId id="2147483669" r:id="rId26"/>
    <p:sldLayoutId id="2147483670" r:id="rId27"/>
    <p:sldLayoutId id="2147483671" r:id="rId28"/>
    <p:sldLayoutId id="2147483672" r:id="rId29"/>
    <p:sldLayoutId id="2147483673" r:id="rId30"/>
    <p:sldLayoutId id="2147483674" r:id="rId31"/>
    <p:sldLayoutId id="2147483675" r:id="rId32"/>
    <p:sldLayoutId id="2147483676" r:id="rId33"/>
    <p:sldLayoutId id="2147483698" r:id="rId34"/>
    <p:sldLayoutId id="2147483699" r:id="rId35"/>
    <p:sldLayoutId id="2147483700" r:id="rId36"/>
    <p:sldLayoutId id="2147483701" r:id="rId37"/>
    <p:sldLayoutId id="2147483702" r:id="rId38"/>
    <p:sldLayoutId id="2147483703" r:id="rId39"/>
    <p:sldLayoutId id="2147483704" r:id="rId40"/>
    <p:sldLayoutId id="2147483705" r:id="rId41"/>
    <p:sldLayoutId id="2147483706" r:id="rId42"/>
    <p:sldLayoutId id="2147483707" r:id="rId43"/>
    <p:sldLayoutId id="2147483708" r:id="rId44"/>
    <p:sldLayoutId id="2147483709" r:id="rId45"/>
    <p:sldLayoutId id="2147483710" r:id="rId4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pm"/><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8.ppm"/><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56517" y="379923"/>
            <a:ext cx="2781995" cy="835181"/>
          </a:xfrm>
          <a:prstGeom prst="rect">
            <a:avLst/>
          </a:prstGeom>
        </p:spPr>
      </p:pic>
      <p:sp>
        <p:nvSpPr>
          <p:cNvPr id="3" name="Title 6"/>
          <p:cNvSpPr txBox="1"/>
          <p:nvPr/>
        </p:nvSpPr>
        <p:spPr>
          <a:xfrm>
            <a:off x="642522" y="2102421"/>
            <a:ext cx="8209605" cy="618626"/>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err="1"/>
              <a:t>Nhập</a:t>
            </a:r>
            <a:r>
              <a:rPr lang="en-US" sz="4800" dirty="0"/>
              <a:t> </a:t>
            </a:r>
            <a:r>
              <a:rPr lang="en-US" sz="4800" dirty="0" err="1"/>
              <a:t>môn</a:t>
            </a:r>
            <a:r>
              <a:rPr lang="en-US" sz="4800" dirty="0"/>
              <a:t> </a:t>
            </a:r>
            <a:r>
              <a:rPr lang="en-US" sz="4800" dirty="0" err="1"/>
              <a:t>trí</a:t>
            </a:r>
            <a:r>
              <a:rPr lang="en-US" sz="4800" dirty="0"/>
              <a:t> </a:t>
            </a:r>
            <a:r>
              <a:rPr lang="en-US" sz="4800" dirty="0" err="1"/>
              <a:t>tuệ</a:t>
            </a:r>
            <a:r>
              <a:rPr lang="en-US" sz="4800" dirty="0"/>
              <a:t> nhân </a:t>
            </a:r>
            <a:r>
              <a:rPr lang="en-US" sz="4800" dirty="0" err="1"/>
              <a:t>tạo</a:t>
            </a:r>
            <a:endParaRPr lang="en-US" sz="4800" dirty="0"/>
          </a:p>
        </p:txBody>
      </p:sp>
      <p:sp>
        <p:nvSpPr>
          <p:cNvPr id="4" name="Title 6"/>
          <p:cNvSpPr txBox="1"/>
          <p:nvPr/>
        </p:nvSpPr>
        <p:spPr>
          <a:xfrm>
            <a:off x="749278" y="3767724"/>
            <a:ext cx="5506879" cy="1541145"/>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a:lnSpc>
                <a:spcPct val="100000"/>
              </a:lnSpc>
            </a:pPr>
            <a:r>
              <a:rPr lang="en-US" sz="2400" dirty="0"/>
              <a:t>Sinh </a:t>
            </a:r>
            <a:r>
              <a:rPr lang="en-US" sz="2400" dirty="0" err="1"/>
              <a:t>viên</a:t>
            </a:r>
            <a:r>
              <a:rPr lang="en-US" sz="2400" dirty="0"/>
              <a:t> : Lê Huy Dũng - 20224960</a:t>
            </a:r>
            <a:endParaRPr lang="en-US" sz="2000" b="0" dirty="0"/>
          </a:p>
        </p:txBody>
      </p:sp>
      <p:sp>
        <p:nvSpPr>
          <p:cNvPr id="6" name="Text Placeholder 2"/>
          <p:cNvSpPr txBox="1">
            <a:spLocks/>
          </p:cNvSpPr>
          <p:nvPr/>
        </p:nvSpPr>
        <p:spPr>
          <a:xfrm>
            <a:off x="778325" y="2782730"/>
            <a:ext cx="8073802" cy="8351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endParaRPr lang="en-US" sz="2000" dirty="0">
              <a:solidFill>
                <a:srgbClr val="C00000"/>
              </a:solidFill>
              <a:latin typeface="Lato" panose="020F0502020204030203" pitchFamily="34" charset="0"/>
              <a:cs typeface="Lato" panose="020F0502020204030203" pitchFamily="34" charset="0"/>
            </a:endParaRPr>
          </a:p>
        </p:txBody>
      </p:sp>
      <p:sp>
        <p:nvSpPr>
          <p:cNvPr id="7" name="TextBox 6">
            <a:extLst>
              <a:ext uri="{FF2B5EF4-FFF2-40B4-BE49-F238E27FC236}">
                <a16:creationId xmlns:a16="http://schemas.microsoft.com/office/drawing/2014/main" id="{A07B959E-3205-BD93-FB2D-17DC2DA41CBD}"/>
              </a:ext>
            </a:extLst>
          </p:cNvPr>
          <p:cNvSpPr txBox="1"/>
          <p:nvPr/>
        </p:nvSpPr>
        <p:spPr>
          <a:xfrm>
            <a:off x="778323" y="4629744"/>
            <a:ext cx="2464806" cy="400110"/>
          </a:xfrm>
          <a:prstGeom prst="rect">
            <a:avLst/>
          </a:prstGeom>
          <a:noFill/>
        </p:spPr>
        <p:txBody>
          <a:bodyPr wrap="square" rtlCol="0">
            <a:spAutoFit/>
          </a:bodyPr>
          <a:lstStyle/>
          <a:p>
            <a:r>
              <a:rPr lang="en-US" sz="2000" b="1" dirty="0">
                <a:solidFill>
                  <a:srgbClr val="C00000"/>
                </a:solidFill>
                <a:latin typeface="Lato" panose="020F0502020204030203" pitchFamily="34" charset="0"/>
                <a:cs typeface="Lato" panose="020F0502020204030203" pitchFamily="34" charset="0"/>
              </a:rPr>
              <a:t>Ha Noi, 06/2025</a:t>
            </a:r>
            <a:endParaRPr lang="vi-VN" sz="2000" b="1" dirty="0">
              <a:solidFill>
                <a:srgbClr val="C00000"/>
              </a:solidFill>
              <a:latin typeface="Lato" panose="020F0502020204030203" pitchFamily="34" charset="0"/>
              <a:cs typeface="Lato" panose="020F0502020204030203" pitchFamily="34" charset="0"/>
            </a:endParaRPr>
          </a:p>
        </p:txBody>
      </p:sp>
      <p:cxnSp>
        <p:nvCxnSpPr>
          <p:cNvPr id="10" name="Straight Connector 9">
            <a:extLst>
              <a:ext uri="{FF2B5EF4-FFF2-40B4-BE49-F238E27FC236}">
                <a16:creationId xmlns:a16="http://schemas.microsoft.com/office/drawing/2014/main" id="{158EE105-2301-DBC3-485D-3E3FB4C1D0AE}"/>
              </a:ext>
            </a:extLst>
          </p:cNvPr>
          <p:cNvCxnSpPr>
            <a:cxnSpLocks/>
          </p:cNvCxnSpPr>
          <p:nvPr/>
        </p:nvCxnSpPr>
        <p:spPr>
          <a:xfrm flipV="1">
            <a:off x="778325" y="3586862"/>
            <a:ext cx="7578122" cy="27646"/>
          </a:xfrm>
          <a:prstGeom prst="line">
            <a:avLst/>
          </a:prstGeom>
          <a:ln w="12700"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54C1681C-D1C7-7114-4D6B-BC310C36CC23}"/>
              </a:ext>
            </a:extLst>
          </p:cNvPr>
          <p:cNvCxnSpPr/>
          <p:nvPr/>
        </p:nvCxnSpPr>
        <p:spPr>
          <a:xfrm flipV="1">
            <a:off x="778323" y="4350334"/>
            <a:ext cx="7578122" cy="27646"/>
          </a:xfrm>
          <a:prstGeom prst="line">
            <a:avLst/>
          </a:prstGeom>
          <a:ln w="12700"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Title 6">
            <a:extLst>
              <a:ext uri="{FF2B5EF4-FFF2-40B4-BE49-F238E27FC236}">
                <a16:creationId xmlns:a16="http://schemas.microsoft.com/office/drawing/2014/main" id="{BBF932E8-DD47-0CCB-A408-E5C04414CDEA}"/>
              </a:ext>
            </a:extLst>
          </p:cNvPr>
          <p:cNvSpPr txBox="1"/>
          <p:nvPr/>
        </p:nvSpPr>
        <p:spPr>
          <a:xfrm>
            <a:off x="722872" y="3000062"/>
            <a:ext cx="5506879" cy="1541145"/>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a:lnSpc>
                <a:spcPct val="100000"/>
              </a:lnSpc>
            </a:pPr>
            <a:r>
              <a:rPr lang="en-US" sz="2400" b="0" dirty="0" err="1"/>
              <a:t>Hệ</a:t>
            </a:r>
            <a:r>
              <a:rPr lang="en-US" sz="2400" b="0" dirty="0"/>
              <a:t> </a:t>
            </a:r>
            <a:r>
              <a:rPr lang="en-US" sz="2400" b="0" dirty="0" err="1"/>
              <a:t>thống</a:t>
            </a:r>
            <a:r>
              <a:rPr lang="en-US" sz="2400" b="0" dirty="0"/>
              <a:t> học máy </a:t>
            </a:r>
            <a:r>
              <a:rPr lang="en-US" sz="2400" b="0" dirty="0" err="1"/>
              <a:t>trong</a:t>
            </a:r>
            <a:r>
              <a:rPr lang="en-US" sz="2400" b="0" dirty="0"/>
              <a:t> </a:t>
            </a:r>
            <a:r>
              <a:rPr lang="en-US" sz="2400" b="0" dirty="0" err="1"/>
              <a:t>hệ</a:t>
            </a:r>
            <a:r>
              <a:rPr lang="en-US" sz="2400" b="0" dirty="0"/>
              <a:t> </a:t>
            </a:r>
            <a:r>
              <a:rPr lang="en-US" sz="2400" b="0" dirty="0" err="1"/>
              <a:t>gợi</a:t>
            </a:r>
            <a:r>
              <a:rPr lang="en-US" sz="2400" b="0" dirty="0"/>
              <a:t> ý </a:t>
            </a:r>
            <a:r>
              <a:rPr lang="en-US" sz="2400" b="0" dirty="0" err="1"/>
              <a:t>phim</a:t>
            </a:r>
            <a:endParaRPr lang="en-US" sz="2400"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370A1-8046-AE7E-E93E-0DCC1AC20F2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55628BA-622B-9A9C-EF29-D11744007C9D}"/>
              </a:ext>
            </a:extLst>
          </p:cNvPr>
          <p:cNvSpPr>
            <a:spLocks noGrp="1"/>
          </p:cNvSpPr>
          <p:nvPr>
            <p:ph type="title"/>
          </p:nvPr>
        </p:nvSpPr>
        <p:spPr/>
        <p:txBody>
          <a:bodyPr>
            <a:noAutofit/>
          </a:bodyPr>
          <a:lstStyle/>
          <a:p>
            <a:r>
              <a:rPr lang="en-US" sz="3200" dirty="0"/>
              <a:t>Matrix Factorization</a:t>
            </a:r>
          </a:p>
        </p:txBody>
      </p:sp>
      <p:sp>
        <p:nvSpPr>
          <p:cNvPr id="2" name="Slide Number Placeholder 1">
            <a:extLst>
              <a:ext uri="{FF2B5EF4-FFF2-40B4-BE49-F238E27FC236}">
                <a16:creationId xmlns:a16="http://schemas.microsoft.com/office/drawing/2014/main" id="{9D325BB3-DEF1-38AF-063D-AA737ABA1457}"/>
              </a:ext>
            </a:extLst>
          </p:cNvPr>
          <p:cNvSpPr>
            <a:spLocks noGrp="1"/>
          </p:cNvSpPr>
          <p:nvPr>
            <p:ph type="sldNum" sz="quarter" idx="12"/>
          </p:nvPr>
        </p:nvSpPr>
        <p:spPr/>
        <p:txBody>
          <a:bodyPr/>
          <a:lstStyle/>
          <a:p>
            <a:fld id="{9EA0BE3B-158A-4EDF-80DC-E394A0D1600F}" type="slidenum">
              <a:rPr lang="en-US" sz="1400"/>
              <a:pPr/>
              <a:t>10</a:t>
            </a:fld>
            <a:endParaRPr lang="en-US" sz="1400" dirty="0"/>
          </a:p>
        </p:txBody>
      </p:sp>
      <p:sp>
        <p:nvSpPr>
          <p:cNvPr id="10" name="TextBox 9">
            <a:extLst>
              <a:ext uri="{FF2B5EF4-FFF2-40B4-BE49-F238E27FC236}">
                <a16:creationId xmlns:a16="http://schemas.microsoft.com/office/drawing/2014/main" id="{915634C6-EE38-712F-1A86-2CCC9644D26C}"/>
              </a:ext>
            </a:extLst>
          </p:cNvPr>
          <p:cNvSpPr txBox="1"/>
          <p:nvPr/>
        </p:nvSpPr>
        <p:spPr>
          <a:xfrm>
            <a:off x="805956" y="1009861"/>
            <a:ext cx="10580087" cy="1200329"/>
          </a:xfrm>
          <a:prstGeom prst="rect">
            <a:avLst/>
          </a:prstGeom>
          <a:noFill/>
        </p:spPr>
        <p:txBody>
          <a:bodyPr wrap="square" rtlCol="0">
            <a:spAutoFit/>
          </a:bodyPr>
          <a:lstStyle/>
          <a:p>
            <a:r>
              <a:rPr lang="vi-VN" sz="2400" b="1" dirty="0"/>
              <a:t>Mục tiêu của Gradient Descent</a:t>
            </a:r>
          </a:p>
          <a:p>
            <a:r>
              <a:rPr lang="vi-VN" sz="2400" dirty="0"/>
              <a:t>Giảm dần giá trị của hàm mất mát bằng cách </a:t>
            </a:r>
            <a:r>
              <a:rPr lang="vi-VN" sz="2400" b="1" dirty="0"/>
              <a:t>cập nhật tham số theo hướng ngược với gradient</a:t>
            </a:r>
            <a:r>
              <a:rPr lang="vi-VN" sz="2400" dirty="0"/>
              <a:t>.</a:t>
            </a:r>
          </a:p>
        </p:txBody>
      </p:sp>
      <p:pic>
        <p:nvPicPr>
          <p:cNvPr id="5" name="Picture 4">
            <a:extLst>
              <a:ext uri="{FF2B5EF4-FFF2-40B4-BE49-F238E27FC236}">
                <a16:creationId xmlns:a16="http://schemas.microsoft.com/office/drawing/2014/main" id="{80270DBD-B503-3388-5BC4-F81140AFAF00}"/>
              </a:ext>
            </a:extLst>
          </p:cNvPr>
          <p:cNvPicPr>
            <a:picLocks noChangeAspect="1"/>
          </p:cNvPicPr>
          <p:nvPr/>
        </p:nvPicPr>
        <p:blipFill>
          <a:blip r:embed="rId2"/>
          <a:stretch>
            <a:fillRect/>
          </a:stretch>
        </p:blipFill>
        <p:spPr>
          <a:xfrm>
            <a:off x="1213756" y="2533525"/>
            <a:ext cx="9764488" cy="1790950"/>
          </a:xfrm>
          <a:prstGeom prst="rect">
            <a:avLst/>
          </a:prstGeom>
        </p:spPr>
      </p:pic>
    </p:spTree>
    <p:extLst>
      <p:ext uri="{BB962C8B-B14F-4D97-AF65-F5344CB8AC3E}">
        <p14:creationId xmlns:p14="http://schemas.microsoft.com/office/powerpoint/2010/main" val="1289739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EB1CB-0D1A-644D-B480-DAD64F412CD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2FEAFD5-11A6-D0A9-86DE-B5FB7E2BDD20}"/>
              </a:ext>
            </a:extLst>
          </p:cNvPr>
          <p:cNvSpPr>
            <a:spLocks noGrp="1"/>
          </p:cNvSpPr>
          <p:nvPr>
            <p:ph type="title"/>
          </p:nvPr>
        </p:nvSpPr>
        <p:spPr/>
        <p:txBody>
          <a:bodyPr>
            <a:noAutofit/>
          </a:bodyPr>
          <a:lstStyle/>
          <a:p>
            <a:r>
              <a:rPr lang="en-US" sz="3200" dirty="0"/>
              <a:t>Matrix Factorization</a:t>
            </a:r>
          </a:p>
        </p:txBody>
      </p:sp>
      <p:sp>
        <p:nvSpPr>
          <p:cNvPr id="2" name="Slide Number Placeholder 1">
            <a:extLst>
              <a:ext uri="{FF2B5EF4-FFF2-40B4-BE49-F238E27FC236}">
                <a16:creationId xmlns:a16="http://schemas.microsoft.com/office/drawing/2014/main" id="{25A0A5C9-E69B-EF1C-D68B-F10DF4D935C1}"/>
              </a:ext>
            </a:extLst>
          </p:cNvPr>
          <p:cNvSpPr>
            <a:spLocks noGrp="1"/>
          </p:cNvSpPr>
          <p:nvPr>
            <p:ph type="sldNum" sz="quarter" idx="12"/>
          </p:nvPr>
        </p:nvSpPr>
        <p:spPr/>
        <p:txBody>
          <a:bodyPr/>
          <a:lstStyle/>
          <a:p>
            <a:fld id="{9EA0BE3B-158A-4EDF-80DC-E394A0D1600F}" type="slidenum">
              <a:rPr lang="en-US" sz="1400"/>
              <a:pPr/>
              <a:t>11</a:t>
            </a:fld>
            <a:endParaRPr lang="en-US" sz="1400" dirty="0"/>
          </a:p>
        </p:txBody>
      </p:sp>
      <p:sp>
        <p:nvSpPr>
          <p:cNvPr id="10" name="TextBox 9">
            <a:extLst>
              <a:ext uri="{FF2B5EF4-FFF2-40B4-BE49-F238E27FC236}">
                <a16:creationId xmlns:a16="http://schemas.microsoft.com/office/drawing/2014/main" id="{03B7B7BA-294D-07B9-F5E4-43C0DD88B85D}"/>
              </a:ext>
            </a:extLst>
          </p:cNvPr>
          <p:cNvSpPr txBox="1"/>
          <p:nvPr/>
        </p:nvSpPr>
        <p:spPr>
          <a:xfrm>
            <a:off x="805956" y="1009861"/>
            <a:ext cx="10580087" cy="461665"/>
          </a:xfrm>
          <a:prstGeom prst="rect">
            <a:avLst/>
          </a:prstGeom>
          <a:noFill/>
        </p:spPr>
        <p:txBody>
          <a:bodyPr wrap="square" rtlCol="0">
            <a:spAutoFit/>
          </a:bodyPr>
          <a:lstStyle/>
          <a:p>
            <a:r>
              <a:rPr lang="vi-VN" sz="2400" b="1" dirty="0"/>
              <a:t>Đánh giá hiệu suất: </a:t>
            </a:r>
            <a:r>
              <a:rPr lang="vi-VN" sz="2400" dirty="0"/>
              <a:t>Root Mean Square Error</a:t>
            </a:r>
          </a:p>
        </p:txBody>
      </p:sp>
      <p:pic>
        <p:nvPicPr>
          <p:cNvPr id="5" name="Picture 4">
            <a:extLst>
              <a:ext uri="{FF2B5EF4-FFF2-40B4-BE49-F238E27FC236}">
                <a16:creationId xmlns:a16="http://schemas.microsoft.com/office/drawing/2014/main" id="{6C3F93D5-D8D3-66C2-1384-CD27AB156A2D}"/>
              </a:ext>
            </a:extLst>
          </p:cNvPr>
          <p:cNvPicPr>
            <a:picLocks noChangeAspect="1"/>
          </p:cNvPicPr>
          <p:nvPr/>
        </p:nvPicPr>
        <p:blipFill>
          <a:blip r:embed="rId2"/>
          <a:stretch>
            <a:fillRect/>
          </a:stretch>
        </p:blipFill>
        <p:spPr>
          <a:xfrm>
            <a:off x="5654959" y="1553318"/>
            <a:ext cx="5731084" cy="4520292"/>
          </a:xfrm>
          <a:prstGeom prst="rect">
            <a:avLst/>
          </a:prstGeom>
        </p:spPr>
      </p:pic>
      <p:pic>
        <p:nvPicPr>
          <p:cNvPr id="8" name="Picture 7">
            <a:extLst>
              <a:ext uri="{FF2B5EF4-FFF2-40B4-BE49-F238E27FC236}">
                <a16:creationId xmlns:a16="http://schemas.microsoft.com/office/drawing/2014/main" id="{6A192E09-78BB-647F-57FF-DF2C6D57A988}"/>
              </a:ext>
            </a:extLst>
          </p:cNvPr>
          <p:cNvPicPr>
            <a:picLocks noChangeAspect="1"/>
          </p:cNvPicPr>
          <p:nvPr/>
        </p:nvPicPr>
        <p:blipFill>
          <a:blip r:embed="rId3"/>
          <a:stretch>
            <a:fillRect/>
          </a:stretch>
        </p:blipFill>
        <p:spPr>
          <a:xfrm>
            <a:off x="338736" y="1894550"/>
            <a:ext cx="5316223" cy="1116407"/>
          </a:xfrm>
          <a:prstGeom prst="rect">
            <a:avLst/>
          </a:prstGeom>
        </p:spPr>
      </p:pic>
    </p:spTree>
    <p:extLst>
      <p:ext uri="{BB962C8B-B14F-4D97-AF65-F5344CB8AC3E}">
        <p14:creationId xmlns:p14="http://schemas.microsoft.com/office/powerpoint/2010/main" val="1299169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B60A7B-58F3-E709-8351-232586483FA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1F89BF6-3028-CFCA-E7E1-7F7F4ADB9A5C}"/>
              </a:ext>
            </a:extLst>
          </p:cNvPr>
          <p:cNvSpPr>
            <a:spLocks noGrp="1"/>
          </p:cNvSpPr>
          <p:nvPr>
            <p:ph type="title"/>
          </p:nvPr>
        </p:nvSpPr>
        <p:spPr/>
        <p:txBody>
          <a:bodyPr>
            <a:noAutofit/>
          </a:bodyPr>
          <a:lstStyle/>
          <a:p>
            <a:r>
              <a:rPr lang="en-US" sz="3200" dirty="0"/>
              <a:t>Matrix Factorization</a:t>
            </a:r>
          </a:p>
        </p:txBody>
      </p:sp>
      <p:sp>
        <p:nvSpPr>
          <p:cNvPr id="2" name="Slide Number Placeholder 1">
            <a:extLst>
              <a:ext uri="{FF2B5EF4-FFF2-40B4-BE49-F238E27FC236}">
                <a16:creationId xmlns:a16="http://schemas.microsoft.com/office/drawing/2014/main" id="{97171CA7-4560-1AE9-351F-91B8CB5AE4F5}"/>
              </a:ext>
            </a:extLst>
          </p:cNvPr>
          <p:cNvSpPr>
            <a:spLocks noGrp="1"/>
          </p:cNvSpPr>
          <p:nvPr>
            <p:ph type="sldNum" sz="quarter" idx="12"/>
          </p:nvPr>
        </p:nvSpPr>
        <p:spPr/>
        <p:txBody>
          <a:bodyPr/>
          <a:lstStyle/>
          <a:p>
            <a:fld id="{9EA0BE3B-158A-4EDF-80DC-E394A0D1600F}" type="slidenum">
              <a:rPr lang="en-US" sz="1400"/>
              <a:pPr/>
              <a:t>12</a:t>
            </a:fld>
            <a:endParaRPr lang="en-US" sz="1400" dirty="0"/>
          </a:p>
        </p:txBody>
      </p:sp>
      <p:sp>
        <p:nvSpPr>
          <p:cNvPr id="4" name="TextBox 3">
            <a:extLst>
              <a:ext uri="{FF2B5EF4-FFF2-40B4-BE49-F238E27FC236}">
                <a16:creationId xmlns:a16="http://schemas.microsoft.com/office/drawing/2014/main" id="{0FD33BAF-19F0-D648-D253-EA8276B0EC61}"/>
              </a:ext>
            </a:extLst>
          </p:cNvPr>
          <p:cNvSpPr txBox="1"/>
          <p:nvPr/>
        </p:nvSpPr>
        <p:spPr>
          <a:xfrm>
            <a:off x="725864" y="1178352"/>
            <a:ext cx="10614581" cy="4154984"/>
          </a:xfrm>
          <a:prstGeom prst="rect">
            <a:avLst/>
          </a:prstGeom>
          <a:noFill/>
        </p:spPr>
        <p:txBody>
          <a:bodyPr wrap="square" rtlCol="0">
            <a:spAutoFit/>
          </a:bodyPr>
          <a:lstStyle/>
          <a:p>
            <a:pPr marL="342900" indent="-342900">
              <a:buFont typeface="Arial" panose="020B0604020202020204" pitchFamily="34" charset="0"/>
              <a:buChar char="•"/>
            </a:pPr>
            <a:r>
              <a:rPr lang="vi-VN" sz="2400" dirty="0"/>
              <a:t>Học được đặc trưng tiềm ẩn tương ứng với từng user và item khác nhau</a:t>
            </a:r>
          </a:p>
          <a:p>
            <a:pPr marL="342900" indent="-342900">
              <a:buFont typeface="Arial" panose="020B0604020202020204" pitchFamily="34" charset="0"/>
              <a:buChar char="•"/>
            </a:pPr>
            <a:r>
              <a:rPr lang="en-US" sz="2400" dirty="0" err="1">
                <a:latin typeface="Arial (Body)"/>
              </a:rPr>
              <a:t>Mô</a:t>
            </a:r>
            <a:r>
              <a:rPr lang="en-US" sz="2400" dirty="0">
                <a:latin typeface="Arial (Body)"/>
              </a:rPr>
              <a:t> hình đơn </a:t>
            </a:r>
            <a:r>
              <a:rPr lang="en-US" sz="2400" dirty="0" err="1">
                <a:latin typeface="Arial (Body)"/>
              </a:rPr>
              <a:t>giản</a:t>
            </a:r>
            <a:r>
              <a:rPr lang="en-US" sz="2400" dirty="0">
                <a:latin typeface="Arial (Body)"/>
              </a:rPr>
              <a:t> </a:t>
            </a:r>
            <a:r>
              <a:rPr lang="en-US" sz="2400" dirty="0" err="1">
                <a:latin typeface="Arial (Body)"/>
              </a:rPr>
              <a:t>dễ</a:t>
            </a:r>
            <a:r>
              <a:rPr lang="en-US" sz="2400" dirty="0">
                <a:latin typeface="Arial (Body)"/>
              </a:rPr>
              <a:t> </a:t>
            </a:r>
            <a:r>
              <a:rPr lang="en-US" sz="2400" dirty="0" err="1">
                <a:latin typeface="Arial (Body)"/>
              </a:rPr>
              <a:t>giải</a:t>
            </a:r>
            <a:r>
              <a:rPr lang="en-US" sz="2400" dirty="0">
                <a:latin typeface="Arial (Body)"/>
              </a:rPr>
              <a:t> thích</a:t>
            </a:r>
            <a:endParaRPr lang="vi-VN" sz="2400" dirty="0">
              <a:latin typeface="Arial (Body)"/>
            </a:endParaRPr>
          </a:p>
          <a:p>
            <a:pPr marL="342900" indent="-342900">
              <a:buFont typeface="Arial" panose="020B0604020202020204" pitchFamily="34" charset="0"/>
              <a:buChar char="•"/>
            </a:pPr>
            <a:endParaRPr lang="vi-VN" sz="2400" dirty="0"/>
          </a:p>
          <a:p>
            <a:pPr marL="342900" indent="-342900">
              <a:buFont typeface="Arial" panose="020B0604020202020204" pitchFamily="34" charset="0"/>
              <a:buChar char="•"/>
            </a:pPr>
            <a:endParaRPr lang="vi-VN" sz="2400" dirty="0"/>
          </a:p>
          <a:p>
            <a:pPr marL="342900" indent="-342900">
              <a:buFont typeface="Arial" panose="020B0604020202020204" pitchFamily="34" charset="0"/>
              <a:buChar char="•"/>
            </a:pPr>
            <a:r>
              <a:rPr lang="vi-VN" sz="2400" dirty="0"/>
              <a:t>Gặp vấn đề khi có sự thay đổi liên tục về số lượng ratings, số người dùng u và số items</a:t>
            </a:r>
            <a:endParaRPr lang="en-US" sz="2400" dirty="0"/>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Khó </a:t>
            </a:r>
            <a:r>
              <a:rPr lang="en-US" sz="2400" dirty="0" err="1">
                <a:latin typeface="Arial" panose="020B0604020202020204" pitchFamily="34" charset="0"/>
                <a:cs typeface="Arial" panose="020B0604020202020204" pitchFamily="34" charset="0"/>
              </a:rPr>
              <a:t>triển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khai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trong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thực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tế</a:t>
            </a:r>
            <a:r>
              <a:rPr lang="en-US" sz="2400" dirty="0">
                <a:latin typeface="Arial" panose="020B0604020202020204" pitchFamily="34" charset="0"/>
                <a:cs typeface="Arial" panose="020B0604020202020204" pitchFamily="34" charset="0"/>
              </a:rPr>
              <a:t> do ratings người </a:t>
            </a:r>
            <a:r>
              <a:rPr lang="en-US" sz="2400" dirty="0" err="1">
                <a:latin typeface="Arial" panose="020B0604020202020204" pitchFamily="34" charset="0"/>
                <a:cs typeface="Arial" panose="020B0604020202020204" pitchFamily="34" charset="0"/>
              </a:rPr>
              <a:t>dùng</a:t>
            </a:r>
            <a:r>
              <a:rPr lang="en-US" sz="2400" dirty="0">
                <a:latin typeface="Arial" panose="020B0604020202020204" pitchFamily="34" charset="0"/>
                <a:cs typeface="Arial" panose="020B0604020202020204" pitchFamily="34" charset="0"/>
              </a:rPr>
              <a:t> đưa </a:t>
            </a:r>
            <a:r>
              <a:rPr lang="en-US" sz="2400" dirty="0" err="1">
                <a:latin typeface="Arial" panose="020B0604020202020204" pitchFamily="34" charset="0"/>
                <a:cs typeface="Arial" panose="020B0604020202020204" pitchFamily="34" charset="0"/>
              </a:rPr>
              <a:t>ra</a:t>
            </a:r>
            <a:r>
              <a:rPr lang="en-US" sz="2400" dirty="0">
                <a:latin typeface="Arial" panose="020B0604020202020204" pitchFamily="34" charset="0"/>
                <a:cs typeface="Arial" panose="020B0604020202020204" pitchFamily="34" charset="0"/>
              </a:rPr>
              <a:t> là </a:t>
            </a:r>
            <a:r>
              <a:rPr lang="en-US" sz="2400" dirty="0" err="1">
                <a:latin typeface="Arial" panose="020B0604020202020204" pitchFamily="34" charset="0"/>
                <a:cs typeface="Arial" panose="020B0604020202020204" pitchFamily="34" charset="0"/>
              </a:rPr>
              <a:t>thay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đổi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liên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tục</a:t>
            </a:r>
            <a:endParaRPr lang="vi-V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vi-VN" sz="2400" dirty="0"/>
              <a:t>Chi phí tính toán cho mỗi lần đưa ra một gợi ý là lớn ( cần phải bắt đầu lại quá trình học máy từ đầu)</a:t>
            </a:r>
            <a:endParaRPr lang="en-US" sz="2400" dirty="0">
              <a:latin typeface="Arial (Body)"/>
            </a:endParaRPr>
          </a:p>
          <a:p>
            <a:pPr marL="342900" indent="-342900">
              <a:buFont typeface="Arial" panose="020B0604020202020204" pitchFamily="34" charset="0"/>
              <a:buChar char="•"/>
            </a:pPr>
            <a:r>
              <a:rPr lang="en-US" sz="2400" dirty="0" err="1">
                <a:latin typeface="Arial (Body)"/>
              </a:rPr>
              <a:t>Không</a:t>
            </a:r>
            <a:r>
              <a:rPr lang="en-US" sz="2400" dirty="0">
                <a:latin typeface="Arial (Body)"/>
              </a:rPr>
              <a:t> </a:t>
            </a:r>
            <a:r>
              <a:rPr lang="en-US" sz="2400" dirty="0" err="1">
                <a:latin typeface="Arial (Body)"/>
              </a:rPr>
              <a:t>thể</a:t>
            </a:r>
            <a:r>
              <a:rPr lang="en-US" sz="2400" dirty="0">
                <a:latin typeface="Arial (Body)"/>
              </a:rPr>
              <a:t> đưa </a:t>
            </a:r>
            <a:r>
              <a:rPr lang="en-US" sz="2400" dirty="0" err="1">
                <a:latin typeface="Arial (Body)"/>
              </a:rPr>
              <a:t>ra</a:t>
            </a:r>
            <a:r>
              <a:rPr lang="en-US" sz="2400" dirty="0">
                <a:latin typeface="Arial (Body)"/>
              </a:rPr>
              <a:t> </a:t>
            </a:r>
            <a:r>
              <a:rPr lang="en-US" sz="2400" dirty="0" err="1">
                <a:latin typeface="Arial (Body)"/>
              </a:rPr>
              <a:t>gợi</a:t>
            </a:r>
            <a:r>
              <a:rPr lang="en-US" sz="2400" dirty="0">
                <a:latin typeface="Arial (Body)"/>
              </a:rPr>
              <a:t> ý </a:t>
            </a:r>
            <a:r>
              <a:rPr lang="en-US" sz="2400" dirty="0" err="1">
                <a:latin typeface="Arial (Body)"/>
              </a:rPr>
              <a:t>cho</a:t>
            </a:r>
            <a:r>
              <a:rPr lang="en-US" sz="2400" dirty="0">
                <a:latin typeface="Arial (Body)"/>
              </a:rPr>
              <a:t> người </a:t>
            </a:r>
            <a:r>
              <a:rPr lang="en-US" sz="2400" dirty="0" err="1">
                <a:latin typeface="Arial (Body)"/>
              </a:rPr>
              <a:t>dùng</a:t>
            </a:r>
            <a:r>
              <a:rPr lang="en-US" sz="2400" dirty="0">
                <a:latin typeface="Arial (Body)"/>
              </a:rPr>
              <a:t> chưa có </a:t>
            </a:r>
            <a:r>
              <a:rPr lang="en-US" sz="2400" dirty="0" err="1">
                <a:latin typeface="Arial (Body)"/>
              </a:rPr>
              <a:t>bất</a:t>
            </a:r>
            <a:r>
              <a:rPr lang="en-US" sz="2400" dirty="0">
                <a:latin typeface="Arial (Body)"/>
              </a:rPr>
              <a:t> </a:t>
            </a:r>
            <a:r>
              <a:rPr lang="en-US" sz="2400" dirty="0" err="1">
                <a:latin typeface="Arial (Body)"/>
              </a:rPr>
              <a:t>kỳ</a:t>
            </a:r>
            <a:r>
              <a:rPr lang="en-US" sz="2400" dirty="0">
                <a:latin typeface="Arial (Body)"/>
              </a:rPr>
              <a:t> </a:t>
            </a:r>
            <a:r>
              <a:rPr lang="en-US" sz="2400" dirty="0" err="1">
                <a:latin typeface="Arial (Body)"/>
              </a:rPr>
              <a:t>đánh</a:t>
            </a:r>
            <a:r>
              <a:rPr lang="en-US" sz="2400" dirty="0">
                <a:latin typeface="Arial (Body)"/>
              </a:rPr>
              <a:t> </a:t>
            </a:r>
            <a:r>
              <a:rPr lang="en-US" sz="2400" dirty="0" err="1">
                <a:latin typeface="Arial (Body)"/>
              </a:rPr>
              <a:t>giá</a:t>
            </a:r>
            <a:r>
              <a:rPr lang="en-US" sz="2400" dirty="0">
                <a:latin typeface="Arial (Body)"/>
              </a:rPr>
              <a:t> nào</a:t>
            </a:r>
            <a:endParaRPr lang="vi-VN" sz="2400" dirty="0">
              <a:latin typeface="Arial (Body)"/>
            </a:endParaRPr>
          </a:p>
        </p:txBody>
      </p:sp>
    </p:spTree>
    <p:extLst>
      <p:ext uri="{BB962C8B-B14F-4D97-AF65-F5344CB8AC3E}">
        <p14:creationId xmlns:p14="http://schemas.microsoft.com/office/powerpoint/2010/main" val="4030540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DE861-3BD7-11B7-3042-8D30ED0B0B8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DB7B3A0-C861-3F79-48F5-2647B9F0340D}"/>
              </a:ext>
            </a:extLst>
          </p:cNvPr>
          <p:cNvSpPr>
            <a:spLocks noGrp="1"/>
          </p:cNvSpPr>
          <p:nvPr>
            <p:ph type="title"/>
          </p:nvPr>
        </p:nvSpPr>
        <p:spPr>
          <a:xfrm>
            <a:off x="3663316" y="2883756"/>
            <a:ext cx="4947285" cy="838917"/>
          </a:xfrm>
        </p:spPr>
        <p:txBody>
          <a:bodyPr>
            <a:noAutofit/>
          </a:bodyPr>
          <a:lstStyle/>
          <a:p>
            <a:r>
              <a:rPr lang="en-US" sz="4000" dirty="0"/>
              <a:t>Neural Network</a:t>
            </a:r>
          </a:p>
        </p:txBody>
      </p:sp>
    </p:spTree>
    <p:extLst>
      <p:ext uri="{BB962C8B-B14F-4D97-AF65-F5344CB8AC3E}">
        <p14:creationId xmlns:p14="http://schemas.microsoft.com/office/powerpoint/2010/main" val="2220835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27185-61BE-14CC-4986-F4E62C908FA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0ABDF8A-60EE-A8D3-6507-3414ED6C116E}"/>
              </a:ext>
            </a:extLst>
          </p:cNvPr>
          <p:cNvSpPr>
            <a:spLocks noGrp="1"/>
          </p:cNvSpPr>
          <p:nvPr>
            <p:ph type="title"/>
          </p:nvPr>
        </p:nvSpPr>
        <p:spPr/>
        <p:txBody>
          <a:bodyPr>
            <a:noAutofit/>
          </a:bodyPr>
          <a:lstStyle/>
          <a:p>
            <a:r>
              <a:rPr lang="en-US" sz="3200" dirty="0"/>
              <a:t>Neural Network</a:t>
            </a:r>
          </a:p>
        </p:txBody>
      </p:sp>
      <p:sp>
        <p:nvSpPr>
          <p:cNvPr id="2" name="Slide Number Placeholder 1">
            <a:extLst>
              <a:ext uri="{FF2B5EF4-FFF2-40B4-BE49-F238E27FC236}">
                <a16:creationId xmlns:a16="http://schemas.microsoft.com/office/drawing/2014/main" id="{DF7DB21B-9052-281A-02B8-562ADA4A5B4B}"/>
              </a:ext>
            </a:extLst>
          </p:cNvPr>
          <p:cNvSpPr>
            <a:spLocks noGrp="1"/>
          </p:cNvSpPr>
          <p:nvPr>
            <p:ph type="sldNum" sz="quarter" idx="12"/>
          </p:nvPr>
        </p:nvSpPr>
        <p:spPr/>
        <p:txBody>
          <a:bodyPr/>
          <a:lstStyle/>
          <a:p>
            <a:fld id="{9EA0BE3B-158A-4EDF-80DC-E394A0D1600F}" type="slidenum">
              <a:rPr lang="en-US" sz="1400"/>
              <a:pPr/>
              <a:t>14</a:t>
            </a:fld>
            <a:endParaRPr lang="en-US" sz="1400" dirty="0"/>
          </a:p>
        </p:txBody>
      </p:sp>
      <p:sp>
        <p:nvSpPr>
          <p:cNvPr id="4" name="TextBox 3">
            <a:extLst>
              <a:ext uri="{FF2B5EF4-FFF2-40B4-BE49-F238E27FC236}">
                <a16:creationId xmlns:a16="http://schemas.microsoft.com/office/drawing/2014/main" id="{58698C10-827F-8463-AFF8-66D293CA3A8E}"/>
              </a:ext>
            </a:extLst>
          </p:cNvPr>
          <p:cNvSpPr txBox="1"/>
          <p:nvPr/>
        </p:nvSpPr>
        <p:spPr>
          <a:xfrm>
            <a:off x="725864" y="1178352"/>
            <a:ext cx="10614581" cy="4893647"/>
          </a:xfrm>
          <a:prstGeom prst="rect">
            <a:avLst/>
          </a:prstGeom>
          <a:noFill/>
        </p:spPr>
        <p:txBody>
          <a:bodyPr wrap="square" rtlCol="0">
            <a:spAutoFit/>
          </a:bodyPr>
          <a:lstStyle/>
          <a:p>
            <a:r>
              <a:rPr lang="vi-VN" sz="2400" b="1" dirty="0"/>
              <a:t>Neural Network </a:t>
            </a:r>
          </a:p>
          <a:p>
            <a:pPr marL="342900" indent="-342900">
              <a:buFont typeface="Arial" panose="020B0604020202020204" pitchFamily="34" charset="0"/>
              <a:buChar char="•"/>
            </a:pPr>
            <a:r>
              <a:rPr lang="vi-VN" sz="2400" dirty="0"/>
              <a:t>Neural Network (mạng nơ-ron nhân tạo) là mô hình học máy mô phỏng cách hoạt động của </a:t>
            </a:r>
            <a:r>
              <a:rPr lang="vi-VN" sz="2400" b="1" dirty="0"/>
              <a:t>hệ thần kinh sinh học</a:t>
            </a:r>
            <a:r>
              <a:rPr lang="vi-VN" sz="2400" dirty="0"/>
              <a:t>, đặc biệt là não người.</a:t>
            </a:r>
          </a:p>
          <a:p>
            <a:pPr marL="342900" indent="-342900">
              <a:buFont typeface="Arial" panose="020B0604020202020204" pitchFamily="34" charset="0"/>
              <a:buChar char="•"/>
            </a:pPr>
            <a:r>
              <a:rPr lang="vi-VN" sz="2400" dirty="0"/>
              <a:t>Gồm nhiều </a:t>
            </a:r>
            <a:r>
              <a:rPr lang="vi-VN" sz="2400" b="1" dirty="0"/>
              <a:t>lớp (layers)</a:t>
            </a:r>
            <a:r>
              <a:rPr lang="vi-VN" sz="2400" dirty="0"/>
              <a:t> với các </a:t>
            </a:r>
            <a:r>
              <a:rPr lang="vi-VN" sz="2400" b="1" dirty="0"/>
              <a:t>nút (neurons)</a:t>
            </a:r>
            <a:r>
              <a:rPr lang="vi-VN" sz="2400" dirty="0"/>
              <a:t> liên kết với nhau, cho phép học và mô hình hóa các mối quan hệ phức tạp trong dữ liệu.</a:t>
            </a:r>
          </a:p>
          <a:p>
            <a:pPr marL="342900" indent="-342900">
              <a:buFont typeface="Arial" panose="020B0604020202020204" pitchFamily="34" charset="0"/>
              <a:buChar char="•"/>
            </a:pPr>
            <a:endParaRPr lang="vi-VN" sz="2400" dirty="0"/>
          </a:p>
          <a:p>
            <a:r>
              <a:rPr lang="vi-VN" sz="2400" b="1" dirty="0"/>
              <a:t>Autoencoder</a:t>
            </a:r>
            <a:endParaRPr lang="vi-VN" sz="2400" dirty="0"/>
          </a:p>
          <a:p>
            <a:pPr marL="342900" indent="-342900">
              <a:buFont typeface="Arial" panose="020B0604020202020204" pitchFamily="34" charset="0"/>
              <a:buChar char="•"/>
            </a:pPr>
            <a:r>
              <a:rPr lang="vi-VN" sz="2400" dirty="0"/>
              <a:t>Autoencoder là một loại mạng nơ-ron học không giám sát (unsupervised learning), có mục tiêu nén (encoding) dữ liệu đầu vào thành dạng biểu diễn nhỏ hơn và sau đó giải nén (decoding) để tái tạo dữ liệu ban đầu.</a:t>
            </a:r>
          </a:p>
          <a:p>
            <a:pPr marL="342900" indent="-342900">
              <a:buFont typeface="Arial" panose="020B0604020202020204" pitchFamily="34" charset="0"/>
              <a:buChar char="•"/>
            </a:pPr>
            <a:r>
              <a:rPr lang="vi-VN" sz="2400" dirty="0"/>
              <a:t>Không cần nhãn dữ liệu.</a:t>
            </a:r>
            <a:endParaRPr lang="en-US" sz="2400" dirty="0"/>
          </a:p>
          <a:p>
            <a:pPr marL="342900" indent="-342900">
              <a:buFont typeface="Arial" panose="020B0604020202020204" pitchFamily="34" charset="0"/>
              <a:buChar char="•"/>
            </a:pPr>
            <a:r>
              <a:rPr lang="vi-VN" sz="2400" dirty="0"/>
              <a:t>Ma trận đánh giá R kích thước 𝑚×𝑛 rất thưa (sparse) nên hầu hết đánh giá R_u_i là trống (không có nhãn dữ liệu)</a:t>
            </a:r>
          </a:p>
        </p:txBody>
      </p:sp>
    </p:spTree>
    <p:extLst>
      <p:ext uri="{BB962C8B-B14F-4D97-AF65-F5344CB8AC3E}">
        <p14:creationId xmlns:p14="http://schemas.microsoft.com/office/powerpoint/2010/main" val="482591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9BF81-A90E-A37F-DA61-4546E987C5C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9975F3C-ACD8-7956-66B5-9CD905E53E1E}"/>
              </a:ext>
            </a:extLst>
          </p:cNvPr>
          <p:cNvSpPr>
            <a:spLocks noGrp="1"/>
          </p:cNvSpPr>
          <p:nvPr>
            <p:ph type="title"/>
          </p:nvPr>
        </p:nvSpPr>
        <p:spPr/>
        <p:txBody>
          <a:bodyPr>
            <a:noAutofit/>
          </a:bodyPr>
          <a:lstStyle/>
          <a:p>
            <a:r>
              <a:rPr lang="en-US" sz="3200" dirty="0"/>
              <a:t>Neural Network</a:t>
            </a:r>
          </a:p>
        </p:txBody>
      </p:sp>
      <p:sp>
        <p:nvSpPr>
          <p:cNvPr id="2" name="Slide Number Placeholder 1">
            <a:extLst>
              <a:ext uri="{FF2B5EF4-FFF2-40B4-BE49-F238E27FC236}">
                <a16:creationId xmlns:a16="http://schemas.microsoft.com/office/drawing/2014/main" id="{1397A616-B6B2-BC9E-3967-BEC620BAD50E}"/>
              </a:ext>
            </a:extLst>
          </p:cNvPr>
          <p:cNvSpPr>
            <a:spLocks noGrp="1"/>
          </p:cNvSpPr>
          <p:nvPr>
            <p:ph type="sldNum" sz="quarter" idx="12"/>
          </p:nvPr>
        </p:nvSpPr>
        <p:spPr/>
        <p:txBody>
          <a:bodyPr/>
          <a:lstStyle/>
          <a:p>
            <a:fld id="{9EA0BE3B-158A-4EDF-80DC-E394A0D1600F}" type="slidenum">
              <a:rPr lang="en-US" sz="1400"/>
              <a:pPr/>
              <a:t>15</a:t>
            </a:fld>
            <a:endParaRPr lang="en-US" sz="1400" dirty="0"/>
          </a:p>
        </p:txBody>
      </p:sp>
      <p:sp>
        <p:nvSpPr>
          <p:cNvPr id="4" name="TextBox 3">
            <a:extLst>
              <a:ext uri="{FF2B5EF4-FFF2-40B4-BE49-F238E27FC236}">
                <a16:creationId xmlns:a16="http://schemas.microsoft.com/office/drawing/2014/main" id="{63223493-1791-C551-1CE6-4C32155B5796}"/>
              </a:ext>
            </a:extLst>
          </p:cNvPr>
          <p:cNvSpPr txBox="1"/>
          <p:nvPr/>
        </p:nvSpPr>
        <p:spPr>
          <a:xfrm>
            <a:off x="725864" y="1178352"/>
            <a:ext cx="5778631" cy="4893647"/>
          </a:xfrm>
          <a:prstGeom prst="rect">
            <a:avLst/>
          </a:prstGeom>
          <a:noFill/>
        </p:spPr>
        <p:txBody>
          <a:bodyPr wrap="square" rtlCol="0">
            <a:spAutoFit/>
          </a:bodyPr>
          <a:lstStyle/>
          <a:p>
            <a:r>
              <a:rPr lang="vi-VN" sz="2400" b="1" dirty="0"/>
              <a:t>Autoencoder</a:t>
            </a:r>
          </a:p>
          <a:p>
            <a:pPr marL="342900" indent="-342900">
              <a:buFont typeface="Arial" panose="020B0604020202020204" pitchFamily="34" charset="0"/>
              <a:buChar char="•"/>
            </a:pPr>
            <a:r>
              <a:rPr lang="vi-VN" sz="2400" b="1" dirty="0"/>
              <a:t>Encoder: </a:t>
            </a:r>
            <a:r>
              <a:rPr lang="vi-VN" sz="2400" dirty="0"/>
              <a:t>Mã hóa dữ liệu đầu vào thành một vector ẩn có chiều nhỏ hơn.Ví dụ: từ đầu vào 100 chiều → mã hóa còn 20 chiều. Có tác dụng nhằm biểu diễn đặc trưng (latent representation).</a:t>
            </a:r>
          </a:p>
          <a:p>
            <a:pPr marL="342900" indent="-342900">
              <a:buFont typeface="Arial" panose="020B0604020202020204" pitchFamily="34" charset="0"/>
              <a:buChar char="•"/>
            </a:pPr>
            <a:r>
              <a:rPr lang="vi-VN" sz="2400" b="1" dirty="0"/>
              <a:t>Bottleneck (ẩn hẹp):</a:t>
            </a:r>
            <a:r>
              <a:rPr lang="vi-VN" sz="2400" dirty="0"/>
              <a:t> Lớp có số chiều nhỏ nhất trong mạng. Là nơi lưu giữ các đặc trưng quan trọng nhất.</a:t>
            </a:r>
          </a:p>
          <a:p>
            <a:pPr marL="342900" indent="-342900">
              <a:buFont typeface="Arial" panose="020B0604020202020204" pitchFamily="34" charset="0"/>
              <a:buChar char="•"/>
            </a:pPr>
            <a:r>
              <a:rPr lang="vi-VN" sz="2400" b="1" dirty="0"/>
              <a:t>Decoder:</a:t>
            </a:r>
            <a:r>
              <a:rPr lang="vi-VN" sz="2400" dirty="0"/>
              <a:t> Tái tạo lại đầu vào từ biểu diễn ẩn.Mục tiêu đầu ra được gần giống nhất so với đầu vào ban đầu.</a:t>
            </a:r>
          </a:p>
        </p:txBody>
      </p:sp>
      <p:pic>
        <p:nvPicPr>
          <p:cNvPr id="6" name="Picture 5">
            <a:extLst>
              <a:ext uri="{FF2B5EF4-FFF2-40B4-BE49-F238E27FC236}">
                <a16:creationId xmlns:a16="http://schemas.microsoft.com/office/drawing/2014/main" id="{6822922A-74EE-A22F-48DF-1998F38581B0}"/>
              </a:ext>
            </a:extLst>
          </p:cNvPr>
          <p:cNvPicPr>
            <a:picLocks noChangeAspect="1"/>
          </p:cNvPicPr>
          <p:nvPr/>
        </p:nvPicPr>
        <p:blipFill>
          <a:blip r:embed="rId2"/>
          <a:stretch>
            <a:fillRect/>
          </a:stretch>
        </p:blipFill>
        <p:spPr>
          <a:xfrm>
            <a:off x="6322428" y="1178352"/>
            <a:ext cx="5668166" cy="4763165"/>
          </a:xfrm>
          <a:prstGeom prst="rect">
            <a:avLst/>
          </a:prstGeom>
        </p:spPr>
      </p:pic>
    </p:spTree>
    <p:extLst>
      <p:ext uri="{BB962C8B-B14F-4D97-AF65-F5344CB8AC3E}">
        <p14:creationId xmlns:p14="http://schemas.microsoft.com/office/powerpoint/2010/main" val="4088279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C1DF4-6889-CA49-3CA6-70564B861EF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C3A4236-6727-227D-56DB-7C4D44EA6E28}"/>
              </a:ext>
            </a:extLst>
          </p:cNvPr>
          <p:cNvSpPr>
            <a:spLocks noGrp="1"/>
          </p:cNvSpPr>
          <p:nvPr>
            <p:ph type="title"/>
          </p:nvPr>
        </p:nvSpPr>
        <p:spPr/>
        <p:txBody>
          <a:bodyPr>
            <a:noAutofit/>
          </a:bodyPr>
          <a:lstStyle/>
          <a:p>
            <a:r>
              <a:rPr lang="en-US" sz="3200" dirty="0"/>
              <a:t>Neural Network</a:t>
            </a:r>
          </a:p>
        </p:txBody>
      </p:sp>
      <p:sp>
        <p:nvSpPr>
          <p:cNvPr id="2" name="Slide Number Placeholder 1">
            <a:extLst>
              <a:ext uri="{FF2B5EF4-FFF2-40B4-BE49-F238E27FC236}">
                <a16:creationId xmlns:a16="http://schemas.microsoft.com/office/drawing/2014/main" id="{DC92C0D5-64AC-00CC-DD1D-7ED77E08AAF4}"/>
              </a:ext>
            </a:extLst>
          </p:cNvPr>
          <p:cNvSpPr>
            <a:spLocks noGrp="1"/>
          </p:cNvSpPr>
          <p:nvPr>
            <p:ph type="sldNum" sz="quarter" idx="12"/>
          </p:nvPr>
        </p:nvSpPr>
        <p:spPr/>
        <p:txBody>
          <a:bodyPr/>
          <a:lstStyle/>
          <a:p>
            <a:fld id="{9EA0BE3B-158A-4EDF-80DC-E394A0D1600F}" type="slidenum">
              <a:rPr lang="en-US" sz="1400"/>
              <a:pPr/>
              <a:t>16</a:t>
            </a:fld>
            <a:endParaRPr lang="en-US" sz="1400" dirty="0"/>
          </a:p>
        </p:txBody>
      </p:sp>
      <p:sp>
        <p:nvSpPr>
          <p:cNvPr id="4" name="TextBox 3">
            <a:extLst>
              <a:ext uri="{FF2B5EF4-FFF2-40B4-BE49-F238E27FC236}">
                <a16:creationId xmlns:a16="http://schemas.microsoft.com/office/drawing/2014/main" id="{FE763C23-9068-A987-1A99-6BE9889BB0AD}"/>
              </a:ext>
            </a:extLst>
          </p:cNvPr>
          <p:cNvSpPr txBox="1"/>
          <p:nvPr/>
        </p:nvSpPr>
        <p:spPr>
          <a:xfrm>
            <a:off x="725864" y="1178352"/>
            <a:ext cx="10614581" cy="830997"/>
          </a:xfrm>
          <a:prstGeom prst="rect">
            <a:avLst/>
          </a:prstGeom>
          <a:noFill/>
        </p:spPr>
        <p:txBody>
          <a:bodyPr wrap="square" rtlCol="0">
            <a:spAutoFit/>
          </a:bodyPr>
          <a:lstStyle/>
          <a:p>
            <a:pPr marL="342900" indent="-342900">
              <a:buFont typeface="Arial" panose="020B0604020202020204" pitchFamily="34" charset="0"/>
              <a:buChar char="•"/>
            </a:pPr>
            <a:endParaRPr lang="vi-VN" sz="2400" dirty="0"/>
          </a:p>
          <a:p>
            <a:endParaRPr lang="vi-VN" sz="2400" dirty="0"/>
          </a:p>
        </p:txBody>
      </p:sp>
      <p:pic>
        <p:nvPicPr>
          <p:cNvPr id="9" name="Picture 8" descr="A diagram of a neural network&#10;&#10;AI-generated content may be incorrect.">
            <a:extLst>
              <a:ext uri="{FF2B5EF4-FFF2-40B4-BE49-F238E27FC236}">
                <a16:creationId xmlns:a16="http://schemas.microsoft.com/office/drawing/2014/main" id="{4661697C-7688-312D-58CF-155A32FF63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8336" y="1071774"/>
            <a:ext cx="5070980" cy="4897970"/>
          </a:xfrm>
          <a:prstGeom prst="rect">
            <a:avLst/>
          </a:prstGeom>
        </p:spPr>
      </p:pic>
      <p:graphicFrame>
        <p:nvGraphicFramePr>
          <p:cNvPr id="14" name="Table 13">
            <a:extLst>
              <a:ext uri="{FF2B5EF4-FFF2-40B4-BE49-F238E27FC236}">
                <a16:creationId xmlns:a16="http://schemas.microsoft.com/office/drawing/2014/main" id="{ADFDF762-4F9F-3A65-DCC1-955396BE678C}"/>
              </a:ext>
            </a:extLst>
          </p:cNvPr>
          <p:cNvGraphicFramePr>
            <a:graphicFrameLocks noGrp="1"/>
          </p:cNvGraphicFramePr>
          <p:nvPr>
            <p:extLst>
              <p:ext uri="{D42A27DB-BD31-4B8C-83A1-F6EECF244321}">
                <p14:modId xmlns:p14="http://schemas.microsoft.com/office/powerpoint/2010/main" val="710548101"/>
              </p:ext>
            </p:extLst>
          </p:nvPr>
        </p:nvGraphicFramePr>
        <p:xfrm>
          <a:off x="838200" y="630081"/>
          <a:ext cx="5257800" cy="5597837"/>
        </p:xfrm>
        <a:graphic>
          <a:graphicData uri="http://schemas.openxmlformats.org/drawingml/2006/table">
            <a:tbl>
              <a:tblPr/>
              <a:tblGrid>
                <a:gridCol w="2628900">
                  <a:extLst>
                    <a:ext uri="{9D8B030D-6E8A-4147-A177-3AD203B41FA5}">
                      <a16:colId xmlns:a16="http://schemas.microsoft.com/office/drawing/2014/main" val="3128405506"/>
                    </a:ext>
                  </a:extLst>
                </a:gridCol>
                <a:gridCol w="2628900">
                  <a:extLst>
                    <a:ext uri="{9D8B030D-6E8A-4147-A177-3AD203B41FA5}">
                      <a16:colId xmlns:a16="http://schemas.microsoft.com/office/drawing/2014/main" val="3835781884"/>
                    </a:ext>
                  </a:extLst>
                </a:gridCol>
              </a:tblGrid>
              <a:tr h="179109">
                <a:tc>
                  <a:txBody>
                    <a:bodyPr/>
                    <a:lstStyle/>
                    <a:p>
                      <a:endParaRPr lang="vi-VN" dirty="0">
                        <a:latin typeface="+mn-lt"/>
                      </a:endParaRPr>
                    </a:p>
                  </a:txBody>
                  <a:tcPr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endParaRPr lang="vi-VN" dirty="0">
                        <a:latin typeface="+mn-lt"/>
                      </a:endParaRPr>
                    </a:p>
                  </a:txBody>
                  <a:tcPr anchor="ctr">
                    <a:lnL>
                      <a:noFill/>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4264962"/>
                  </a:ext>
                </a:extLst>
              </a:tr>
              <a:tr h="681274">
                <a:tc>
                  <a:txBody>
                    <a:bodyPr/>
                    <a:lstStyle/>
                    <a:p>
                      <a:r>
                        <a:rPr lang="vi-VN" b="1" dirty="0">
                          <a:latin typeface="+mn-lt"/>
                        </a:rPr>
                        <a:t>Input size d</a:t>
                      </a:r>
                      <a:endParaRPr lang="vi-VN"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vi-VN" dirty="0">
                          <a:latin typeface="+mn-lt"/>
                        </a:rPr>
                        <a:t>num_items</a:t>
                      </a:r>
                      <a:r>
                        <a:rPr lang="en-US" dirty="0">
                          <a:latin typeface="+mn-lt"/>
                        </a:rPr>
                        <a:t> = </a:t>
                      </a:r>
                      <a:r>
                        <a:rPr lang="en-US" dirty="0">
                          <a:latin typeface="+mn-lt"/>
                          <a:cs typeface="Arial" panose="020B0604020202020204" pitchFamily="34" charset="0"/>
                        </a:rPr>
                        <a:t>3706</a:t>
                      </a:r>
                      <a:endParaRPr lang="vi-VN" dirty="0">
                        <a:latin typeface="+mn-lt"/>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0985654"/>
                  </a:ext>
                </a:extLst>
              </a:tr>
              <a:tr h="601240">
                <a:tc>
                  <a:txBody>
                    <a:bodyPr/>
                    <a:lstStyle/>
                    <a:p>
                      <a:r>
                        <a:rPr lang="vi-VN" b="1" dirty="0">
                          <a:latin typeface="+mn-lt"/>
                        </a:rPr>
                        <a:t>Hidden size k</a:t>
                      </a:r>
                      <a:endParaRPr lang="vi-VN"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vi-VN" dirty="0">
                          <a:latin typeface="+mn-lt"/>
                        </a:rPr>
                        <a:t>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8651169"/>
                  </a:ext>
                </a:extLst>
              </a:tr>
              <a:tr h="577414">
                <a:tc>
                  <a:txBody>
                    <a:bodyPr/>
                    <a:lstStyle/>
                    <a:p>
                      <a:r>
                        <a:rPr lang="vi-VN" b="1" dirty="0">
                          <a:latin typeface="+mn-lt"/>
                        </a:rPr>
                        <a:t>Dropout</a:t>
                      </a:r>
                      <a:endParaRPr lang="vi-VN"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vi-VN" dirty="0">
                          <a:latin typeface="+mn-lt"/>
                        </a:rPr>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8286593"/>
                  </a:ext>
                </a:extLst>
              </a:tr>
              <a:tr h="577414">
                <a:tc>
                  <a:txBody>
                    <a:bodyPr/>
                    <a:lstStyle/>
                    <a:p>
                      <a:r>
                        <a:rPr lang="vi-VN" b="1">
                          <a:latin typeface="+mn-lt"/>
                        </a:rPr>
                        <a:t>Activation</a:t>
                      </a:r>
                      <a:endParaRPr lang="vi-VN">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vi-VN" dirty="0">
                          <a:latin typeface="+mn-lt"/>
                        </a:rPr>
                        <a:t>Sigmoid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6653169"/>
                  </a:ext>
                </a:extLst>
              </a:tr>
              <a:tr h="773785">
                <a:tc>
                  <a:txBody>
                    <a:bodyPr/>
                    <a:lstStyle/>
                    <a:p>
                      <a:r>
                        <a:rPr lang="en-US" b="1" dirty="0">
                          <a:latin typeface="+mn-lt"/>
                        </a:rPr>
                        <a:t>Optimizer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latin typeface="+mn-lt"/>
                        </a:rPr>
                        <a:t>Adam</a:t>
                      </a:r>
                      <a:endParaRPr lang="vi-VN"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0013054"/>
                  </a:ext>
                </a:extLst>
              </a:tr>
              <a:tr h="1010475">
                <a:tc>
                  <a:txBody>
                    <a:bodyPr/>
                    <a:lstStyle/>
                    <a:p>
                      <a:r>
                        <a:rPr lang="en-US" b="1" dirty="0">
                          <a:latin typeface="+mn-lt"/>
                        </a:rPr>
                        <a:t>Loss function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vi-VN"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0596088"/>
                  </a:ext>
                </a:extLst>
              </a:tr>
              <a:tr h="1010475">
                <a:tc>
                  <a:txBody>
                    <a:bodyPr/>
                    <a:lstStyle/>
                    <a:p>
                      <a:r>
                        <a:rPr lang="vi-VN" b="1" dirty="0">
                          <a:latin typeface="+mn-lt"/>
                        </a:rPr>
                        <a:t>Output</a:t>
                      </a:r>
                      <a:endParaRPr lang="en-US" b="1"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vi-VN" dirty="0">
                          <a:latin typeface="+mn-lt"/>
                        </a:rPr>
                        <a:t>Vector có cùng kích thước với đầu vào 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322513"/>
                  </a:ext>
                </a:extLst>
              </a:tr>
            </a:tbl>
          </a:graphicData>
        </a:graphic>
      </p:graphicFrame>
      <p:pic>
        <p:nvPicPr>
          <p:cNvPr id="18" name="Picture 17">
            <a:extLst>
              <a:ext uri="{FF2B5EF4-FFF2-40B4-BE49-F238E27FC236}">
                <a16:creationId xmlns:a16="http://schemas.microsoft.com/office/drawing/2014/main" id="{8B9B7051-6B86-A4A1-FCA6-B2E57077FFED}"/>
              </a:ext>
            </a:extLst>
          </p:cNvPr>
          <p:cNvPicPr>
            <a:picLocks noChangeAspect="1"/>
          </p:cNvPicPr>
          <p:nvPr/>
        </p:nvPicPr>
        <p:blipFill>
          <a:blip r:embed="rId3"/>
          <a:stretch>
            <a:fillRect/>
          </a:stretch>
        </p:blipFill>
        <p:spPr>
          <a:xfrm>
            <a:off x="3551941" y="4334345"/>
            <a:ext cx="2160702" cy="797152"/>
          </a:xfrm>
          <a:prstGeom prst="rect">
            <a:avLst/>
          </a:prstGeom>
        </p:spPr>
      </p:pic>
    </p:spTree>
    <p:extLst>
      <p:ext uri="{BB962C8B-B14F-4D97-AF65-F5344CB8AC3E}">
        <p14:creationId xmlns:p14="http://schemas.microsoft.com/office/powerpoint/2010/main" val="802727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5C47D-6B5A-06E1-5DF7-7B41EAC9E76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6DBC1DB-B7D4-0F7A-3F87-A63FF17D954E}"/>
              </a:ext>
            </a:extLst>
          </p:cNvPr>
          <p:cNvSpPr>
            <a:spLocks noGrp="1"/>
          </p:cNvSpPr>
          <p:nvPr>
            <p:ph type="title"/>
          </p:nvPr>
        </p:nvSpPr>
        <p:spPr/>
        <p:txBody>
          <a:bodyPr>
            <a:noAutofit/>
          </a:bodyPr>
          <a:lstStyle/>
          <a:p>
            <a:r>
              <a:rPr lang="en-US" sz="3200" dirty="0"/>
              <a:t>Neural Network</a:t>
            </a:r>
          </a:p>
        </p:txBody>
      </p:sp>
      <p:sp>
        <p:nvSpPr>
          <p:cNvPr id="2" name="Slide Number Placeholder 1">
            <a:extLst>
              <a:ext uri="{FF2B5EF4-FFF2-40B4-BE49-F238E27FC236}">
                <a16:creationId xmlns:a16="http://schemas.microsoft.com/office/drawing/2014/main" id="{E7D5E6A6-8F4E-BE07-CAE1-0291CF1862CB}"/>
              </a:ext>
            </a:extLst>
          </p:cNvPr>
          <p:cNvSpPr>
            <a:spLocks noGrp="1"/>
          </p:cNvSpPr>
          <p:nvPr>
            <p:ph type="sldNum" sz="quarter" idx="12"/>
          </p:nvPr>
        </p:nvSpPr>
        <p:spPr/>
        <p:txBody>
          <a:bodyPr/>
          <a:lstStyle/>
          <a:p>
            <a:fld id="{9EA0BE3B-158A-4EDF-80DC-E394A0D1600F}" type="slidenum">
              <a:rPr lang="en-US" sz="1400"/>
              <a:pPr/>
              <a:t>17</a:t>
            </a:fld>
            <a:endParaRPr lang="en-US" sz="1400" dirty="0"/>
          </a:p>
        </p:txBody>
      </p:sp>
      <p:sp>
        <p:nvSpPr>
          <p:cNvPr id="4" name="TextBox 3">
            <a:extLst>
              <a:ext uri="{FF2B5EF4-FFF2-40B4-BE49-F238E27FC236}">
                <a16:creationId xmlns:a16="http://schemas.microsoft.com/office/drawing/2014/main" id="{405D8C9B-6132-CE16-18B3-CB3DBD51A290}"/>
              </a:ext>
            </a:extLst>
          </p:cNvPr>
          <p:cNvSpPr txBox="1"/>
          <p:nvPr/>
        </p:nvSpPr>
        <p:spPr>
          <a:xfrm>
            <a:off x="725864" y="1178352"/>
            <a:ext cx="10614581" cy="830997"/>
          </a:xfrm>
          <a:prstGeom prst="rect">
            <a:avLst/>
          </a:prstGeom>
          <a:noFill/>
        </p:spPr>
        <p:txBody>
          <a:bodyPr wrap="square" rtlCol="0">
            <a:spAutoFit/>
          </a:bodyPr>
          <a:lstStyle/>
          <a:p>
            <a:pPr marL="342900" indent="-342900">
              <a:buFont typeface="Arial" panose="020B0604020202020204" pitchFamily="34" charset="0"/>
              <a:buChar char="•"/>
            </a:pPr>
            <a:endParaRPr lang="vi-VN" sz="2400" dirty="0"/>
          </a:p>
          <a:p>
            <a:endParaRPr lang="vi-VN" sz="2400" dirty="0"/>
          </a:p>
        </p:txBody>
      </p:sp>
      <p:pic>
        <p:nvPicPr>
          <p:cNvPr id="8" name="Picture 7">
            <a:extLst>
              <a:ext uri="{FF2B5EF4-FFF2-40B4-BE49-F238E27FC236}">
                <a16:creationId xmlns:a16="http://schemas.microsoft.com/office/drawing/2014/main" id="{848F1B62-ED14-84F7-A8F0-6CA18899D630}"/>
              </a:ext>
            </a:extLst>
          </p:cNvPr>
          <p:cNvPicPr>
            <a:picLocks noChangeAspect="1"/>
          </p:cNvPicPr>
          <p:nvPr/>
        </p:nvPicPr>
        <p:blipFill>
          <a:blip r:embed="rId2"/>
          <a:stretch>
            <a:fillRect/>
          </a:stretch>
        </p:blipFill>
        <p:spPr>
          <a:xfrm>
            <a:off x="5324284" y="862263"/>
            <a:ext cx="6528980" cy="5133473"/>
          </a:xfrm>
          <a:prstGeom prst="rect">
            <a:avLst/>
          </a:prstGeom>
        </p:spPr>
      </p:pic>
      <p:pic>
        <p:nvPicPr>
          <p:cNvPr id="12" name="Picture 11">
            <a:extLst>
              <a:ext uri="{FF2B5EF4-FFF2-40B4-BE49-F238E27FC236}">
                <a16:creationId xmlns:a16="http://schemas.microsoft.com/office/drawing/2014/main" id="{B45DE93D-0D1E-D6F7-3CE2-9FBD969DE305}"/>
              </a:ext>
            </a:extLst>
          </p:cNvPr>
          <p:cNvPicPr>
            <a:picLocks noChangeAspect="1"/>
          </p:cNvPicPr>
          <p:nvPr/>
        </p:nvPicPr>
        <p:blipFill>
          <a:blip r:embed="rId3"/>
          <a:stretch>
            <a:fillRect/>
          </a:stretch>
        </p:blipFill>
        <p:spPr>
          <a:xfrm>
            <a:off x="725864" y="1390138"/>
            <a:ext cx="4372585" cy="619211"/>
          </a:xfrm>
          <a:prstGeom prst="rect">
            <a:avLst/>
          </a:prstGeom>
        </p:spPr>
      </p:pic>
    </p:spTree>
    <p:extLst>
      <p:ext uri="{BB962C8B-B14F-4D97-AF65-F5344CB8AC3E}">
        <p14:creationId xmlns:p14="http://schemas.microsoft.com/office/powerpoint/2010/main" val="3836582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60B77-ADA1-2F3A-5A46-342B6ABB74AC}"/>
            </a:ext>
          </a:extLst>
        </p:cNvPr>
        <p:cNvGrpSpPr/>
        <p:nvPr/>
      </p:nvGrpSpPr>
      <p:grpSpPr>
        <a:xfrm>
          <a:off x="0" y="0"/>
          <a:ext cx="0" cy="0"/>
          <a:chOff x="0" y="0"/>
          <a:chExt cx="0" cy="0"/>
        </a:xfrm>
      </p:grpSpPr>
      <p:pic>
        <p:nvPicPr>
          <p:cNvPr id="7" name="Picture 6" descr="A diagram of a complex algorithm&#10;&#10;AI-generated content may be incorrect.">
            <a:extLst>
              <a:ext uri="{FF2B5EF4-FFF2-40B4-BE49-F238E27FC236}">
                <a16:creationId xmlns:a16="http://schemas.microsoft.com/office/drawing/2014/main" id="{EA297EC7-48D2-0507-1B90-E3FCF2DCFB52}"/>
              </a:ext>
            </a:extLst>
          </p:cNvPr>
          <p:cNvPicPr>
            <a:picLocks noChangeAspect="1"/>
          </p:cNvPicPr>
          <p:nvPr/>
        </p:nvPicPr>
        <p:blipFill>
          <a:blip r:embed="rId2">
            <a:extLst>
              <a:ext uri="{28A0092B-C50C-407E-A947-70E740481C1C}">
                <a14:useLocalDpi xmlns:a14="http://schemas.microsoft.com/office/drawing/2010/main" val="0"/>
              </a:ext>
            </a:extLst>
          </a:blip>
          <a:srcRect l="-8" r="25715"/>
          <a:stretch>
            <a:fillRect/>
          </a:stretch>
        </p:blipFill>
        <p:spPr>
          <a:xfrm>
            <a:off x="6180903" y="2607891"/>
            <a:ext cx="5285232" cy="3619500"/>
          </a:xfrm>
          <a:prstGeom prst="rect">
            <a:avLst/>
          </a:prstGeom>
        </p:spPr>
      </p:pic>
      <p:sp>
        <p:nvSpPr>
          <p:cNvPr id="3" name="Title 2">
            <a:extLst>
              <a:ext uri="{FF2B5EF4-FFF2-40B4-BE49-F238E27FC236}">
                <a16:creationId xmlns:a16="http://schemas.microsoft.com/office/drawing/2014/main" id="{F34483F5-26ED-0A51-45DB-3A3B6EDDFB6E}"/>
              </a:ext>
            </a:extLst>
          </p:cNvPr>
          <p:cNvSpPr>
            <a:spLocks noGrp="1"/>
          </p:cNvSpPr>
          <p:nvPr>
            <p:ph type="title"/>
          </p:nvPr>
        </p:nvSpPr>
        <p:spPr/>
        <p:txBody>
          <a:bodyPr>
            <a:noAutofit/>
          </a:bodyPr>
          <a:lstStyle/>
          <a:p>
            <a:r>
              <a:rPr lang="en-US" sz="3200" dirty="0"/>
              <a:t>Neural Network</a:t>
            </a:r>
          </a:p>
        </p:txBody>
      </p:sp>
      <p:sp>
        <p:nvSpPr>
          <p:cNvPr id="2" name="Slide Number Placeholder 1">
            <a:extLst>
              <a:ext uri="{FF2B5EF4-FFF2-40B4-BE49-F238E27FC236}">
                <a16:creationId xmlns:a16="http://schemas.microsoft.com/office/drawing/2014/main" id="{B3C96E3F-3B63-3637-6FCA-37BDE436CC07}"/>
              </a:ext>
            </a:extLst>
          </p:cNvPr>
          <p:cNvSpPr>
            <a:spLocks noGrp="1"/>
          </p:cNvSpPr>
          <p:nvPr>
            <p:ph type="sldNum" sz="quarter" idx="12"/>
          </p:nvPr>
        </p:nvSpPr>
        <p:spPr/>
        <p:txBody>
          <a:bodyPr/>
          <a:lstStyle/>
          <a:p>
            <a:fld id="{9EA0BE3B-158A-4EDF-80DC-E394A0D1600F}" type="slidenum">
              <a:rPr lang="en-US" sz="1400"/>
              <a:pPr/>
              <a:t>18</a:t>
            </a:fld>
            <a:endParaRPr lang="en-US" sz="1400" dirty="0"/>
          </a:p>
        </p:txBody>
      </p:sp>
      <p:sp>
        <p:nvSpPr>
          <p:cNvPr id="8" name="TextBox 7">
            <a:extLst>
              <a:ext uri="{FF2B5EF4-FFF2-40B4-BE49-F238E27FC236}">
                <a16:creationId xmlns:a16="http://schemas.microsoft.com/office/drawing/2014/main" id="{BC87B279-C0B7-23C0-995A-B17F5CC3E4EF}"/>
              </a:ext>
            </a:extLst>
          </p:cNvPr>
          <p:cNvSpPr txBox="1"/>
          <p:nvPr/>
        </p:nvSpPr>
        <p:spPr>
          <a:xfrm>
            <a:off x="725864" y="2811071"/>
            <a:ext cx="5156462"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latin typeface="Arial" panose="020B0604020202020204" pitchFamily="34" charset="0"/>
                <a:cs typeface="Arial" panose="020B0604020202020204" pitchFamily="34" charset="0"/>
              </a:rPr>
              <a:t>Sử</a:t>
            </a:r>
            <a:r>
              <a:rPr lang="en-US" sz="2400" dirty="0">
                <a:latin typeface="Arial" panose="020B0604020202020204" pitchFamily="34" charset="0"/>
                <a:cs typeface="Arial" panose="020B0604020202020204" pitchFamily="34" charset="0"/>
              </a:rPr>
              <a:t> dụng 1 neural networks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đầu vào là vector </a:t>
            </a:r>
            <a:r>
              <a:rPr lang="en-US" sz="2400" dirty="0" err="1">
                <a:latin typeface="Arial" panose="020B0604020202020204" pitchFamily="34" charset="0"/>
                <a:cs typeface="Arial" panose="020B0604020202020204" pitchFamily="34" charset="0"/>
              </a:rPr>
              <a:t>đặc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trưng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r>
              <a:rPr lang="en-US" sz="2400" dirty="0">
                <a:latin typeface="Arial" panose="020B0604020202020204" pitchFamily="34" charset="0"/>
                <a:cs typeface="Arial" panose="020B0604020202020204" pitchFamily="34" charset="0"/>
              </a:rPr>
              <a:t> </a:t>
            </a:r>
            <a:r>
              <a:rPr lang="vi-VN" sz="2400" dirty="0"/>
              <a:t>tin nhân khẩu </a:t>
            </a:r>
            <a:r>
              <a:rPr lang="vi-VN" sz="2400" dirty="0">
                <a:latin typeface="Arial (Body)"/>
              </a:rPr>
              <a:t>học</a:t>
            </a:r>
            <a:r>
              <a:rPr lang="en-US" sz="2400" dirty="0">
                <a:latin typeface="Arial (Body)"/>
              </a:rPr>
              <a:t> </a:t>
            </a:r>
            <a:r>
              <a:rPr lang="vi-VN" sz="2400" dirty="0">
                <a:latin typeface="Arial (Body)"/>
              </a:rPr>
              <a:t>học</a:t>
            </a:r>
            <a:r>
              <a:rPr lang="en-US" sz="2400" dirty="0">
                <a:latin typeface="Arial (Body)"/>
              </a:rPr>
              <a:t> của người </a:t>
            </a:r>
            <a:r>
              <a:rPr lang="en-US" sz="2400" dirty="0" err="1">
                <a:latin typeface="Arial (Body)"/>
              </a:rPr>
              <a:t>dùng</a:t>
            </a:r>
            <a:endParaRPr lang="en-US" sz="2400" dirty="0">
              <a:latin typeface="Arial (Body)"/>
            </a:endParaRPr>
          </a:p>
          <a:p>
            <a:pPr marL="342900" indent="-342900">
              <a:buFont typeface="Arial" panose="020B0604020202020204" pitchFamily="34" charset="0"/>
              <a:buChar char="•"/>
            </a:pPr>
            <a:endParaRPr lang="en-US" sz="2400" dirty="0">
              <a:latin typeface="Arial (Body)"/>
              <a:cs typeface="Arial" panose="020B0604020202020204" pitchFamily="34" charset="0"/>
            </a:endParaRPr>
          </a:p>
          <a:p>
            <a:pPr marL="342900" indent="-342900">
              <a:buFont typeface="Arial" panose="020B0604020202020204" pitchFamily="34" charset="0"/>
              <a:buChar char="•"/>
            </a:pPr>
            <a:r>
              <a:rPr lang="en-US" sz="2400" dirty="0" err="1">
                <a:latin typeface="Arial (Body)"/>
                <a:cs typeface="Arial" panose="020B0604020202020204" pitchFamily="34" charset="0"/>
              </a:rPr>
              <a:t>Với</a:t>
            </a:r>
            <a:r>
              <a:rPr lang="en-US" sz="2400" dirty="0">
                <a:latin typeface="Arial (Body)"/>
                <a:cs typeface="Arial" panose="020B0604020202020204" pitchFamily="34" charset="0"/>
              </a:rPr>
              <a:t> các </a:t>
            </a:r>
            <a:r>
              <a:rPr lang="en-US" sz="2400" dirty="0" err="1">
                <a:latin typeface="Arial (Body)"/>
                <a:cs typeface="Arial" panose="020B0604020202020204" pitchFamily="34" charset="0"/>
              </a:rPr>
              <a:t>đặc</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trưng</a:t>
            </a:r>
            <a:r>
              <a:rPr lang="en-US" sz="2400" dirty="0">
                <a:latin typeface="Arial (Body)"/>
                <a:cs typeface="Arial" panose="020B0604020202020204" pitchFamily="34" charset="0"/>
              </a:rPr>
              <a:t> age, gender, occupation -&gt; tính </a:t>
            </a:r>
            <a:r>
              <a:rPr lang="en-US" sz="2400" dirty="0" err="1">
                <a:latin typeface="Arial (Body)"/>
                <a:cs typeface="Arial" panose="020B0604020202020204" pitchFamily="34" charset="0"/>
              </a:rPr>
              <a:t>toán</a:t>
            </a:r>
            <a:r>
              <a:rPr lang="en-US" sz="2400" dirty="0">
                <a:latin typeface="Arial (Body)"/>
                <a:cs typeface="Arial" panose="020B0604020202020204" pitchFamily="34" charset="0"/>
              </a:rPr>
              <a:t> được </a:t>
            </a:r>
            <a:r>
              <a:rPr lang="en-US" sz="2400" dirty="0" err="1">
                <a:latin typeface="Arial (Body)"/>
                <a:cs typeface="Arial" panose="020B0604020202020204" pitchFamily="34" charset="0"/>
              </a:rPr>
              <a:t>mức</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độ</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tương</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đồng</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với</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những</a:t>
            </a:r>
            <a:r>
              <a:rPr lang="en-US" sz="2400" dirty="0">
                <a:latin typeface="Arial (Body)"/>
                <a:cs typeface="Arial" panose="020B0604020202020204" pitchFamily="34" charset="0"/>
              </a:rPr>
              <a:t> users đã training</a:t>
            </a:r>
          </a:p>
        </p:txBody>
      </p:sp>
      <p:sp>
        <p:nvSpPr>
          <p:cNvPr id="9" name="TextBox 8">
            <a:extLst>
              <a:ext uri="{FF2B5EF4-FFF2-40B4-BE49-F238E27FC236}">
                <a16:creationId xmlns:a16="http://schemas.microsoft.com/office/drawing/2014/main" id="{B22FA0CF-6707-DD51-5E41-567D1546EA72}"/>
              </a:ext>
            </a:extLst>
          </p:cNvPr>
          <p:cNvSpPr txBox="1"/>
          <p:nvPr/>
        </p:nvSpPr>
        <p:spPr>
          <a:xfrm>
            <a:off x="725864" y="941192"/>
            <a:ext cx="10576874" cy="1569660"/>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Sau </a:t>
            </a:r>
            <a:r>
              <a:rPr lang="en-US" sz="2400" dirty="0" err="1">
                <a:latin typeface="Arial" panose="020B0604020202020204" pitchFamily="34" charset="0"/>
                <a:cs typeface="Arial" panose="020B0604020202020204" pitchFamily="34" charset="0"/>
              </a:rPr>
              <a:t>bước</a:t>
            </a:r>
            <a:r>
              <a:rPr lang="en-US" sz="2400" dirty="0">
                <a:latin typeface="Arial" panose="020B0604020202020204" pitchFamily="34" charset="0"/>
                <a:cs typeface="Arial" panose="020B0604020202020204" pitchFamily="34" charset="0"/>
              </a:rPr>
              <a:t> này ta </a:t>
            </a:r>
            <a:r>
              <a:rPr lang="en-US" sz="2400" dirty="0" err="1">
                <a:latin typeface="Arial" panose="020B0604020202020204" pitchFamily="34" charset="0"/>
                <a:cs typeface="Arial" panose="020B0604020202020204" pitchFamily="34" charset="0"/>
              </a:rPr>
              <a:t>thu</a:t>
            </a:r>
            <a:r>
              <a:rPr lang="en-US" sz="2400" dirty="0">
                <a:latin typeface="Arial" panose="020B0604020202020204" pitchFamily="34" charset="0"/>
                <a:cs typeface="Arial" panose="020B0604020202020204" pitchFamily="34" charset="0"/>
              </a:rPr>
              <a:t> được </a:t>
            </a:r>
            <a:r>
              <a:rPr lang="en-US" sz="2400" dirty="0" err="1">
                <a:latin typeface="Arial" panose="020B0604020202020204" pitchFamily="34" charset="0"/>
                <a:cs typeface="Arial" panose="020B0604020202020204" pitchFamily="34" charset="0"/>
              </a:rPr>
              <a:t>bảng</a:t>
            </a:r>
            <a:r>
              <a:rPr lang="en-US" sz="2400" dirty="0">
                <a:latin typeface="Arial" panose="020B0604020202020204" pitchFamily="34" charset="0"/>
                <a:cs typeface="Arial" panose="020B0604020202020204" pitchFamily="34" charset="0"/>
              </a:rPr>
              <a:t> ratings </a:t>
            </a:r>
            <a:r>
              <a:rPr lang="en-US" sz="2400" dirty="0" err="1">
                <a:latin typeface="Arial" panose="020B0604020202020204" pitchFamily="34" charset="0"/>
                <a:cs typeface="Arial" panose="020B0604020202020204" pitchFamily="34" charset="0"/>
              </a:rPr>
              <a:t>đầy</a:t>
            </a:r>
            <a:r>
              <a:rPr lang="en-US" sz="2400" dirty="0">
                <a:latin typeface="Arial" panose="020B0604020202020204" pitchFamily="34" charset="0"/>
                <a:cs typeface="Arial" panose="020B0604020202020204" pitchFamily="34" charset="0"/>
              </a:rPr>
              <a:t> đủ của </a:t>
            </a:r>
            <a:r>
              <a:rPr lang="en-US" sz="2400" dirty="0" err="1">
                <a:latin typeface="Arial" panose="020B0604020202020204" pitchFamily="34" charset="0"/>
                <a:cs typeface="Arial" panose="020B0604020202020204" pitchFamily="34" charset="0"/>
              </a:rPr>
              <a:t>những</a:t>
            </a:r>
            <a:r>
              <a:rPr lang="en-US" sz="2400" dirty="0">
                <a:latin typeface="Arial" panose="020B0604020202020204" pitchFamily="34" charset="0"/>
                <a:cs typeface="Arial" panose="020B0604020202020204" pitchFamily="34" charset="0"/>
              </a:rPr>
              <a:t> users được đưa vào training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những</a:t>
            </a:r>
            <a:r>
              <a:rPr lang="en-US" sz="2400" dirty="0">
                <a:latin typeface="Arial" panose="020B0604020202020204" pitchFamily="34" charset="0"/>
                <a:cs typeface="Arial" panose="020B0604020202020204" pitchFamily="34" charset="0"/>
              </a:rPr>
              <a:t> users đã có </a:t>
            </a:r>
            <a:r>
              <a:rPr lang="en-US" sz="2400" dirty="0" err="1">
                <a:latin typeface="Arial" panose="020B0604020202020204" pitchFamily="34" charset="0"/>
                <a:cs typeface="Arial" panose="020B0604020202020204" pitchFamily="34" charset="0"/>
              </a:rPr>
              <a:t>đánh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giá</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M</a:t>
            </a:r>
            <a:r>
              <a:rPr lang="vi-VN" sz="2400" dirty="0">
                <a:latin typeface="Arial" panose="020B0604020202020204" pitchFamily="34" charset="0"/>
                <a:cs typeface="Arial" panose="020B0604020202020204" pitchFamily="34" charset="0"/>
              </a:rPr>
              <a:t>ột số người dùng chưa có bất kỳ đánh giá nào ⇒ không thể áp dụng các phương pháp truyền thống</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9251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B1070C-DAA7-12B6-D7A3-A2D8CF2C899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F0D70AB-2A71-BACA-7429-C1035DF186AB}"/>
              </a:ext>
            </a:extLst>
          </p:cNvPr>
          <p:cNvSpPr>
            <a:spLocks noGrp="1"/>
          </p:cNvSpPr>
          <p:nvPr>
            <p:ph type="title"/>
          </p:nvPr>
        </p:nvSpPr>
        <p:spPr/>
        <p:txBody>
          <a:bodyPr>
            <a:noAutofit/>
          </a:bodyPr>
          <a:lstStyle/>
          <a:p>
            <a:r>
              <a:rPr lang="en-US" sz="3200" dirty="0"/>
              <a:t>Neural Network</a:t>
            </a:r>
          </a:p>
        </p:txBody>
      </p:sp>
      <p:sp>
        <p:nvSpPr>
          <p:cNvPr id="2" name="Slide Number Placeholder 1">
            <a:extLst>
              <a:ext uri="{FF2B5EF4-FFF2-40B4-BE49-F238E27FC236}">
                <a16:creationId xmlns:a16="http://schemas.microsoft.com/office/drawing/2014/main" id="{CE515887-08A5-706D-5B85-332666DDC90B}"/>
              </a:ext>
            </a:extLst>
          </p:cNvPr>
          <p:cNvSpPr>
            <a:spLocks noGrp="1"/>
          </p:cNvSpPr>
          <p:nvPr>
            <p:ph type="sldNum" sz="quarter" idx="12"/>
          </p:nvPr>
        </p:nvSpPr>
        <p:spPr/>
        <p:txBody>
          <a:bodyPr/>
          <a:lstStyle/>
          <a:p>
            <a:fld id="{9EA0BE3B-158A-4EDF-80DC-E394A0D1600F}" type="slidenum">
              <a:rPr lang="en-US" sz="1400"/>
              <a:pPr/>
              <a:t>19</a:t>
            </a:fld>
            <a:endParaRPr lang="en-US" sz="1400" dirty="0"/>
          </a:p>
        </p:txBody>
      </p:sp>
      <p:sp>
        <p:nvSpPr>
          <p:cNvPr id="4" name="TextBox 3">
            <a:extLst>
              <a:ext uri="{FF2B5EF4-FFF2-40B4-BE49-F238E27FC236}">
                <a16:creationId xmlns:a16="http://schemas.microsoft.com/office/drawing/2014/main" id="{781EC53C-19B2-E034-2F5F-6FC17AC0DC05}"/>
              </a:ext>
            </a:extLst>
          </p:cNvPr>
          <p:cNvSpPr txBox="1"/>
          <p:nvPr/>
        </p:nvSpPr>
        <p:spPr>
          <a:xfrm>
            <a:off x="725864" y="1178352"/>
            <a:ext cx="10614581" cy="830997"/>
          </a:xfrm>
          <a:prstGeom prst="rect">
            <a:avLst/>
          </a:prstGeom>
          <a:noFill/>
        </p:spPr>
        <p:txBody>
          <a:bodyPr wrap="square" rtlCol="0">
            <a:spAutoFit/>
          </a:bodyPr>
          <a:lstStyle/>
          <a:p>
            <a:pPr marL="342900" indent="-342900">
              <a:buFont typeface="Arial" panose="020B0604020202020204" pitchFamily="34" charset="0"/>
              <a:buChar char="•"/>
            </a:pPr>
            <a:endParaRPr lang="vi-VN" sz="2400" dirty="0"/>
          </a:p>
          <a:p>
            <a:endParaRPr lang="vi-VN" sz="2400" dirty="0"/>
          </a:p>
        </p:txBody>
      </p:sp>
      <p:pic>
        <p:nvPicPr>
          <p:cNvPr id="9" name="Picture 8">
            <a:extLst>
              <a:ext uri="{FF2B5EF4-FFF2-40B4-BE49-F238E27FC236}">
                <a16:creationId xmlns:a16="http://schemas.microsoft.com/office/drawing/2014/main" id="{6AE21E53-A01A-BCAD-B5AC-E2A0606657F9}"/>
              </a:ext>
            </a:extLst>
          </p:cNvPr>
          <p:cNvPicPr>
            <a:picLocks noChangeAspect="1"/>
          </p:cNvPicPr>
          <p:nvPr/>
        </p:nvPicPr>
        <p:blipFill>
          <a:blip r:embed="rId2"/>
          <a:stretch>
            <a:fillRect/>
          </a:stretch>
        </p:blipFill>
        <p:spPr>
          <a:xfrm>
            <a:off x="338736" y="3306778"/>
            <a:ext cx="2962227" cy="1103795"/>
          </a:xfrm>
          <a:prstGeom prst="rect">
            <a:avLst/>
          </a:prstGeom>
        </p:spPr>
      </p:pic>
      <p:pic>
        <p:nvPicPr>
          <p:cNvPr id="11" name="Picture 10">
            <a:extLst>
              <a:ext uri="{FF2B5EF4-FFF2-40B4-BE49-F238E27FC236}">
                <a16:creationId xmlns:a16="http://schemas.microsoft.com/office/drawing/2014/main" id="{22D81375-6349-6EB3-CEDC-EE79CA7CC981}"/>
              </a:ext>
            </a:extLst>
          </p:cNvPr>
          <p:cNvPicPr>
            <a:picLocks noChangeAspect="1"/>
          </p:cNvPicPr>
          <p:nvPr/>
        </p:nvPicPr>
        <p:blipFill>
          <a:blip r:embed="rId3"/>
          <a:stretch>
            <a:fillRect/>
          </a:stretch>
        </p:blipFill>
        <p:spPr>
          <a:xfrm>
            <a:off x="3300963" y="3048319"/>
            <a:ext cx="8478433" cy="1467055"/>
          </a:xfrm>
          <a:prstGeom prst="rect">
            <a:avLst/>
          </a:prstGeom>
        </p:spPr>
      </p:pic>
      <p:pic>
        <p:nvPicPr>
          <p:cNvPr id="13" name="Picture 12">
            <a:extLst>
              <a:ext uri="{FF2B5EF4-FFF2-40B4-BE49-F238E27FC236}">
                <a16:creationId xmlns:a16="http://schemas.microsoft.com/office/drawing/2014/main" id="{1F4637F0-3115-3F88-25DD-B291D26B6330}"/>
              </a:ext>
            </a:extLst>
          </p:cNvPr>
          <p:cNvPicPr>
            <a:picLocks noChangeAspect="1"/>
          </p:cNvPicPr>
          <p:nvPr/>
        </p:nvPicPr>
        <p:blipFill>
          <a:blip r:embed="rId4"/>
          <a:stretch>
            <a:fillRect/>
          </a:stretch>
        </p:blipFill>
        <p:spPr>
          <a:xfrm>
            <a:off x="476636" y="1985001"/>
            <a:ext cx="2686425" cy="704948"/>
          </a:xfrm>
          <a:prstGeom prst="rect">
            <a:avLst/>
          </a:prstGeom>
        </p:spPr>
      </p:pic>
      <p:pic>
        <p:nvPicPr>
          <p:cNvPr id="15" name="Picture 14">
            <a:extLst>
              <a:ext uri="{FF2B5EF4-FFF2-40B4-BE49-F238E27FC236}">
                <a16:creationId xmlns:a16="http://schemas.microsoft.com/office/drawing/2014/main" id="{F352965A-5A5D-42F2-E777-1191A02ECECD}"/>
              </a:ext>
            </a:extLst>
          </p:cNvPr>
          <p:cNvPicPr>
            <a:picLocks noChangeAspect="1"/>
          </p:cNvPicPr>
          <p:nvPr/>
        </p:nvPicPr>
        <p:blipFill>
          <a:blip r:embed="rId5"/>
          <a:stretch>
            <a:fillRect/>
          </a:stretch>
        </p:blipFill>
        <p:spPr>
          <a:xfrm>
            <a:off x="3300963" y="1720644"/>
            <a:ext cx="7497221" cy="1057423"/>
          </a:xfrm>
          <a:prstGeom prst="rect">
            <a:avLst/>
          </a:prstGeom>
        </p:spPr>
      </p:pic>
    </p:spTree>
    <p:extLst>
      <p:ext uri="{BB962C8B-B14F-4D97-AF65-F5344CB8AC3E}">
        <p14:creationId xmlns:p14="http://schemas.microsoft.com/office/powerpoint/2010/main" val="428091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A80C20-2C5D-AB5A-ADAC-2E52BAEC07D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2649BB4-EB20-5EB6-261B-22D9EF663E97}"/>
              </a:ext>
            </a:extLst>
          </p:cNvPr>
          <p:cNvSpPr>
            <a:spLocks noGrp="1"/>
          </p:cNvSpPr>
          <p:nvPr>
            <p:ph type="title"/>
          </p:nvPr>
        </p:nvSpPr>
        <p:spPr/>
        <p:txBody>
          <a:bodyPr>
            <a:noAutofit/>
          </a:bodyPr>
          <a:lstStyle/>
          <a:p>
            <a:r>
              <a:rPr lang="vi-VN" sz="3200" dirty="0"/>
              <a:t>Giới thiệu bài toán</a:t>
            </a:r>
            <a:endParaRPr lang="en-US" sz="3200" dirty="0"/>
          </a:p>
        </p:txBody>
      </p:sp>
      <p:sp>
        <p:nvSpPr>
          <p:cNvPr id="2" name="Slide Number Placeholder 1">
            <a:extLst>
              <a:ext uri="{FF2B5EF4-FFF2-40B4-BE49-F238E27FC236}">
                <a16:creationId xmlns:a16="http://schemas.microsoft.com/office/drawing/2014/main" id="{89FBD8A8-87ED-5E03-7F77-1874D980D8D2}"/>
              </a:ext>
            </a:extLst>
          </p:cNvPr>
          <p:cNvSpPr>
            <a:spLocks noGrp="1"/>
          </p:cNvSpPr>
          <p:nvPr>
            <p:ph type="sldNum" sz="quarter" idx="12"/>
          </p:nvPr>
        </p:nvSpPr>
        <p:spPr/>
        <p:txBody>
          <a:bodyPr/>
          <a:lstStyle/>
          <a:p>
            <a:fld id="{9EA0BE3B-158A-4EDF-80DC-E394A0D1600F}" type="slidenum">
              <a:rPr lang="en-US" sz="1400"/>
              <a:pPr/>
              <a:t>2</a:t>
            </a:fld>
            <a:endParaRPr lang="en-US" sz="1400" dirty="0"/>
          </a:p>
        </p:txBody>
      </p:sp>
      <p:sp>
        <p:nvSpPr>
          <p:cNvPr id="4" name="TextBox 3">
            <a:extLst>
              <a:ext uri="{FF2B5EF4-FFF2-40B4-BE49-F238E27FC236}">
                <a16:creationId xmlns:a16="http://schemas.microsoft.com/office/drawing/2014/main" id="{A1EC0A25-17F3-68EC-EAD6-41D66A0F7FDD}"/>
              </a:ext>
            </a:extLst>
          </p:cNvPr>
          <p:cNvSpPr txBox="1"/>
          <p:nvPr/>
        </p:nvSpPr>
        <p:spPr>
          <a:xfrm>
            <a:off x="480767" y="1178351"/>
            <a:ext cx="11067068" cy="1938992"/>
          </a:xfrm>
          <a:prstGeom prst="rect">
            <a:avLst/>
          </a:prstGeom>
          <a:noFill/>
        </p:spPr>
        <p:txBody>
          <a:bodyPr wrap="square" rtlCol="0">
            <a:spAutoFit/>
          </a:bodyPr>
          <a:lstStyle/>
          <a:p>
            <a:pPr marL="285750" indent="-285750">
              <a:buFontTx/>
              <a:buChar char="-"/>
            </a:pPr>
            <a:r>
              <a:rPr lang="vi-VN" sz="2400" dirty="0"/>
              <a:t>Hệ gợi ý (Recommender System) là một nhánh quan trọng trong trí tuệ nhân tạo và khai thác dữ liệu, giúp </a:t>
            </a:r>
            <a:r>
              <a:rPr lang="vi-VN" sz="2400" b="1" dirty="0"/>
              <a:t>dự đoán và đề xuất những mục (item)</a:t>
            </a:r>
            <a:r>
              <a:rPr lang="vi-VN" sz="2400" dirty="0"/>
              <a:t> mà người dùng có thể </a:t>
            </a:r>
            <a:r>
              <a:rPr lang="vi-VN" sz="2400" b="1" dirty="0"/>
              <a:t>quan tâm hoặc thích</a:t>
            </a:r>
            <a:r>
              <a:rPr lang="vi-VN" sz="2400" dirty="0"/>
              <a:t> dựa trên hành vi, sở thích trong quá khứ hoặc thông tin từ những người dùng tương tự.</a:t>
            </a:r>
          </a:p>
          <a:p>
            <a:pPr marL="285750" indent="-285750">
              <a:buFontTx/>
              <a:buChar char="-"/>
            </a:pPr>
            <a:endParaRPr lang="vi-VN" sz="2400" dirty="0"/>
          </a:p>
        </p:txBody>
      </p:sp>
    </p:spTree>
    <p:extLst>
      <p:ext uri="{BB962C8B-B14F-4D97-AF65-F5344CB8AC3E}">
        <p14:creationId xmlns:p14="http://schemas.microsoft.com/office/powerpoint/2010/main" val="1174614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B72E66-0F2D-BB9C-E660-2AB9D073EB6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C79B718-7AFD-F53D-7027-12C3491DA2B8}"/>
              </a:ext>
            </a:extLst>
          </p:cNvPr>
          <p:cNvSpPr>
            <a:spLocks noGrp="1"/>
          </p:cNvSpPr>
          <p:nvPr>
            <p:ph type="title"/>
          </p:nvPr>
        </p:nvSpPr>
        <p:spPr/>
        <p:txBody>
          <a:bodyPr>
            <a:noAutofit/>
          </a:bodyPr>
          <a:lstStyle/>
          <a:p>
            <a:r>
              <a:rPr lang="en-US" sz="3200" dirty="0"/>
              <a:t>So </a:t>
            </a:r>
            <a:r>
              <a:rPr lang="en-US" sz="3200" dirty="0" err="1"/>
              <a:t>sánh</a:t>
            </a:r>
            <a:r>
              <a:rPr lang="en-US" sz="3200" dirty="0"/>
              <a:t> </a:t>
            </a:r>
            <a:r>
              <a:rPr lang="en-US" sz="3200" dirty="0" err="1"/>
              <a:t>hiệu</a:t>
            </a:r>
            <a:r>
              <a:rPr lang="en-US" sz="3200" dirty="0"/>
              <a:t> </a:t>
            </a:r>
            <a:r>
              <a:rPr lang="en-US" sz="3200" dirty="0" err="1"/>
              <a:t>suất</a:t>
            </a:r>
            <a:endParaRPr lang="en-US" sz="3200" dirty="0"/>
          </a:p>
        </p:txBody>
      </p:sp>
      <p:sp>
        <p:nvSpPr>
          <p:cNvPr id="2" name="Slide Number Placeholder 1">
            <a:extLst>
              <a:ext uri="{FF2B5EF4-FFF2-40B4-BE49-F238E27FC236}">
                <a16:creationId xmlns:a16="http://schemas.microsoft.com/office/drawing/2014/main" id="{12C5DE13-C732-1CD6-AE8C-C9DA86552753}"/>
              </a:ext>
            </a:extLst>
          </p:cNvPr>
          <p:cNvSpPr>
            <a:spLocks noGrp="1"/>
          </p:cNvSpPr>
          <p:nvPr>
            <p:ph type="sldNum" sz="quarter" idx="12"/>
          </p:nvPr>
        </p:nvSpPr>
        <p:spPr/>
        <p:txBody>
          <a:bodyPr/>
          <a:lstStyle/>
          <a:p>
            <a:fld id="{9EA0BE3B-158A-4EDF-80DC-E394A0D1600F}" type="slidenum">
              <a:rPr lang="en-US" sz="1400"/>
              <a:pPr/>
              <a:t>20</a:t>
            </a:fld>
            <a:endParaRPr lang="en-US" sz="1400" dirty="0"/>
          </a:p>
        </p:txBody>
      </p:sp>
      <p:sp>
        <p:nvSpPr>
          <p:cNvPr id="4" name="TextBox 3">
            <a:extLst>
              <a:ext uri="{FF2B5EF4-FFF2-40B4-BE49-F238E27FC236}">
                <a16:creationId xmlns:a16="http://schemas.microsoft.com/office/drawing/2014/main" id="{3C95017E-B585-B627-7855-B49EE7BA93E0}"/>
              </a:ext>
            </a:extLst>
          </p:cNvPr>
          <p:cNvSpPr txBox="1"/>
          <p:nvPr/>
        </p:nvSpPr>
        <p:spPr>
          <a:xfrm>
            <a:off x="725864" y="1178352"/>
            <a:ext cx="10614581" cy="830997"/>
          </a:xfrm>
          <a:prstGeom prst="rect">
            <a:avLst/>
          </a:prstGeom>
          <a:noFill/>
        </p:spPr>
        <p:txBody>
          <a:bodyPr wrap="square" rtlCol="0">
            <a:spAutoFit/>
          </a:bodyPr>
          <a:lstStyle/>
          <a:p>
            <a:pPr marL="342900" indent="-342900">
              <a:buFont typeface="Arial" panose="020B0604020202020204" pitchFamily="34" charset="0"/>
              <a:buChar char="•"/>
            </a:pPr>
            <a:endParaRPr lang="vi-VN" sz="2400" dirty="0"/>
          </a:p>
          <a:p>
            <a:endParaRPr lang="vi-VN" sz="2400" dirty="0"/>
          </a:p>
        </p:txBody>
      </p:sp>
      <p:graphicFrame>
        <p:nvGraphicFramePr>
          <p:cNvPr id="5" name="Table 4">
            <a:extLst>
              <a:ext uri="{FF2B5EF4-FFF2-40B4-BE49-F238E27FC236}">
                <a16:creationId xmlns:a16="http://schemas.microsoft.com/office/drawing/2014/main" id="{C930C5FE-F17E-CB08-74DB-F6FA69CBA6F7}"/>
              </a:ext>
            </a:extLst>
          </p:cNvPr>
          <p:cNvGraphicFramePr>
            <a:graphicFrameLocks noGrp="1"/>
          </p:cNvGraphicFramePr>
          <p:nvPr>
            <p:extLst>
              <p:ext uri="{D42A27DB-BD31-4B8C-83A1-F6EECF244321}">
                <p14:modId xmlns:p14="http://schemas.microsoft.com/office/powerpoint/2010/main" val="1651856541"/>
              </p:ext>
            </p:extLst>
          </p:nvPr>
        </p:nvGraphicFramePr>
        <p:xfrm>
          <a:off x="2891934" y="1552524"/>
          <a:ext cx="6282439" cy="3752952"/>
        </p:xfrm>
        <a:graphic>
          <a:graphicData uri="http://schemas.openxmlformats.org/drawingml/2006/table">
            <a:tbl>
              <a:tblPr firstRow="1" bandRow="1">
                <a:tableStyleId>{5C22544A-7EE6-4342-B048-85BDC9FD1C3A}</a:tableStyleId>
              </a:tblPr>
              <a:tblGrid>
                <a:gridCol w="1691587">
                  <a:extLst>
                    <a:ext uri="{9D8B030D-6E8A-4147-A177-3AD203B41FA5}">
                      <a16:colId xmlns:a16="http://schemas.microsoft.com/office/drawing/2014/main" val="1357008457"/>
                    </a:ext>
                  </a:extLst>
                </a:gridCol>
                <a:gridCol w="2403835">
                  <a:extLst>
                    <a:ext uri="{9D8B030D-6E8A-4147-A177-3AD203B41FA5}">
                      <a16:colId xmlns:a16="http://schemas.microsoft.com/office/drawing/2014/main" val="3796310150"/>
                    </a:ext>
                  </a:extLst>
                </a:gridCol>
                <a:gridCol w="2187017">
                  <a:extLst>
                    <a:ext uri="{9D8B030D-6E8A-4147-A177-3AD203B41FA5}">
                      <a16:colId xmlns:a16="http://schemas.microsoft.com/office/drawing/2014/main" val="807987976"/>
                    </a:ext>
                  </a:extLst>
                </a:gridCol>
              </a:tblGrid>
              <a:tr h="938238">
                <a:tc>
                  <a:txBody>
                    <a:bodyPr/>
                    <a:lstStyle/>
                    <a:p>
                      <a:pPr algn="ctr"/>
                      <a:r>
                        <a:rPr lang="en-US" sz="2500" dirty="0" err="1"/>
                        <a:t>Tiêu</a:t>
                      </a:r>
                      <a:r>
                        <a:rPr lang="en-US" sz="2500" dirty="0"/>
                        <a:t> </a:t>
                      </a:r>
                      <a:r>
                        <a:rPr lang="en-US" sz="2500" dirty="0" err="1"/>
                        <a:t>chí</a:t>
                      </a:r>
                      <a:endParaRPr lang="vi-VN" sz="2500" dirty="0"/>
                    </a:p>
                  </a:txBody>
                  <a:tcPr marL="124633" marR="124633" marT="62317" marB="62317" anchor="ctr"/>
                </a:tc>
                <a:tc>
                  <a:txBody>
                    <a:bodyPr/>
                    <a:lstStyle/>
                    <a:p>
                      <a:pPr algn="ctr"/>
                      <a:r>
                        <a:rPr lang="en-US" sz="2500" dirty="0"/>
                        <a:t>Matrix Factorization</a:t>
                      </a:r>
                      <a:endParaRPr lang="vi-VN" sz="2500" dirty="0"/>
                    </a:p>
                  </a:txBody>
                  <a:tcPr marL="124633" marR="124633" marT="62317" marB="62317" anchor="ctr"/>
                </a:tc>
                <a:tc>
                  <a:txBody>
                    <a:bodyPr/>
                    <a:lstStyle/>
                    <a:p>
                      <a:pPr algn="ctr"/>
                      <a:r>
                        <a:rPr lang="en-US" sz="2500" dirty="0"/>
                        <a:t>Neural Network</a:t>
                      </a:r>
                      <a:endParaRPr lang="vi-VN" sz="2500" dirty="0"/>
                    </a:p>
                  </a:txBody>
                  <a:tcPr marL="124633" marR="124633" marT="62317" marB="62317" anchor="ctr"/>
                </a:tc>
                <a:extLst>
                  <a:ext uri="{0D108BD9-81ED-4DB2-BD59-A6C34878D82A}">
                    <a16:rowId xmlns:a16="http://schemas.microsoft.com/office/drawing/2014/main" val="849952958"/>
                  </a:ext>
                </a:extLst>
              </a:tr>
              <a:tr h="938238">
                <a:tc>
                  <a:txBody>
                    <a:bodyPr/>
                    <a:lstStyle/>
                    <a:p>
                      <a:pPr algn="ctr"/>
                      <a:r>
                        <a:rPr lang="en-US" sz="2000" dirty="0" err="1">
                          <a:latin typeface="Arial (Body)"/>
                        </a:rPr>
                        <a:t>Thời</a:t>
                      </a:r>
                      <a:r>
                        <a:rPr lang="en-US" sz="2000" dirty="0">
                          <a:latin typeface="Arial (Body)"/>
                        </a:rPr>
                        <a:t> </a:t>
                      </a:r>
                      <a:r>
                        <a:rPr lang="en-US" sz="2000" dirty="0" err="1">
                          <a:latin typeface="Arial (Body)"/>
                        </a:rPr>
                        <a:t>gian</a:t>
                      </a:r>
                      <a:endParaRPr lang="vi-VN" sz="2000" dirty="0">
                        <a:latin typeface="Arial (Body)"/>
                      </a:endParaRPr>
                    </a:p>
                  </a:txBody>
                  <a:tcPr marL="124633" marR="124633" marT="62317" marB="62317" anchor="ctr"/>
                </a:tc>
                <a:tc>
                  <a:txBody>
                    <a:bodyPr/>
                    <a:lstStyle/>
                    <a:p>
                      <a:pPr algn="ctr"/>
                      <a:r>
                        <a:rPr lang="vi-VN" sz="1800" dirty="0">
                          <a:latin typeface="Arial (Body)"/>
                        </a:rPr>
                        <a:t>1043.56</a:t>
                      </a:r>
                      <a:r>
                        <a:rPr lang="en-US" sz="1800" dirty="0">
                          <a:latin typeface="Arial (Body)"/>
                        </a:rPr>
                        <a:t> (s)</a:t>
                      </a:r>
                      <a:endParaRPr lang="vi-VN" sz="1800" dirty="0">
                        <a:latin typeface="Arial (Body)"/>
                      </a:endParaRPr>
                    </a:p>
                  </a:txBody>
                  <a:tcPr marL="124633" marR="124633" marT="62317" marB="62317" anchor="ctr"/>
                </a:tc>
                <a:tc>
                  <a:txBody>
                    <a:bodyPr/>
                    <a:lstStyle/>
                    <a:p>
                      <a:pPr algn="ctr"/>
                      <a:r>
                        <a:rPr lang="vi-VN" sz="1800" dirty="0">
                          <a:latin typeface="Arial (Body)"/>
                        </a:rPr>
                        <a:t>478.67</a:t>
                      </a:r>
                      <a:r>
                        <a:rPr lang="en-US" sz="1800" dirty="0">
                          <a:latin typeface="Arial (Body)"/>
                        </a:rPr>
                        <a:t>(s)</a:t>
                      </a:r>
                      <a:endParaRPr lang="vi-VN" sz="1800" dirty="0">
                        <a:latin typeface="Arial (Body)"/>
                      </a:endParaRPr>
                    </a:p>
                  </a:txBody>
                  <a:tcPr marL="124633" marR="124633" marT="62317" marB="62317" anchor="ctr"/>
                </a:tc>
                <a:extLst>
                  <a:ext uri="{0D108BD9-81ED-4DB2-BD59-A6C34878D82A}">
                    <a16:rowId xmlns:a16="http://schemas.microsoft.com/office/drawing/2014/main" val="2815256605"/>
                  </a:ext>
                </a:extLst>
              </a:tr>
              <a:tr h="938238">
                <a:tc>
                  <a:txBody>
                    <a:bodyPr/>
                    <a:lstStyle/>
                    <a:p>
                      <a:pPr algn="ctr"/>
                      <a:r>
                        <a:rPr lang="en-US" sz="2000" dirty="0">
                          <a:latin typeface="Arial (Body)"/>
                        </a:rPr>
                        <a:t>RMSE</a:t>
                      </a:r>
                      <a:endParaRPr lang="vi-VN" sz="2000" dirty="0">
                        <a:latin typeface="Arial (Body)"/>
                      </a:endParaRPr>
                    </a:p>
                  </a:txBody>
                  <a:tcPr marL="124633" marR="124633" marT="62317" marB="62317" anchor="ctr"/>
                </a:tc>
                <a:tc>
                  <a:txBody>
                    <a:bodyPr/>
                    <a:lstStyle/>
                    <a:p>
                      <a:pPr algn="ctr"/>
                      <a:r>
                        <a:rPr lang="en-US" sz="1800" dirty="0">
                          <a:latin typeface="Arial (Body)"/>
                        </a:rPr>
                        <a:t>1.75</a:t>
                      </a:r>
                      <a:endParaRPr lang="vi-VN" sz="1800" dirty="0">
                        <a:latin typeface="Arial (Body)"/>
                      </a:endParaRPr>
                    </a:p>
                  </a:txBody>
                  <a:tcPr marL="124633" marR="124633" marT="62317" marB="62317" anchor="ctr"/>
                </a:tc>
                <a:tc>
                  <a:txBody>
                    <a:bodyPr/>
                    <a:lstStyle/>
                    <a:p>
                      <a:pPr algn="ctr"/>
                      <a:r>
                        <a:rPr lang="en-US" sz="1800" dirty="0">
                          <a:latin typeface="Arial (Body)"/>
                        </a:rPr>
                        <a:t>0.94</a:t>
                      </a:r>
                      <a:endParaRPr lang="vi-VN" sz="1800" dirty="0">
                        <a:latin typeface="Arial (Body)"/>
                      </a:endParaRPr>
                    </a:p>
                  </a:txBody>
                  <a:tcPr marL="124633" marR="124633" marT="62317" marB="62317" anchor="ctr"/>
                </a:tc>
                <a:extLst>
                  <a:ext uri="{0D108BD9-81ED-4DB2-BD59-A6C34878D82A}">
                    <a16:rowId xmlns:a16="http://schemas.microsoft.com/office/drawing/2014/main" val="500784568"/>
                  </a:ext>
                </a:extLst>
              </a:tr>
              <a:tr h="938238">
                <a:tc>
                  <a:txBody>
                    <a:bodyPr/>
                    <a:lstStyle/>
                    <a:p>
                      <a:pPr algn="ctr"/>
                      <a:r>
                        <a:rPr lang="en-US" sz="2000" dirty="0">
                          <a:latin typeface="Arial (Body)"/>
                        </a:rPr>
                        <a:t>nDCG@20</a:t>
                      </a:r>
                      <a:endParaRPr lang="vi-VN" sz="2000" dirty="0">
                        <a:latin typeface="Arial (Body)"/>
                      </a:endParaRPr>
                    </a:p>
                  </a:txBody>
                  <a:tcPr marL="124633" marR="124633" marT="62317" marB="62317" anchor="ctr"/>
                </a:tc>
                <a:tc>
                  <a:txBody>
                    <a:bodyPr/>
                    <a:lstStyle/>
                    <a:p>
                      <a:pPr algn="ctr"/>
                      <a:r>
                        <a:rPr lang="vi-VN" sz="1800" dirty="0">
                          <a:latin typeface="Arial (Body)"/>
                        </a:rPr>
                        <a:t>0.3070</a:t>
                      </a:r>
                    </a:p>
                  </a:txBody>
                  <a:tcPr marL="124633" marR="124633" marT="62317" marB="62317" anchor="ctr"/>
                </a:tc>
                <a:tc>
                  <a:txBody>
                    <a:bodyPr/>
                    <a:lstStyle/>
                    <a:p>
                      <a:pPr algn="ctr"/>
                      <a:r>
                        <a:rPr lang="vi-VN" sz="1800" dirty="0">
                          <a:latin typeface="Arial (Body)"/>
                        </a:rPr>
                        <a:t>0.2678</a:t>
                      </a:r>
                    </a:p>
                  </a:txBody>
                  <a:tcPr marL="124633" marR="124633" marT="62317" marB="62317" anchor="ctr"/>
                </a:tc>
                <a:extLst>
                  <a:ext uri="{0D108BD9-81ED-4DB2-BD59-A6C34878D82A}">
                    <a16:rowId xmlns:a16="http://schemas.microsoft.com/office/drawing/2014/main" val="2059883128"/>
                  </a:ext>
                </a:extLst>
              </a:tr>
            </a:tbl>
          </a:graphicData>
        </a:graphic>
      </p:graphicFrame>
    </p:spTree>
    <p:extLst>
      <p:ext uri="{BB962C8B-B14F-4D97-AF65-F5344CB8AC3E}">
        <p14:creationId xmlns:p14="http://schemas.microsoft.com/office/powerpoint/2010/main" val="63981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DE8C4-610F-29A2-AF31-1C6998C578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0659957-2843-ADB0-C4D2-209B98DA5787}"/>
              </a:ext>
            </a:extLst>
          </p:cNvPr>
          <p:cNvSpPr>
            <a:spLocks noGrp="1"/>
          </p:cNvSpPr>
          <p:nvPr>
            <p:ph type="title"/>
          </p:nvPr>
        </p:nvSpPr>
        <p:spPr/>
        <p:txBody>
          <a:bodyPr>
            <a:noAutofit/>
          </a:bodyPr>
          <a:lstStyle/>
          <a:p>
            <a:r>
              <a:rPr lang="en-US" sz="3200" dirty="0" err="1"/>
              <a:t>Hướng</a:t>
            </a:r>
            <a:r>
              <a:rPr lang="en-US" sz="3200" dirty="0"/>
              <a:t> </a:t>
            </a:r>
            <a:r>
              <a:rPr lang="en-US" sz="3200" dirty="0" err="1"/>
              <a:t>tiếp</a:t>
            </a:r>
            <a:r>
              <a:rPr lang="en-US" sz="3200" dirty="0"/>
              <a:t> </a:t>
            </a:r>
            <a:r>
              <a:rPr lang="en-US" sz="3200" dirty="0" err="1"/>
              <a:t>cận</a:t>
            </a:r>
            <a:r>
              <a:rPr lang="en-US" sz="3200" dirty="0"/>
              <a:t> </a:t>
            </a:r>
            <a:r>
              <a:rPr lang="en-US" sz="3200" dirty="0" err="1"/>
              <a:t>trong</a:t>
            </a:r>
            <a:r>
              <a:rPr lang="en-US" sz="3200" dirty="0"/>
              <a:t> </a:t>
            </a:r>
            <a:r>
              <a:rPr lang="en-US" sz="3200" dirty="0" err="1"/>
              <a:t>tương</a:t>
            </a:r>
            <a:r>
              <a:rPr lang="en-US" sz="3200" dirty="0"/>
              <a:t> lai</a:t>
            </a:r>
          </a:p>
        </p:txBody>
      </p:sp>
      <p:sp>
        <p:nvSpPr>
          <p:cNvPr id="2" name="Slide Number Placeholder 1">
            <a:extLst>
              <a:ext uri="{FF2B5EF4-FFF2-40B4-BE49-F238E27FC236}">
                <a16:creationId xmlns:a16="http://schemas.microsoft.com/office/drawing/2014/main" id="{6D74BB34-BE7A-9C48-5BC2-FFD57CEB6A83}"/>
              </a:ext>
            </a:extLst>
          </p:cNvPr>
          <p:cNvSpPr>
            <a:spLocks noGrp="1"/>
          </p:cNvSpPr>
          <p:nvPr>
            <p:ph type="sldNum" sz="quarter" idx="12"/>
          </p:nvPr>
        </p:nvSpPr>
        <p:spPr/>
        <p:txBody>
          <a:bodyPr/>
          <a:lstStyle/>
          <a:p>
            <a:fld id="{9EA0BE3B-158A-4EDF-80DC-E394A0D1600F}" type="slidenum">
              <a:rPr lang="en-US" sz="1400"/>
              <a:pPr/>
              <a:t>21</a:t>
            </a:fld>
            <a:endParaRPr lang="en-US" sz="1400" dirty="0"/>
          </a:p>
        </p:txBody>
      </p:sp>
      <p:sp>
        <p:nvSpPr>
          <p:cNvPr id="4" name="TextBox 3">
            <a:extLst>
              <a:ext uri="{FF2B5EF4-FFF2-40B4-BE49-F238E27FC236}">
                <a16:creationId xmlns:a16="http://schemas.microsoft.com/office/drawing/2014/main" id="{BB4A437E-A229-96C5-6EBD-121377AE2ADA}"/>
              </a:ext>
            </a:extLst>
          </p:cNvPr>
          <p:cNvSpPr txBox="1"/>
          <p:nvPr/>
        </p:nvSpPr>
        <p:spPr>
          <a:xfrm>
            <a:off x="725864" y="1178352"/>
            <a:ext cx="10614581" cy="830997"/>
          </a:xfrm>
          <a:prstGeom prst="rect">
            <a:avLst/>
          </a:prstGeom>
          <a:noFill/>
        </p:spPr>
        <p:txBody>
          <a:bodyPr wrap="square" rtlCol="0">
            <a:spAutoFit/>
          </a:bodyPr>
          <a:lstStyle/>
          <a:p>
            <a:pPr marL="342900" indent="-342900">
              <a:buFont typeface="Arial" panose="020B0604020202020204" pitchFamily="34" charset="0"/>
              <a:buChar char="•"/>
            </a:pPr>
            <a:endParaRPr lang="vi-VN" sz="2400" dirty="0"/>
          </a:p>
          <a:p>
            <a:endParaRPr lang="vi-VN" sz="2400" dirty="0"/>
          </a:p>
        </p:txBody>
      </p:sp>
      <p:pic>
        <p:nvPicPr>
          <p:cNvPr id="7" name="Picture 6" descr="A diagram of a diagram&#10;&#10;AI-generated content may be incorrect.">
            <a:extLst>
              <a:ext uri="{FF2B5EF4-FFF2-40B4-BE49-F238E27FC236}">
                <a16:creationId xmlns:a16="http://schemas.microsoft.com/office/drawing/2014/main" id="{4A5AEA95-D463-E4AC-E006-4C06571A67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8451" y="1524220"/>
            <a:ext cx="3775239" cy="3809559"/>
          </a:xfrm>
          <a:prstGeom prst="rect">
            <a:avLst/>
          </a:prstGeom>
        </p:spPr>
      </p:pic>
      <p:sp>
        <p:nvSpPr>
          <p:cNvPr id="8" name="TextBox 7">
            <a:extLst>
              <a:ext uri="{FF2B5EF4-FFF2-40B4-BE49-F238E27FC236}">
                <a16:creationId xmlns:a16="http://schemas.microsoft.com/office/drawing/2014/main" id="{37D42B3D-03A6-BCB8-70E5-9D7241D4AEBF}"/>
              </a:ext>
            </a:extLst>
          </p:cNvPr>
          <p:cNvSpPr txBox="1"/>
          <p:nvPr/>
        </p:nvSpPr>
        <p:spPr>
          <a:xfrm>
            <a:off x="725865" y="1178352"/>
            <a:ext cx="5370136"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err="1">
                <a:latin typeface="Arial (Body)"/>
                <a:cs typeface="Arial" panose="020B0604020202020204" pitchFamily="34" charset="0"/>
              </a:rPr>
              <a:t>Ứng</a:t>
            </a:r>
            <a:r>
              <a:rPr lang="en-US" sz="2400" dirty="0">
                <a:latin typeface="Arial (Body)"/>
                <a:cs typeface="Arial" panose="020B0604020202020204" pitchFamily="34" charset="0"/>
              </a:rPr>
              <a:t> dụng </a:t>
            </a:r>
            <a:r>
              <a:rPr lang="en-US" sz="2400" b="1" dirty="0">
                <a:latin typeface="Arial (Body)"/>
                <a:cs typeface="Arial" panose="020B0604020202020204" pitchFamily="34" charset="0"/>
              </a:rPr>
              <a:t>Graph Neural Network</a:t>
            </a:r>
          </a:p>
          <a:p>
            <a:pPr marL="342900" indent="-342900">
              <a:buFont typeface="Arial" panose="020B0604020202020204" pitchFamily="34" charset="0"/>
              <a:buChar char="•"/>
            </a:pPr>
            <a:r>
              <a:rPr lang="vi-VN" sz="2400" b="1" dirty="0">
                <a:latin typeface="Arial (Body)"/>
                <a:cs typeface="Arial" panose="020B0604020202020204" pitchFamily="34" charset="0"/>
              </a:rPr>
              <a:t>Đỉnh (nodes): </a:t>
            </a:r>
            <a:r>
              <a:rPr lang="vi-VN" sz="2400" dirty="0">
                <a:latin typeface="Arial (Body)"/>
                <a:cs typeface="Arial" panose="020B0604020202020204" pitchFamily="34" charset="0"/>
              </a:rPr>
              <a:t>gồm hai loại User nodes</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và</a:t>
            </a:r>
            <a:r>
              <a:rPr lang="en-US" sz="2400" dirty="0">
                <a:latin typeface="Arial (Body)"/>
                <a:cs typeface="Arial" panose="020B0604020202020204" pitchFamily="34" charset="0"/>
              </a:rPr>
              <a:t> </a:t>
            </a:r>
            <a:r>
              <a:rPr lang="vi-VN" sz="2400" dirty="0">
                <a:latin typeface="Arial (Body)"/>
                <a:cs typeface="Arial" panose="020B0604020202020204" pitchFamily="34" charset="0"/>
              </a:rPr>
              <a:t>Item nodes</a:t>
            </a:r>
            <a:endParaRPr lang="en-US" sz="2400" dirty="0">
              <a:latin typeface="Arial (Body)"/>
              <a:cs typeface="Arial" panose="020B0604020202020204" pitchFamily="34" charset="0"/>
            </a:endParaRPr>
          </a:p>
          <a:p>
            <a:pPr marL="342900" indent="-342900">
              <a:buFont typeface="Arial" panose="020B0604020202020204" pitchFamily="34" charset="0"/>
              <a:buChar char="•"/>
            </a:pPr>
            <a:r>
              <a:rPr lang="vi-VN" sz="2400" b="1" dirty="0">
                <a:latin typeface="Arial (Body)"/>
              </a:rPr>
              <a:t>Cạnh (edges)</a:t>
            </a:r>
            <a:r>
              <a:rPr lang="vi-VN" sz="2400" dirty="0">
                <a:latin typeface="Arial (Body)"/>
              </a:rPr>
              <a:t>: biểu thị sự tương tác giữa người dùng và item</a:t>
            </a:r>
            <a:r>
              <a:rPr lang="en-US" sz="2400" dirty="0">
                <a:latin typeface="Arial (Body)"/>
              </a:rPr>
              <a:t> </a:t>
            </a:r>
            <a:r>
              <a:rPr lang="en-US" sz="2400" dirty="0" err="1">
                <a:latin typeface="Arial (Body)"/>
              </a:rPr>
              <a:t>với</a:t>
            </a:r>
            <a:r>
              <a:rPr lang="en-US" sz="2400" dirty="0">
                <a:latin typeface="Arial (Body)"/>
              </a:rPr>
              <a:t> </a:t>
            </a:r>
            <a:r>
              <a:rPr lang="en-US" sz="2400" dirty="0" err="1">
                <a:latin typeface="Arial (Body)"/>
              </a:rPr>
              <a:t>hệ</a:t>
            </a:r>
            <a:r>
              <a:rPr lang="en-US" sz="2400" dirty="0">
                <a:latin typeface="Arial (Body)"/>
              </a:rPr>
              <a:t> số là ratings</a:t>
            </a:r>
          </a:p>
          <a:p>
            <a:pPr marL="342900" indent="-342900">
              <a:buFont typeface="Arial" panose="020B0604020202020204" pitchFamily="34" charset="0"/>
              <a:buChar char="•"/>
            </a:pPr>
            <a:r>
              <a:rPr lang="en-US" sz="2400" dirty="0" err="1">
                <a:latin typeface="Arial (Body)"/>
                <a:cs typeface="Arial" panose="020B0604020202020204" pitchFamily="34" charset="0"/>
              </a:rPr>
              <a:t>Bài</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toán</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trở</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thành</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dạng</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nghiên</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cứu</a:t>
            </a:r>
            <a:r>
              <a:rPr lang="en-US" sz="2400" dirty="0">
                <a:latin typeface="Arial (Body)"/>
                <a:cs typeface="Arial" panose="020B0604020202020204" pitchFamily="34" charset="0"/>
              </a:rPr>
              <a:t> các </a:t>
            </a:r>
            <a:r>
              <a:rPr lang="en-US" sz="2400" dirty="0" err="1">
                <a:latin typeface="Arial (Body)"/>
                <a:cs typeface="Arial" panose="020B0604020202020204" pitchFamily="34" charset="0"/>
              </a:rPr>
              <a:t>cấu</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trúc</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đồ</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thị</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dự</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đoán</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cạnh</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và</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ước</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lượng</a:t>
            </a:r>
            <a:r>
              <a:rPr lang="en-US" sz="2400" dirty="0">
                <a:latin typeface="Arial (Body)"/>
                <a:cs typeface="Arial" panose="020B0604020202020204" pitchFamily="34" charset="0"/>
              </a:rPr>
              <a:t> </a:t>
            </a:r>
            <a:r>
              <a:rPr lang="en-US" sz="2400" dirty="0" err="1">
                <a:latin typeface="Arial (Body)"/>
                <a:cs typeface="Arial" panose="020B0604020202020204" pitchFamily="34" charset="0"/>
              </a:rPr>
              <a:t>trọng</a:t>
            </a:r>
            <a:r>
              <a:rPr lang="en-US" sz="2400" dirty="0">
                <a:latin typeface="Arial (Body)"/>
                <a:cs typeface="Arial" panose="020B0604020202020204" pitchFamily="34" charset="0"/>
              </a:rPr>
              <a:t> số</a:t>
            </a:r>
          </a:p>
        </p:txBody>
      </p:sp>
    </p:spTree>
    <p:extLst>
      <p:ext uri="{BB962C8B-B14F-4D97-AF65-F5344CB8AC3E}">
        <p14:creationId xmlns:p14="http://schemas.microsoft.com/office/powerpoint/2010/main" val="1610591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p:cNvSpPr txBox="1"/>
          <p:nvPr/>
        </p:nvSpPr>
        <p:spPr>
          <a:xfrm>
            <a:off x="6010751" y="3009425"/>
            <a:ext cx="4438650" cy="728663"/>
          </a:xfrm>
          <a:prstGeom prst="rect">
            <a:avLst/>
          </a:prstGeom>
        </p:spPr>
        <p:txBody>
          <a:bodyPr/>
          <a:lstStyle>
            <a:lvl1pPr algn="l" defTabSz="914400" rtl="0" eaLnBrk="1" latinLnBrk="0" hangingPunct="1">
              <a:lnSpc>
                <a:spcPct val="90000"/>
              </a:lnSpc>
              <a:spcBef>
                <a:spcPct val="0"/>
              </a:spcBef>
              <a:buNone/>
              <a:defRPr sz="72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500" dirty="0"/>
              <a:t>THANK YOU !</a:t>
            </a:r>
          </a:p>
        </p:txBody>
      </p:sp>
      <p:sp>
        <p:nvSpPr>
          <p:cNvPr id="3" name="Slide Number Placeholder 2"/>
          <p:cNvSpPr>
            <a:spLocks noGrp="1"/>
          </p:cNvSpPr>
          <p:nvPr>
            <p:ph type="sldNum" sz="quarter" idx="12"/>
          </p:nvPr>
        </p:nvSpPr>
        <p:spPr/>
        <p:txBody>
          <a:bodyPr/>
          <a:lstStyle/>
          <a:p>
            <a:fld id="{9EA0BE3B-158A-4EDF-80DC-E394A0D1600F}" type="slidenum">
              <a:rPr lang="en-US" smtClean="0"/>
              <a:t>22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663316" y="2883756"/>
            <a:ext cx="4947285" cy="838917"/>
          </a:xfrm>
        </p:spPr>
        <p:txBody>
          <a:bodyPr>
            <a:noAutofit/>
          </a:bodyPr>
          <a:lstStyle/>
          <a:p>
            <a:r>
              <a:rPr lang="en-US" sz="4000" dirty="0"/>
              <a:t>Matrix Factorization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3A695-8931-B1FD-95D0-7559D707D93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6291367-2394-5F77-0908-5F2BA067E7C9}"/>
              </a:ext>
            </a:extLst>
          </p:cNvPr>
          <p:cNvSpPr>
            <a:spLocks noGrp="1"/>
          </p:cNvSpPr>
          <p:nvPr>
            <p:ph type="title"/>
          </p:nvPr>
        </p:nvSpPr>
        <p:spPr/>
        <p:txBody>
          <a:bodyPr>
            <a:noAutofit/>
          </a:bodyPr>
          <a:lstStyle/>
          <a:p>
            <a:r>
              <a:rPr lang="en-US" sz="3200" dirty="0"/>
              <a:t>Matrix Factorization</a:t>
            </a:r>
          </a:p>
        </p:txBody>
      </p:sp>
      <p:sp>
        <p:nvSpPr>
          <p:cNvPr id="2" name="Slide Number Placeholder 1">
            <a:extLst>
              <a:ext uri="{FF2B5EF4-FFF2-40B4-BE49-F238E27FC236}">
                <a16:creationId xmlns:a16="http://schemas.microsoft.com/office/drawing/2014/main" id="{50A10782-448F-0ECE-7C97-76B7A501D1BD}"/>
              </a:ext>
            </a:extLst>
          </p:cNvPr>
          <p:cNvSpPr>
            <a:spLocks noGrp="1"/>
          </p:cNvSpPr>
          <p:nvPr>
            <p:ph type="sldNum" sz="quarter" idx="12"/>
          </p:nvPr>
        </p:nvSpPr>
        <p:spPr/>
        <p:txBody>
          <a:bodyPr/>
          <a:lstStyle/>
          <a:p>
            <a:fld id="{9EA0BE3B-158A-4EDF-80DC-E394A0D1600F}" type="slidenum">
              <a:rPr lang="en-US" sz="1400"/>
              <a:pPr/>
              <a:t>4</a:t>
            </a:fld>
            <a:endParaRPr lang="en-US" sz="1400" dirty="0"/>
          </a:p>
        </p:txBody>
      </p:sp>
      <p:sp>
        <p:nvSpPr>
          <p:cNvPr id="4" name="TextBox 3">
            <a:extLst>
              <a:ext uri="{FF2B5EF4-FFF2-40B4-BE49-F238E27FC236}">
                <a16:creationId xmlns:a16="http://schemas.microsoft.com/office/drawing/2014/main" id="{19AF02FC-0F4D-FE02-4598-0AC8A0A06F31}"/>
              </a:ext>
            </a:extLst>
          </p:cNvPr>
          <p:cNvSpPr txBox="1"/>
          <p:nvPr/>
        </p:nvSpPr>
        <p:spPr>
          <a:xfrm>
            <a:off x="725864" y="1178352"/>
            <a:ext cx="10614581" cy="1569660"/>
          </a:xfrm>
          <a:prstGeom prst="rect">
            <a:avLst/>
          </a:prstGeom>
          <a:noFill/>
        </p:spPr>
        <p:txBody>
          <a:bodyPr wrap="square" rtlCol="0">
            <a:spAutoFit/>
          </a:bodyPr>
          <a:lstStyle/>
          <a:p>
            <a:r>
              <a:rPr lang="vi-VN" sz="2400" dirty="0"/>
              <a:t>Ý tưởng chính của Matrix Factorization là:</a:t>
            </a:r>
            <a:r>
              <a:rPr lang="en-US" sz="2400" dirty="0"/>
              <a:t> </a:t>
            </a:r>
            <a:r>
              <a:rPr lang="vi-VN" sz="2400" dirty="0"/>
              <a:t>Tìm ra các đặc trưng tiềm ẩn (latent features) của người dùng và sản phẩm từ ma trận tương tác (ví dụ: ma trận đánh giá phim), để từ đó dự đoán các giá trị bị thiếu (tức là gợi ý những phim người dùng có thể thích nhưng chưa xem).</a:t>
            </a:r>
          </a:p>
        </p:txBody>
      </p:sp>
      <p:sp>
        <p:nvSpPr>
          <p:cNvPr id="6" name="TextBox 5">
            <a:extLst>
              <a:ext uri="{FF2B5EF4-FFF2-40B4-BE49-F238E27FC236}">
                <a16:creationId xmlns:a16="http://schemas.microsoft.com/office/drawing/2014/main" id="{7160394C-D835-C5C9-7474-98E9BBFC78AA}"/>
              </a:ext>
            </a:extLst>
          </p:cNvPr>
          <p:cNvSpPr txBox="1"/>
          <p:nvPr/>
        </p:nvSpPr>
        <p:spPr>
          <a:xfrm>
            <a:off x="725864" y="3630892"/>
            <a:ext cx="10614581" cy="2677656"/>
          </a:xfrm>
          <a:prstGeom prst="rect">
            <a:avLst/>
          </a:prstGeom>
          <a:noFill/>
        </p:spPr>
        <p:txBody>
          <a:bodyPr wrap="square" rtlCol="0">
            <a:spAutoFit/>
          </a:bodyPr>
          <a:lstStyle/>
          <a:p>
            <a:r>
              <a:rPr lang="vi-VN" sz="2400" dirty="0"/>
              <a:t>Giả sử ta có một ma trận R kích thước 𝑚×𝑛:</a:t>
            </a:r>
          </a:p>
          <a:p>
            <a:r>
              <a:rPr lang="vi-VN" sz="2400" dirty="0"/>
              <a:t>𝑅𝑢𝑖​ : đánh giá của người dùng 𝑢 cho phim 𝑖</a:t>
            </a:r>
          </a:p>
          <a:p>
            <a:r>
              <a:rPr lang="vi-VN" sz="2400" dirty="0"/>
              <a:t>Ma trận này rất thưa (sparse), vì mỗi người dùng chỉ đánh giá một vài phim</a:t>
            </a:r>
          </a:p>
          <a:p>
            <a:endParaRPr lang="vi-VN" sz="2400" dirty="0"/>
          </a:p>
          <a:p>
            <a:r>
              <a:rPr lang="vi-VN" sz="2400" b="1" dirty="0"/>
              <a:t>Mục tiêu:</a:t>
            </a:r>
          </a:p>
          <a:p>
            <a:r>
              <a:rPr lang="vi-VN" sz="2400" dirty="0"/>
              <a:t>Dự đoán những giá trị 𝑅𝑢𝑖​ còn thiếu.</a:t>
            </a:r>
          </a:p>
          <a:p>
            <a:endParaRPr lang="vi-VN" sz="2400" dirty="0"/>
          </a:p>
        </p:txBody>
      </p:sp>
    </p:spTree>
    <p:extLst>
      <p:ext uri="{BB962C8B-B14F-4D97-AF65-F5344CB8AC3E}">
        <p14:creationId xmlns:p14="http://schemas.microsoft.com/office/powerpoint/2010/main" val="4085230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120ED-9296-D45C-9464-DF1E78F3DCB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1AF63CD-DB6C-B457-06F0-FF1B4CBBE672}"/>
              </a:ext>
            </a:extLst>
          </p:cNvPr>
          <p:cNvSpPr>
            <a:spLocks noGrp="1"/>
          </p:cNvSpPr>
          <p:nvPr>
            <p:ph type="title"/>
          </p:nvPr>
        </p:nvSpPr>
        <p:spPr/>
        <p:txBody>
          <a:bodyPr>
            <a:noAutofit/>
          </a:bodyPr>
          <a:lstStyle/>
          <a:p>
            <a:r>
              <a:rPr lang="en-US" sz="3200" dirty="0"/>
              <a:t>Matrix Factorization</a:t>
            </a:r>
          </a:p>
        </p:txBody>
      </p:sp>
      <p:sp>
        <p:nvSpPr>
          <p:cNvPr id="2" name="Slide Number Placeholder 1">
            <a:extLst>
              <a:ext uri="{FF2B5EF4-FFF2-40B4-BE49-F238E27FC236}">
                <a16:creationId xmlns:a16="http://schemas.microsoft.com/office/drawing/2014/main" id="{6B57FEFF-4A00-C543-C110-B1C8391D6DA9}"/>
              </a:ext>
            </a:extLst>
          </p:cNvPr>
          <p:cNvSpPr>
            <a:spLocks noGrp="1"/>
          </p:cNvSpPr>
          <p:nvPr>
            <p:ph type="sldNum" sz="quarter" idx="12"/>
          </p:nvPr>
        </p:nvSpPr>
        <p:spPr/>
        <p:txBody>
          <a:bodyPr/>
          <a:lstStyle/>
          <a:p>
            <a:fld id="{9EA0BE3B-158A-4EDF-80DC-E394A0D1600F}" type="slidenum">
              <a:rPr lang="en-US" sz="1400"/>
              <a:pPr/>
              <a:t>5</a:t>
            </a:fld>
            <a:endParaRPr lang="en-US" sz="1400" dirty="0"/>
          </a:p>
        </p:txBody>
      </p:sp>
      <p:pic>
        <p:nvPicPr>
          <p:cNvPr id="2052" name="Picture 4" descr="Recommender Systems: Matrix Factorization from scratch | by Aakanksha NS |  TDS Archive | Medium">
            <a:extLst>
              <a:ext uri="{FF2B5EF4-FFF2-40B4-BE49-F238E27FC236}">
                <a16:creationId xmlns:a16="http://schemas.microsoft.com/office/drawing/2014/main" id="{B203AA88-1A41-FBE9-6A33-A688B16ACF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035" y="1024051"/>
            <a:ext cx="10586301" cy="5134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153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9BE380-BF3F-5FCB-0692-A2FEAF428F3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4FDD5C5-E012-B242-F385-A5B297BF47B6}"/>
              </a:ext>
            </a:extLst>
          </p:cNvPr>
          <p:cNvSpPr>
            <a:spLocks noGrp="1"/>
          </p:cNvSpPr>
          <p:nvPr>
            <p:ph type="title"/>
          </p:nvPr>
        </p:nvSpPr>
        <p:spPr/>
        <p:txBody>
          <a:bodyPr>
            <a:noAutofit/>
          </a:bodyPr>
          <a:lstStyle/>
          <a:p>
            <a:r>
              <a:rPr lang="en-US" sz="3200" dirty="0"/>
              <a:t>Matrix Factorization</a:t>
            </a:r>
          </a:p>
        </p:txBody>
      </p:sp>
      <p:sp>
        <p:nvSpPr>
          <p:cNvPr id="2" name="Slide Number Placeholder 1">
            <a:extLst>
              <a:ext uri="{FF2B5EF4-FFF2-40B4-BE49-F238E27FC236}">
                <a16:creationId xmlns:a16="http://schemas.microsoft.com/office/drawing/2014/main" id="{EE2B3B8E-16FC-3405-43FB-4B12111197A8}"/>
              </a:ext>
            </a:extLst>
          </p:cNvPr>
          <p:cNvSpPr>
            <a:spLocks noGrp="1"/>
          </p:cNvSpPr>
          <p:nvPr>
            <p:ph type="sldNum" sz="quarter" idx="12"/>
          </p:nvPr>
        </p:nvSpPr>
        <p:spPr/>
        <p:txBody>
          <a:bodyPr/>
          <a:lstStyle/>
          <a:p>
            <a:fld id="{9EA0BE3B-158A-4EDF-80DC-E394A0D1600F}" type="slidenum">
              <a:rPr lang="en-US" sz="1400"/>
              <a:pPr/>
              <a:t>6</a:t>
            </a:fld>
            <a:endParaRPr lang="en-US" sz="1400" dirty="0"/>
          </a:p>
        </p:txBody>
      </p:sp>
      <p:pic>
        <p:nvPicPr>
          <p:cNvPr id="5" name="Picture 4">
            <a:extLst>
              <a:ext uri="{FF2B5EF4-FFF2-40B4-BE49-F238E27FC236}">
                <a16:creationId xmlns:a16="http://schemas.microsoft.com/office/drawing/2014/main" id="{AF3B9854-AD14-D071-DD75-D85D90B2F608}"/>
              </a:ext>
            </a:extLst>
          </p:cNvPr>
          <p:cNvPicPr>
            <a:picLocks noChangeAspect="1"/>
          </p:cNvPicPr>
          <p:nvPr/>
        </p:nvPicPr>
        <p:blipFill>
          <a:blip r:embed="rId2"/>
          <a:stretch>
            <a:fillRect/>
          </a:stretch>
        </p:blipFill>
        <p:spPr>
          <a:xfrm>
            <a:off x="4042791" y="1346359"/>
            <a:ext cx="3258005" cy="771633"/>
          </a:xfrm>
          <a:prstGeom prst="rect">
            <a:avLst/>
          </a:prstGeom>
        </p:spPr>
      </p:pic>
      <p:sp>
        <p:nvSpPr>
          <p:cNvPr id="6" name="TextBox 5">
            <a:extLst>
              <a:ext uri="{FF2B5EF4-FFF2-40B4-BE49-F238E27FC236}">
                <a16:creationId xmlns:a16="http://schemas.microsoft.com/office/drawing/2014/main" id="{21CF6D08-115B-B22A-0FF4-1E47F2F6DB72}"/>
              </a:ext>
            </a:extLst>
          </p:cNvPr>
          <p:cNvSpPr txBox="1"/>
          <p:nvPr/>
        </p:nvSpPr>
        <p:spPr>
          <a:xfrm>
            <a:off x="788709" y="2556236"/>
            <a:ext cx="10614581" cy="2308324"/>
          </a:xfrm>
          <a:prstGeom prst="rect">
            <a:avLst/>
          </a:prstGeom>
          <a:noFill/>
        </p:spPr>
        <p:txBody>
          <a:bodyPr wrap="square" rtlCol="0">
            <a:spAutoFit/>
          </a:bodyPr>
          <a:lstStyle/>
          <a:p>
            <a:r>
              <a:rPr lang="vi-VN" sz="2400" dirty="0"/>
              <a:t>Xây dựng công thức tính 𝑅𝑢𝑖​ :</a:t>
            </a:r>
          </a:p>
          <a:p>
            <a:pPr marL="342900" indent="-342900">
              <a:buFontTx/>
              <a:buChar char="-"/>
            </a:pPr>
            <a:r>
              <a:rPr lang="el-GR" sz="2400" dirty="0"/>
              <a:t>μ: </a:t>
            </a:r>
            <a:r>
              <a:rPr lang="vi-VN" sz="2400" dirty="0"/>
              <a:t>mốc khởi đầu</a:t>
            </a:r>
            <a:r>
              <a:rPr lang="en-US" sz="2400" dirty="0"/>
              <a:t> </a:t>
            </a:r>
            <a:endParaRPr lang="vi-VN" sz="2400" dirty="0"/>
          </a:p>
          <a:p>
            <a:pPr marL="342900" indent="-342900">
              <a:buFontTx/>
              <a:buChar char="-"/>
            </a:pPr>
            <a:r>
              <a:rPr lang="vi-VN" sz="2400" dirty="0"/>
              <a:t>𝑏𝑢​ : độ lệch (bias) của người dùng 𝑢</a:t>
            </a:r>
          </a:p>
          <a:p>
            <a:pPr marL="342900" indent="-342900">
              <a:buFontTx/>
              <a:buChar char="-"/>
            </a:pPr>
            <a:r>
              <a:rPr lang="vi-VN" sz="2400" dirty="0"/>
              <a:t>𝑏𝑖: độ lệch (bias) của item (phim) 𝑖</a:t>
            </a:r>
          </a:p>
          <a:p>
            <a:pPr marL="342900" indent="-342900">
              <a:buFontTx/>
              <a:buChar char="-"/>
            </a:pPr>
            <a:r>
              <a:rPr lang="vi-VN" sz="2400" dirty="0"/>
              <a:t>𝑃𝑢: vector đặc trưng tiềm ẩn của người dùng 𝑢 (số chiều k)</a:t>
            </a:r>
          </a:p>
          <a:p>
            <a:pPr marL="342900" indent="-342900">
              <a:buFontTx/>
              <a:buChar char="-"/>
            </a:pPr>
            <a:r>
              <a:rPr lang="vi-VN" sz="2400" dirty="0"/>
              <a:t>𝑄𝑖: vector đặc trưng tiềm ẩn của item 𝑖 (số chiều k)</a:t>
            </a:r>
          </a:p>
        </p:txBody>
      </p:sp>
    </p:spTree>
    <p:extLst>
      <p:ext uri="{BB962C8B-B14F-4D97-AF65-F5344CB8AC3E}">
        <p14:creationId xmlns:p14="http://schemas.microsoft.com/office/powerpoint/2010/main" val="2431543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8594D7-1C97-D514-BFDF-C124DCD12E8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2B4C31F-DC7D-01EC-3A72-4CCD384AEC70}"/>
              </a:ext>
            </a:extLst>
          </p:cNvPr>
          <p:cNvSpPr>
            <a:spLocks noGrp="1"/>
          </p:cNvSpPr>
          <p:nvPr>
            <p:ph type="title"/>
          </p:nvPr>
        </p:nvSpPr>
        <p:spPr/>
        <p:txBody>
          <a:bodyPr>
            <a:noAutofit/>
          </a:bodyPr>
          <a:lstStyle/>
          <a:p>
            <a:r>
              <a:rPr lang="en-US" sz="3200" dirty="0"/>
              <a:t>Matrix Factorization</a:t>
            </a:r>
          </a:p>
        </p:txBody>
      </p:sp>
      <p:sp>
        <p:nvSpPr>
          <p:cNvPr id="2" name="Slide Number Placeholder 1">
            <a:extLst>
              <a:ext uri="{FF2B5EF4-FFF2-40B4-BE49-F238E27FC236}">
                <a16:creationId xmlns:a16="http://schemas.microsoft.com/office/drawing/2014/main" id="{7A5157A1-930E-F26D-8EEB-D260C340CE37}"/>
              </a:ext>
            </a:extLst>
          </p:cNvPr>
          <p:cNvSpPr>
            <a:spLocks noGrp="1"/>
          </p:cNvSpPr>
          <p:nvPr>
            <p:ph type="sldNum" sz="quarter" idx="12"/>
          </p:nvPr>
        </p:nvSpPr>
        <p:spPr/>
        <p:txBody>
          <a:bodyPr/>
          <a:lstStyle/>
          <a:p>
            <a:fld id="{9EA0BE3B-158A-4EDF-80DC-E394A0D1600F}" type="slidenum">
              <a:rPr lang="en-US" sz="1400"/>
              <a:pPr/>
              <a:t>7</a:t>
            </a:fld>
            <a:endParaRPr lang="en-US" sz="1400" dirty="0"/>
          </a:p>
        </p:txBody>
      </p:sp>
      <p:pic>
        <p:nvPicPr>
          <p:cNvPr id="5" name="Picture 4">
            <a:extLst>
              <a:ext uri="{FF2B5EF4-FFF2-40B4-BE49-F238E27FC236}">
                <a16:creationId xmlns:a16="http://schemas.microsoft.com/office/drawing/2014/main" id="{147BAFB2-E9AF-A4AB-5678-9D1C93E5A59D}"/>
              </a:ext>
            </a:extLst>
          </p:cNvPr>
          <p:cNvPicPr>
            <a:picLocks noChangeAspect="1"/>
          </p:cNvPicPr>
          <p:nvPr/>
        </p:nvPicPr>
        <p:blipFill>
          <a:blip r:embed="rId2"/>
          <a:stretch>
            <a:fillRect/>
          </a:stretch>
        </p:blipFill>
        <p:spPr>
          <a:xfrm>
            <a:off x="2661758" y="1326112"/>
            <a:ext cx="6868484" cy="1038370"/>
          </a:xfrm>
          <a:prstGeom prst="rect">
            <a:avLst/>
          </a:prstGeom>
        </p:spPr>
      </p:pic>
      <p:pic>
        <p:nvPicPr>
          <p:cNvPr id="9" name="Picture 8">
            <a:extLst>
              <a:ext uri="{FF2B5EF4-FFF2-40B4-BE49-F238E27FC236}">
                <a16:creationId xmlns:a16="http://schemas.microsoft.com/office/drawing/2014/main" id="{B6D3D15D-314F-29A9-32A0-4EA05A6DD64A}"/>
              </a:ext>
            </a:extLst>
          </p:cNvPr>
          <p:cNvPicPr>
            <a:picLocks noChangeAspect="1"/>
          </p:cNvPicPr>
          <p:nvPr/>
        </p:nvPicPr>
        <p:blipFill>
          <a:blip r:embed="rId3"/>
          <a:stretch>
            <a:fillRect/>
          </a:stretch>
        </p:blipFill>
        <p:spPr>
          <a:xfrm>
            <a:off x="854626" y="2752630"/>
            <a:ext cx="5121967" cy="1531199"/>
          </a:xfrm>
          <a:prstGeom prst="rect">
            <a:avLst/>
          </a:prstGeom>
        </p:spPr>
      </p:pic>
      <p:sp>
        <p:nvSpPr>
          <p:cNvPr id="10" name="TextBox 9">
            <a:extLst>
              <a:ext uri="{FF2B5EF4-FFF2-40B4-BE49-F238E27FC236}">
                <a16:creationId xmlns:a16="http://schemas.microsoft.com/office/drawing/2014/main" id="{DEEF98AF-71A6-6FA8-5D0F-A4F7AE17F7A8}"/>
              </a:ext>
            </a:extLst>
          </p:cNvPr>
          <p:cNvSpPr txBox="1"/>
          <p:nvPr/>
        </p:nvSpPr>
        <p:spPr>
          <a:xfrm>
            <a:off x="989814" y="4666268"/>
            <a:ext cx="9728462" cy="923330"/>
          </a:xfrm>
          <a:prstGeom prst="rect">
            <a:avLst/>
          </a:prstGeom>
          <a:noFill/>
        </p:spPr>
        <p:txBody>
          <a:bodyPr wrap="square" rtlCol="0">
            <a:spAutoFit/>
          </a:bodyPr>
          <a:lstStyle/>
          <a:p>
            <a:r>
              <a:rPr lang="vi-VN" b="1" dirty="0"/>
              <a:t>regularization (chuẩn hóa)</a:t>
            </a:r>
            <a:r>
              <a:rPr lang="vi-VN" dirty="0"/>
              <a:t> – dùng để tránh overfitting (quá khớp dữ liệu huấn luyện) và</a:t>
            </a:r>
          </a:p>
          <a:p>
            <a:r>
              <a:rPr lang="vi-VN" dirty="0"/>
              <a:t>ép các giá trị vector và bias không được quá lớn</a:t>
            </a:r>
          </a:p>
          <a:p>
            <a:endParaRPr lang="vi-VN" dirty="0"/>
          </a:p>
        </p:txBody>
      </p:sp>
    </p:spTree>
    <p:extLst>
      <p:ext uri="{BB962C8B-B14F-4D97-AF65-F5344CB8AC3E}">
        <p14:creationId xmlns:p14="http://schemas.microsoft.com/office/powerpoint/2010/main" val="524484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4DBF04-C0DB-0FF7-24F4-8FF8DA530A4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782FD02-0B8E-1762-62E2-8E0B4149C981}"/>
              </a:ext>
            </a:extLst>
          </p:cNvPr>
          <p:cNvSpPr>
            <a:spLocks noGrp="1"/>
          </p:cNvSpPr>
          <p:nvPr>
            <p:ph type="title"/>
          </p:nvPr>
        </p:nvSpPr>
        <p:spPr/>
        <p:txBody>
          <a:bodyPr>
            <a:noAutofit/>
          </a:bodyPr>
          <a:lstStyle/>
          <a:p>
            <a:r>
              <a:rPr lang="en-US" sz="3200" dirty="0"/>
              <a:t>Matrix Factorization</a:t>
            </a:r>
          </a:p>
        </p:txBody>
      </p:sp>
      <p:sp>
        <p:nvSpPr>
          <p:cNvPr id="2" name="Slide Number Placeholder 1">
            <a:extLst>
              <a:ext uri="{FF2B5EF4-FFF2-40B4-BE49-F238E27FC236}">
                <a16:creationId xmlns:a16="http://schemas.microsoft.com/office/drawing/2014/main" id="{B2CBB54B-A56D-1B16-6D21-6E0F036D63F7}"/>
              </a:ext>
            </a:extLst>
          </p:cNvPr>
          <p:cNvSpPr>
            <a:spLocks noGrp="1"/>
          </p:cNvSpPr>
          <p:nvPr>
            <p:ph type="sldNum" sz="quarter" idx="12"/>
          </p:nvPr>
        </p:nvSpPr>
        <p:spPr/>
        <p:txBody>
          <a:bodyPr/>
          <a:lstStyle/>
          <a:p>
            <a:fld id="{9EA0BE3B-158A-4EDF-80DC-E394A0D1600F}" type="slidenum">
              <a:rPr lang="en-US" sz="1400"/>
              <a:pPr/>
              <a:t>8</a:t>
            </a:fld>
            <a:endParaRPr lang="en-US" sz="1400" dirty="0"/>
          </a:p>
        </p:txBody>
      </p:sp>
      <p:sp>
        <p:nvSpPr>
          <p:cNvPr id="10" name="TextBox 9">
            <a:extLst>
              <a:ext uri="{FF2B5EF4-FFF2-40B4-BE49-F238E27FC236}">
                <a16:creationId xmlns:a16="http://schemas.microsoft.com/office/drawing/2014/main" id="{5B13E7E3-548B-2013-A959-D93A87FFC412}"/>
              </a:ext>
            </a:extLst>
          </p:cNvPr>
          <p:cNvSpPr txBox="1"/>
          <p:nvPr/>
        </p:nvSpPr>
        <p:spPr>
          <a:xfrm>
            <a:off x="805956" y="1009861"/>
            <a:ext cx="10580087" cy="1200329"/>
          </a:xfrm>
          <a:prstGeom prst="rect">
            <a:avLst/>
          </a:prstGeom>
          <a:noFill/>
        </p:spPr>
        <p:txBody>
          <a:bodyPr wrap="square" rtlCol="0">
            <a:spAutoFit/>
          </a:bodyPr>
          <a:lstStyle/>
          <a:p>
            <a:r>
              <a:rPr lang="vi-VN" sz="2400" b="1" dirty="0"/>
              <a:t>Mục tiêu của </a:t>
            </a:r>
            <a:r>
              <a:rPr lang="en-US" sz="2400" b="1" dirty="0" err="1">
                <a:latin typeface="Arial" panose="020B0604020202020204" pitchFamily="34" charset="0"/>
                <a:cs typeface="Arial" panose="020B0604020202020204" pitchFamily="34" charset="0"/>
              </a:rPr>
              <a:t>thuật</a:t>
            </a:r>
            <a:r>
              <a:rPr lang="en-US" sz="2400" b="1" dirty="0">
                <a:latin typeface="Arial" panose="020B0604020202020204" pitchFamily="34" charset="0"/>
                <a:cs typeface="Arial" panose="020B0604020202020204" pitchFamily="34" charset="0"/>
              </a:rPr>
              <a:t> toàn </a:t>
            </a:r>
            <a:r>
              <a:rPr lang="vi-VN" sz="2400" b="1" dirty="0"/>
              <a:t>Gradient Descent</a:t>
            </a:r>
          </a:p>
          <a:p>
            <a:r>
              <a:rPr lang="vi-VN" sz="2400" dirty="0"/>
              <a:t>Giảm dần giá trị của hàm mất mát bằng cách </a:t>
            </a:r>
            <a:r>
              <a:rPr lang="vi-VN" sz="2400" b="1" dirty="0"/>
              <a:t>cập nhật tham số theo hướng ngược với gradient</a:t>
            </a:r>
            <a:r>
              <a:rPr lang="vi-VN" sz="2400" dirty="0"/>
              <a:t>.</a:t>
            </a:r>
          </a:p>
        </p:txBody>
      </p:sp>
      <p:pic>
        <p:nvPicPr>
          <p:cNvPr id="6" name="Picture 5">
            <a:extLst>
              <a:ext uri="{FF2B5EF4-FFF2-40B4-BE49-F238E27FC236}">
                <a16:creationId xmlns:a16="http://schemas.microsoft.com/office/drawing/2014/main" id="{153663F6-C0D3-5E6C-E6B8-EAF0954EC213}"/>
              </a:ext>
            </a:extLst>
          </p:cNvPr>
          <p:cNvPicPr>
            <a:picLocks noChangeAspect="1"/>
          </p:cNvPicPr>
          <p:nvPr/>
        </p:nvPicPr>
        <p:blipFill>
          <a:blip r:embed="rId2"/>
          <a:stretch>
            <a:fillRect/>
          </a:stretch>
        </p:blipFill>
        <p:spPr>
          <a:xfrm>
            <a:off x="805956" y="3750593"/>
            <a:ext cx="2019582" cy="695422"/>
          </a:xfrm>
          <a:prstGeom prst="rect">
            <a:avLst/>
          </a:prstGeom>
        </p:spPr>
      </p:pic>
      <p:pic>
        <p:nvPicPr>
          <p:cNvPr id="12" name="Picture 11">
            <a:extLst>
              <a:ext uri="{FF2B5EF4-FFF2-40B4-BE49-F238E27FC236}">
                <a16:creationId xmlns:a16="http://schemas.microsoft.com/office/drawing/2014/main" id="{2D7753B2-AE43-B842-F959-86474CF80173}"/>
              </a:ext>
            </a:extLst>
          </p:cNvPr>
          <p:cNvPicPr>
            <a:picLocks noChangeAspect="1"/>
          </p:cNvPicPr>
          <p:nvPr/>
        </p:nvPicPr>
        <p:blipFill>
          <a:blip r:embed="rId3"/>
          <a:stretch>
            <a:fillRect/>
          </a:stretch>
        </p:blipFill>
        <p:spPr>
          <a:xfrm>
            <a:off x="3525269" y="2671410"/>
            <a:ext cx="6259753" cy="2454400"/>
          </a:xfrm>
          <a:prstGeom prst="rect">
            <a:avLst/>
          </a:prstGeom>
        </p:spPr>
      </p:pic>
    </p:spTree>
    <p:extLst>
      <p:ext uri="{BB962C8B-B14F-4D97-AF65-F5344CB8AC3E}">
        <p14:creationId xmlns:p14="http://schemas.microsoft.com/office/powerpoint/2010/main" val="2264623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BA7FD-9A8A-22AB-1850-503270C4060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141897A-D2FA-0296-A915-52962F699BC9}"/>
              </a:ext>
            </a:extLst>
          </p:cNvPr>
          <p:cNvSpPr>
            <a:spLocks noGrp="1"/>
          </p:cNvSpPr>
          <p:nvPr>
            <p:ph type="title"/>
          </p:nvPr>
        </p:nvSpPr>
        <p:spPr/>
        <p:txBody>
          <a:bodyPr>
            <a:noAutofit/>
          </a:bodyPr>
          <a:lstStyle/>
          <a:p>
            <a:r>
              <a:rPr lang="en-US" sz="3200" dirty="0"/>
              <a:t>Matrix Factorization</a:t>
            </a:r>
          </a:p>
        </p:txBody>
      </p:sp>
      <p:sp>
        <p:nvSpPr>
          <p:cNvPr id="2" name="Slide Number Placeholder 1">
            <a:extLst>
              <a:ext uri="{FF2B5EF4-FFF2-40B4-BE49-F238E27FC236}">
                <a16:creationId xmlns:a16="http://schemas.microsoft.com/office/drawing/2014/main" id="{2767AACF-A7D0-7664-6507-7331E8FF5E36}"/>
              </a:ext>
            </a:extLst>
          </p:cNvPr>
          <p:cNvSpPr>
            <a:spLocks noGrp="1"/>
          </p:cNvSpPr>
          <p:nvPr>
            <p:ph type="sldNum" sz="quarter" idx="12"/>
          </p:nvPr>
        </p:nvSpPr>
        <p:spPr/>
        <p:txBody>
          <a:bodyPr/>
          <a:lstStyle/>
          <a:p>
            <a:fld id="{9EA0BE3B-158A-4EDF-80DC-E394A0D1600F}" type="slidenum">
              <a:rPr lang="en-US" sz="1400"/>
              <a:pPr/>
              <a:t>9</a:t>
            </a:fld>
            <a:endParaRPr lang="en-US" sz="1400" dirty="0"/>
          </a:p>
        </p:txBody>
      </p:sp>
      <p:sp>
        <p:nvSpPr>
          <p:cNvPr id="10" name="TextBox 9">
            <a:extLst>
              <a:ext uri="{FF2B5EF4-FFF2-40B4-BE49-F238E27FC236}">
                <a16:creationId xmlns:a16="http://schemas.microsoft.com/office/drawing/2014/main" id="{18555960-3A76-D413-8160-86A59427803C}"/>
              </a:ext>
            </a:extLst>
          </p:cNvPr>
          <p:cNvSpPr txBox="1"/>
          <p:nvPr/>
        </p:nvSpPr>
        <p:spPr>
          <a:xfrm>
            <a:off x="805956" y="1009861"/>
            <a:ext cx="10580087" cy="1200329"/>
          </a:xfrm>
          <a:prstGeom prst="rect">
            <a:avLst/>
          </a:prstGeom>
          <a:noFill/>
        </p:spPr>
        <p:txBody>
          <a:bodyPr wrap="square" rtlCol="0">
            <a:spAutoFit/>
          </a:bodyPr>
          <a:lstStyle/>
          <a:p>
            <a:r>
              <a:rPr lang="vi-VN" sz="2400" b="1" dirty="0"/>
              <a:t>Mục tiêu của Gradient Descent</a:t>
            </a:r>
          </a:p>
          <a:p>
            <a:r>
              <a:rPr lang="vi-VN" sz="2400" dirty="0"/>
              <a:t>Giảm dần giá trị của hàm mất mát bằng cách </a:t>
            </a:r>
            <a:r>
              <a:rPr lang="vi-VN" sz="2400" b="1" dirty="0"/>
              <a:t>cập nhật tham số theo hướng ngược với gradient</a:t>
            </a:r>
            <a:r>
              <a:rPr lang="vi-VN" sz="2400" dirty="0"/>
              <a:t>.</a:t>
            </a:r>
          </a:p>
        </p:txBody>
      </p:sp>
      <p:pic>
        <p:nvPicPr>
          <p:cNvPr id="6" name="Picture 5">
            <a:extLst>
              <a:ext uri="{FF2B5EF4-FFF2-40B4-BE49-F238E27FC236}">
                <a16:creationId xmlns:a16="http://schemas.microsoft.com/office/drawing/2014/main" id="{937BBC11-38A6-CECA-D955-7F732B864D90}"/>
              </a:ext>
            </a:extLst>
          </p:cNvPr>
          <p:cNvPicPr>
            <a:picLocks noChangeAspect="1"/>
          </p:cNvPicPr>
          <p:nvPr/>
        </p:nvPicPr>
        <p:blipFill>
          <a:blip r:embed="rId2"/>
          <a:stretch>
            <a:fillRect/>
          </a:stretch>
        </p:blipFill>
        <p:spPr>
          <a:xfrm>
            <a:off x="805956" y="3750593"/>
            <a:ext cx="2019582" cy="695422"/>
          </a:xfrm>
          <a:prstGeom prst="rect">
            <a:avLst/>
          </a:prstGeom>
        </p:spPr>
      </p:pic>
      <p:pic>
        <p:nvPicPr>
          <p:cNvPr id="8" name="Picture 7">
            <a:extLst>
              <a:ext uri="{FF2B5EF4-FFF2-40B4-BE49-F238E27FC236}">
                <a16:creationId xmlns:a16="http://schemas.microsoft.com/office/drawing/2014/main" id="{F4DE26C2-C426-3AC7-D15C-851316788B36}"/>
              </a:ext>
            </a:extLst>
          </p:cNvPr>
          <p:cNvPicPr>
            <a:picLocks noChangeAspect="1"/>
          </p:cNvPicPr>
          <p:nvPr/>
        </p:nvPicPr>
        <p:blipFill>
          <a:blip r:embed="rId3"/>
          <a:stretch>
            <a:fillRect/>
          </a:stretch>
        </p:blipFill>
        <p:spPr>
          <a:xfrm>
            <a:off x="3200903" y="2837841"/>
            <a:ext cx="8057478" cy="2591997"/>
          </a:xfrm>
          <a:prstGeom prst="rect">
            <a:avLst/>
          </a:prstGeom>
        </p:spPr>
      </p:pic>
    </p:spTree>
    <p:extLst>
      <p:ext uri="{BB962C8B-B14F-4D97-AF65-F5344CB8AC3E}">
        <p14:creationId xmlns:p14="http://schemas.microsoft.com/office/powerpoint/2010/main" val="3067380542"/>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843</TotalTime>
  <Words>1025</Words>
  <Application>Microsoft Office PowerPoint</Application>
  <PresentationFormat>Widescreen</PresentationFormat>
  <Paragraphs>121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(Body)</vt:lpstr>
      <vt:lpstr>Calibri</vt:lpstr>
      <vt:lpstr>Calibri Light</vt:lpstr>
      <vt:lpstr>Lato</vt:lpstr>
      <vt:lpstr>Office 2013 - 2022 Theme</vt:lpstr>
      <vt:lpstr>PowerPoint Presentation</vt:lpstr>
      <vt:lpstr>Giới thiệu bài toán</vt:lpstr>
      <vt:lpstr>Matrix Factorization</vt:lpstr>
      <vt:lpstr>Matrix Factorization</vt:lpstr>
      <vt:lpstr>Matrix Factorization</vt:lpstr>
      <vt:lpstr>Matrix Factorization</vt:lpstr>
      <vt:lpstr>Matrix Factorization</vt:lpstr>
      <vt:lpstr>Matrix Factorization</vt:lpstr>
      <vt:lpstr>Matrix Factorization</vt:lpstr>
      <vt:lpstr>Matrix Factorization</vt:lpstr>
      <vt:lpstr>Matrix Factorization</vt:lpstr>
      <vt:lpstr>Matrix Factorization</vt:lpstr>
      <vt:lpstr>Neural Network</vt:lpstr>
      <vt:lpstr>Neural Network</vt:lpstr>
      <vt:lpstr>Neural Network</vt:lpstr>
      <vt:lpstr>Neural Network</vt:lpstr>
      <vt:lpstr>Neural Network</vt:lpstr>
      <vt:lpstr>Neural Network</vt:lpstr>
      <vt:lpstr>Neural Network</vt:lpstr>
      <vt:lpstr>So sánh hiệu suất</vt:lpstr>
      <vt:lpstr>Hướng tiếp cận trong tương lai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Le Huy Dung 20224960</cp:lastModifiedBy>
  <cp:revision>36</cp:revision>
  <dcterms:created xsi:type="dcterms:W3CDTF">2021-05-28T04:32:00Z</dcterms:created>
  <dcterms:modified xsi:type="dcterms:W3CDTF">2025-06-11T15:27:42Z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A36F68BCCDD64873AF53C33930C4CDD5_12</vt:lpwstr>
  </property>
  <property fmtid="{D5CDD505-2E9C-101B-9397-08002B2CF9AE}" pid="3" name="KSOProductBuildVer">
    <vt:lpwstr>1033-12.2.0.18607</vt:lpwstr>
  </property>
</Properties>
</file>