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73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2F2F2"/>
    <a:srgbClr val="262626"/>
    <a:srgbClr val="D9D9D9"/>
    <a:srgbClr val="7F7F7F"/>
    <a:srgbClr val="ED4949"/>
    <a:srgbClr val="222A35"/>
    <a:srgbClr val="6A6C6E"/>
    <a:srgbClr val="F3F6FD"/>
    <a:srgbClr val="D33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335" autoAdjust="0"/>
    <p:restoredTop sz="91789" autoAdjust="0"/>
  </p:normalViewPr>
  <p:slideViewPr>
    <p:cSldViewPr snapToGrid="0">
      <p:cViewPr>
        <p:scale>
          <a:sx n="66" d="100"/>
          <a:sy n="66" d="100"/>
        </p:scale>
        <p:origin x="948" y="3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12810"/>
    </p:cViewPr>
  </p:sorterViewPr>
  <p:notesViewPr>
    <p:cSldViewPr snapToGrid="0">
      <p:cViewPr varScale="1">
        <p:scale>
          <a:sx n="90" d="100"/>
          <a:sy n="90" d="100"/>
        </p:scale>
        <p:origin x="358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A9D0984-EC26-43EE-A6BF-6499F00561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722DCE-94B1-4069-9CBA-9A0764096F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76076-15DE-4B7E-A82A-F48BDC23270C}" type="datetimeFigureOut">
              <a:rPr lang="ko-KR" altLang="en-US" smtClean="0"/>
              <a:t>2021-04-04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ED2E71-823A-464A-BCF4-C6DDE4FB23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541BAB-A5CD-4FBF-BFE1-5C337389A1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DDB5A-4340-4866-A545-F5E6FA74EB9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8056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67916-D498-430A-BC28-8D3F4DCC62EC}" type="datetimeFigureOut">
              <a:rPr lang="ko-KR" altLang="en-US" smtClean="0"/>
              <a:t>2021-04-04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0DF3D-52F4-48CD-9CA5-CC79A9A9A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5244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틀-표지"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BEB7D94-8461-4123-AF75-179E07230731}"/>
              </a:ext>
            </a:extLst>
          </p:cNvPr>
          <p:cNvSpPr txBox="1"/>
          <p:nvPr userDrawn="1"/>
        </p:nvSpPr>
        <p:spPr>
          <a:xfrm>
            <a:off x="230486" y="565511"/>
            <a:ext cx="1268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+mj-lt"/>
                <a:ea typeface="페이북 OTF ExtraBold" panose="00000800000000000000" pitchFamily="50" charset="-127"/>
              </a:rPr>
              <a:t>세션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페이북 OTF ExtraBold" panose="00000800000000000000" pitchFamily="50" charset="-127"/>
              </a:rPr>
              <a:t>No</a:t>
            </a:r>
            <a:r>
              <a:rPr lang="en-US" altLang="ko-KR" sz="2000" dirty="0">
                <a:solidFill>
                  <a:schemeClr val="bg1"/>
                </a:solidFill>
                <a:latin typeface="+mj-lt"/>
                <a:ea typeface="페이북 OTF ExtraBold" panose="00000800000000000000" pitchFamily="50" charset="-127"/>
              </a:rPr>
              <a:t>.</a:t>
            </a:r>
            <a:r>
              <a:rPr lang="ko-KR" altLang="en-US" sz="2000" dirty="0">
                <a:solidFill>
                  <a:schemeClr val="bg1"/>
                </a:solidFill>
                <a:latin typeface="+mj-lt"/>
                <a:ea typeface="페이북 OTF ExtraBold" panose="00000800000000000000" pitchFamily="50" charset="-127"/>
              </a:rPr>
              <a:t> </a:t>
            </a:r>
            <a:endParaRPr lang="en-US" altLang="ko-KR" sz="2000" dirty="0">
              <a:solidFill>
                <a:schemeClr val="bg1"/>
              </a:solidFill>
              <a:latin typeface="+mj-lt"/>
              <a:ea typeface="페이북 OTF ExtraBold" panose="00000800000000000000" pitchFamily="50" charset="-127"/>
            </a:endParaRPr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7CA5950B-52AE-4C6B-933D-F2227E58A1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0486" y="965621"/>
            <a:ext cx="6741814" cy="1071958"/>
          </a:xfrm>
        </p:spPr>
        <p:txBody>
          <a:bodyPr>
            <a:noAutofit/>
          </a:bodyPr>
          <a:lstStyle>
            <a:lvl1pPr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ko-KR" altLang="en-US" dirty="0"/>
              <a:t>세션 제목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33C008B1-584E-447C-904D-8AAF9FDF76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09675" y="565571"/>
            <a:ext cx="2219325" cy="40005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숫자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B43D7D9E-0D70-435D-9AC8-00D6B326BCF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0188" y="2824442"/>
            <a:ext cx="1741487" cy="365125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마스터 이름</a:t>
            </a:r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25B2EAF6-DBFE-4BC2-B58F-355790652BA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0188" y="4261525"/>
            <a:ext cx="2303462" cy="1573725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플레이어</a:t>
            </a:r>
            <a:r>
              <a:rPr lang="en-US" altLang="ko-KR" dirty="0"/>
              <a:t>1</a:t>
            </a:r>
          </a:p>
          <a:p>
            <a:pPr lvl="0"/>
            <a:r>
              <a:rPr lang="ko-KR" altLang="en-US" dirty="0"/>
              <a:t>플레이어</a:t>
            </a:r>
            <a:r>
              <a:rPr lang="en-US" altLang="ko-KR" dirty="0"/>
              <a:t>2</a:t>
            </a:r>
          </a:p>
          <a:p>
            <a:pPr lvl="0"/>
            <a:r>
              <a:rPr lang="ko-KR" altLang="en-US" dirty="0"/>
              <a:t>플레이어</a:t>
            </a:r>
            <a:r>
              <a:rPr lang="en-US" altLang="ko-KR" dirty="0"/>
              <a:t>3</a:t>
            </a:r>
          </a:p>
          <a:p>
            <a:pPr lvl="0"/>
            <a:r>
              <a:rPr lang="ko-KR" altLang="en-US" dirty="0"/>
              <a:t>플레이어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CD8A1F-5196-4E63-A28C-A606A168208B}"/>
              </a:ext>
            </a:extLst>
          </p:cNvPr>
          <p:cNvSpPr txBox="1"/>
          <p:nvPr userDrawn="1"/>
        </p:nvSpPr>
        <p:spPr>
          <a:xfrm>
            <a:off x="230486" y="2424362"/>
            <a:ext cx="373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+mj-lt"/>
                <a:ea typeface="페이북 OTF ExtraBold" panose="00000800000000000000" pitchFamily="50" charset="-127"/>
              </a:rPr>
              <a:t>마스터</a:t>
            </a:r>
            <a:endParaRPr lang="en-US" altLang="ko-KR" sz="2000" dirty="0">
              <a:solidFill>
                <a:schemeClr val="bg1"/>
              </a:solidFill>
              <a:latin typeface="+mj-lt"/>
              <a:ea typeface="페이북 OTF ExtraBold" panose="000008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74A9C8-50C5-4AE5-8A31-6AB52EA4064B}"/>
              </a:ext>
            </a:extLst>
          </p:cNvPr>
          <p:cNvSpPr txBox="1"/>
          <p:nvPr userDrawn="1"/>
        </p:nvSpPr>
        <p:spPr>
          <a:xfrm>
            <a:off x="230486" y="3861415"/>
            <a:ext cx="373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>
                <a:solidFill>
                  <a:schemeClr val="bg1"/>
                </a:solidFill>
                <a:latin typeface="+mj-lt"/>
                <a:ea typeface="페이북 OTF ExtraBold" panose="00000800000000000000" pitchFamily="50" charset="-127"/>
              </a:rPr>
              <a:t>플레이어</a:t>
            </a:r>
            <a:endParaRPr lang="en-US" altLang="ko-KR" sz="2000" dirty="0">
              <a:solidFill>
                <a:schemeClr val="bg1"/>
              </a:solidFill>
              <a:latin typeface="+mj-lt"/>
              <a:ea typeface="페이북 OTF Extra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6149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정보-마스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4565C1D-1795-4323-83C9-D51C9B01BDE1}"/>
              </a:ext>
            </a:extLst>
          </p:cNvPr>
          <p:cNvCxnSpPr>
            <a:cxnSpLocks/>
          </p:cNvCxnSpPr>
          <p:nvPr userDrawn="1"/>
        </p:nvCxnSpPr>
        <p:spPr>
          <a:xfrm>
            <a:off x="2593245" y="967617"/>
            <a:ext cx="699267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FB81C30-32A5-4B12-BD9C-B7E1DF602E23}"/>
              </a:ext>
            </a:extLst>
          </p:cNvPr>
          <p:cNvSpPr txBox="1"/>
          <p:nvPr userDrawn="1"/>
        </p:nvSpPr>
        <p:spPr>
          <a:xfrm>
            <a:off x="6322086" y="1105457"/>
            <a:ext cx="522325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도시를 구성하되 여백을 남긴다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플레이어가 아니라 캐릭터와 대화한다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모든 뒤틀림에게 이야기를 준다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모든 등장인물에게 생동감을 준다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플레이어 캐릭터들의 팬이 된다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주저없이 파괴한다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플레이어들의 생각을 받아들인다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이야기로 시작해서 이야기로 끝낸다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FB6B15-8B90-49B2-AC9C-09A504764BE5}"/>
              </a:ext>
            </a:extLst>
          </p:cNvPr>
          <p:cNvSpPr txBox="1"/>
          <p:nvPr userDrawn="1"/>
        </p:nvSpPr>
        <p:spPr>
          <a:xfrm>
            <a:off x="6180174" y="4615055"/>
            <a:ext cx="57461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누군가를 곤경에 빠뜨린다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피해를 주고 받는다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 (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정신적으로도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불리함을 동반한 새로운 기회를 제시한다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캐릭터의 액션을 역이용한다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결과를 제시하고 어떻게 할지 묻는다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소지품을 망가뜨리거나 소모한다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대가를 수반한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또는 대가가 없는 기회를 제시한다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D69D56-4C7C-4235-8ED8-15FB58E4A59E}"/>
              </a:ext>
            </a:extLst>
          </p:cNvPr>
          <p:cNvSpPr txBox="1"/>
          <p:nvPr userDrawn="1"/>
        </p:nvSpPr>
        <p:spPr>
          <a:xfrm>
            <a:off x="755398" y="796209"/>
            <a:ext cx="4286828" cy="12867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ko-KR" altLang="en-US" sz="14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도시의 어둠을 표현한다</a:t>
            </a:r>
            <a:r>
              <a:rPr lang="en-US" altLang="ko-KR" sz="14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br>
              <a:rPr lang="en-US" altLang="ko-KR" sz="14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ko-KR" altLang="en-US" sz="14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캐릭터들의 삶을 모험으로 채운다</a:t>
            </a:r>
            <a:r>
              <a:rPr lang="en-US" altLang="ko-KR" sz="14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algn="ctr"/>
            <a:r>
              <a:rPr lang="ko-KR" altLang="en-US" sz="14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플레이를 해서 어떻게 되는지 알아낸다</a:t>
            </a:r>
            <a:r>
              <a:rPr lang="en-US" altLang="ko-KR" sz="14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CA3E0F7-BFB7-4656-8DDD-739D6269B3D7}"/>
              </a:ext>
            </a:extLst>
          </p:cNvPr>
          <p:cNvGrpSpPr/>
          <p:nvPr userDrawn="1"/>
        </p:nvGrpSpPr>
        <p:grpSpPr>
          <a:xfrm>
            <a:off x="8434287" y="211620"/>
            <a:ext cx="998848" cy="782168"/>
            <a:chOff x="5297177" y="907360"/>
            <a:chExt cx="998848" cy="782168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AEC75A0-7C9B-4D42-826A-D26B1581E172}"/>
                </a:ext>
              </a:extLst>
            </p:cNvPr>
            <p:cNvCxnSpPr>
              <a:cxnSpLocks/>
            </p:cNvCxnSpPr>
            <p:nvPr/>
          </p:nvCxnSpPr>
          <p:spPr>
            <a:xfrm>
              <a:off x="5429533" y="1637453"/>
              <a:ext cx="699267" cy="0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제목 3">
              <a:extLst>
                <a:ext uri="{FF2B5EF4-FFF2-40B4-BE49-F238E27FC236}">
                  <a16:creationId xmlns:a16="http://schemas.microsoft.com/office/drawing/2014/main" id="{6D843D4F-8B20-4F66-A58E-4D02C5115668}"/>
                </a:ext>
              </a:extLst>
            </p:cNvPr>
            <p:cNvSpPr txBox="1">
              <a:spLocks/>
            </p:cNvSpPr>
            <p:nvPr/>
          </p:nvSpPr>
          <p:spPr>
            <a:xfrm>
              <a:off x="5297177" y="907360"/>
              <a:ext cx="998848" cy="78216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latinLnBrk="0"/>
              <a:r>
                <a:rPr lang="ko-KR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원칙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3BA7D36-2038-4615-B933-59748E78B860}"/>
              </a:ext>
            </a:extLst>
          </p:cNvPr>
          <p:cNvGrpSpPr/>
          <p:nvPr userDrawn="1"/>
        </p:nvGrpSpPr>
        <p:grpSpPr>
          <a:xfrm>
            <a:off x="7052335" y="3688484"/>
            <a:ext cx="3762752" cy="782168"/>
            <a:chOff x="3915225" y="907360"/>
            <a:chExt cx="3762752" cy="782168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37A926EE-992B-42C1-A380-ECD70647A15E}"/>
                </a:ext>
              </a:extLst>
            </p:cNvPr>
            <p:cNvCxnSpPr>
              <a:cxnSpLocks/>
            </p:cNvCxnSpPr>
            <p:nvPr/>
          </p:nvCxnSpPr>
          <p:spPr>
            <a:xfrm>
              <a:off x="5429533" y="1637453"/>
              <a:ext cx="699267" cy="0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제목 3">
              <a:extLst>
                <a:ext uri="{FF2B5EF4-FFF2-40B4-BE49-F238E27FC236}">
                  <a16:creationId xmlns:a16="http://schemas.microsoft.com/office/drawing/2014/main" id="{1C44BE9F-6A1B-4CF4-A5F4-0BE9B8B951A9}"/>
                </a:ext>
              </a:extLst>
            </p:cNvPr>
            <p:cNvSpPr txBox="1">
              <a:spLocks/>
            </p:cNvSpPr>
            <p:nvPr/>
          </p:nvSpPr>
          <p:spPr>
            <a:xfrm>
              <a:off x="3915225" y="907360"/>
              <a:ext cx="3762752" cy="78216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latinLnBrk="0"/>
              <a:r>
                <a:rPr lang="ko-KR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마스터의 액션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2BF411A-B0B6-40D3-A7C8-F635B1525175}"/>
              </a:ext>
            </a:extLst>
          </p:cNvPr>
          <p:cNvSpPr txBox="1"/>
          <p:nvPr userDrawn="1"/>
        </p:nvSpPr>
        <p:spPr>
          <a:xfrm>
            <a:off x="447064" y="2667815"/>
            <a:ext cx="53322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이름은 무엇인가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유명하다면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) 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평판은 어떠한가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전체적인 분위기는 어떠한가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겉보기와 다른 것은 무엇인가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무슨 일이 있었는가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무엇을 하려하는가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? / 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무엇이 일어나려 하는가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?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574622A-942E-44C6-8E43-BA591F266F34}"/>
              </a:ext>
            </a:extLst>
          </p:cNvPr>
          <p:cNvGrpSpPr/>
          <p:nvPr userDrawn="1"/>
        </p:nvGrpSpPr>
        <p:grpSpPr>
          <a:xfrm>
            <a:off x="1112263" y="1741244"/>
            <a:ext cx="3762752" cy="782168"/>
            <a:chOff x="3915225" y="907360"/>
            <a:chExt cx="3762752" cy="782168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1E075F39-6922-473B-A569-CF464DCB5C34}"/>
                </a:ext>
              </a:extLst>
            </p:cNvPr>
            <p:cNvCxnSpPr>
              <a:cxnSpLocks/>
            </p:cNvCxnSpPr>
            <p:nvPr/>
          </p:nvCxnSpPr>
          <p:spPr>
            <a:xfrm>
              <a:off x="5429533" y="1637453"/>
              <a:ext cx="699267" cy="0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제목 3">
              <a:extLst>
                <a:ext uri="{FF2B5EF4-FFF2-40B4-BE49-F238E27FC236}">
                  <a16:creationId xmlns:a16="http://schemas.microsoft.com/office/drawing/2014/main" id="{46C7B80E-7D4F-4AAD-BE27-59472052F5C3}"/>
                </a:ext>
              </a:extLst>
            </p:cNvPr>
            <p:cNvSpPr txBox="1">
              <a:spLocks/>
            </p:cNvSpPr>
            <p:nvPr/>
          </p:nvSpPr>
          <p:spPr>
            <a:xfrm>
              <a:off x="3915225" y="907360"/>
              <a:ext cx="3762752" cy="78216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latinLnBrk="0"/>
              <a:r>
                <a:rPr lang="ko-KR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장소와 사람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8517EF8-296C-4D28-985B-41C526BB4D8C}"/>
              </a:ext>
            </a:extLst>
          </p:cNvPr>
          <p:cNvSpPr txBox="1"/>
          <p:nvPr userDrawn="1"/>
        </p:nvSpPr>
        <p:spPr>
          <a:xfrm>
            <a:off x="447064" y="5169052"/>
            <a:ext cx="53322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무슨 일이 일어났는가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어째서 일어났는가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겉보기와 다른 것은 무엇인가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플레이어 캐릭터들에게 이 일이 왜 중요한가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어떻게 변화하려 하는가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?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43943B2-81AE-4CB2-AACA-31917FCB8394}"/>
              </a:ext>
            </a:extLst>
          </p:cNvPr>
          <p:cNvGrpSpPr/>
          <p:nvPr userDrawn="1"/>
        </p:nvGrpSpPr>
        <p:grpSpPr>
          <a:xfrm>
            <a:off x="1112263" y="4375633"/>
            <a:ext cx="3762752" cy="782168"/>
            <a:chOff x="3915225" y="907360"/>
            <a:chExt cx="3762752" cy="782168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84FE4C56-45BC-4584-9B10-56B9CBFBCB60}"/>
                </a:ext>
              </a:extLst>
            </p:cNvPr>
            <p:cNvCxnSpPr>
              <a:cxnSpLocks/>
            </p:cNvCxnSpPr>
            <p:nvPr/>
          </p:nvCxnSpPr>
          <p:spPr>
            <a:xfrm>
              <a:off x="5429533" y="1637453"/>
              <a:ext cx="699267" cy="0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제목 3">
              <a:extLst>
                <a:ext uri="{FF2B5EF4-FFF2-40B4-BE49-F238E27FC236}">
                  <a16:creationId xmlns:a16="http://schemas.microsoft.com/office/drawing/2014/main" id="{50B51400-5802-4C7D-BAE2-A775C1CF1EFC}"/>
                </a:ext>
              </a:extLst>
            </p:cNvPr>
            <p:cNvSpPr txBox="1">
              <a:spLocks/>
            </p:cNvSpPr>
            <p:nvPr/>
          </p:nvSpPr>
          <p:spPr>
            <a:xfrm>
              <a:off x="3915225" y="907360"/>
              <a:ext cx="3762752" cy="78216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latinLnBrk="0"/>
              <a:r>
                <a:rPr lang="ko-KR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사건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F4DB119-C0E2-4BCC-9631-E4B66CB98387}"/>
              </a:ext>
            </a:extLst>
          </p:cNvPr>
          <p:cNvSpPr txBox="1"/>
          <p:nvPr userDrawn="1"/>
        </p:nvSpPr>
        <p:spPr>
          <a:xfrm>
            <a:off x="1866105" y="259731"/>
            <a:ext cx="21535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마스터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69369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정보-뒤틀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F892878-C3CB-4C1F-94AF-453646E76C8F}"/>
              </a:ext>
            </a:extLst>
          </p:cNvPr>
          <p:cNvCxnSpPr>
            <a:cxnSpLocks/>
          </p:cNvCxnSpPr>
          <p:nvPr userDrawn="1"/>
        </p:nvCxnSpPr>
        <p:spPr>
          <a:xfrm>
            <a:off x="2332906" y="839601"/>
            <a:ext cx="699267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343B947B-A4C2-49AB-8E1A-1B23EE71F6F3}"/>
              </a:ext>
            </a:extLst>
          </p:cNvPr>
          <p:cNvGrpSpPr/>
          <p:nvPr userDrawn="1"/>
        </p:nvGrpSpPr>
        <p:grpSpPr>
          <a:xfrm>
            <a:off x="7382164" y="143206"/>
            <a:ext cx="2487122" cy="782168"/>
            <a:chOff x="4553040" y="907360"/>
            <a:chExt cx="2487122" cy="782168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60A160D-E7BF-43E0-847C-4083BF58FD07}"/>
                </a:ext>
              </a:extLst>
            </p:cNvPr>
            <p:cNvCxnSpPr>
              <a:cxnSpLocks/>
            </p:cNvCxnSpPr>
            <p:nvPr/>
          </p:nvCxnSpPr>
          <p:spPr>
            <a:xfrm>
              <a:off x="5447821" y="1518581"/>
              <a:ext cx="699267" cy="0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제목 3">
              <a:extLst>
                <a:ext uri="{FF2B5EF4-FFF2-40B4-BE49-F238E27FC236}">
                  <a16:creationId xmlns:a16="http://schemas.microsoft.com/office/drawing/2014/main" id="{20DCAF90-17B7-4029-917D-39B5CFA893DB}"/>
                </a:ext>
              </a:extLst>
            </p:cNvPr>
            <p:cNvSpPr txBox="1">
              <a:spLocks/>
            </p:cNvSpPr>
            <p:nvPr/>
          </p:nvSpPr>
          <p:spPr>
            <a:xfrm>
              <a:off x="4553040" y="907360"/>
              <a:ext cx="2487122" cy="78216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latinLnBrk="0"/>
              <a:r>
                <a:rPr lang="ko-KR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작업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820381F-1EE8-4A58-A61D-24DC69FE5674}"/>
              </a:ext>
            </a:extLst>
          </p:cNvPr>
          <p:cNvSpPr txBox="1"/>
          <p:nvPr userDrawn="1"/>
        </p:nvSpPr>
        <p:spPr>
          <a:xfrm>
            <a:off x="5586558" y="895785"/>
            <a:ext cx="63197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002060"/>
                </a:solidFill>
              </a:rPr>
              <a:t>뒤틀림</a:t>
            </a:r>
            <a:r>
              <a:rPr lang="ko-KR" altLang="en-US" sz="2000" dirty="0">
                <a:solidFill>
                  <a:schemeClr val="tx1">
                    <a:lumMod val="85000"/>
                  </a:schemeClr>
                </a:solidFill>
              </a:rPr>
              <a:t>의 </a:t>
            </a:r>
            <a:r>
              <a:rPr lang="ko-KR" altLang="en-US" sz="2000" b="1" dirty="0">
                <a:solidFill>
                  <a:srgbClr val="002060"/>
                </a:solidFill>
              </a:rPr>
              <a:t>작업선호도</a:t>
            </a:r>
            <a:r>
              <a:rPr lang="ko-KR" altLang="en-US" sz="2000" dirty="0">
                <a:solidFill>
                  <a:schemeClr val="tx1">
                    <a:lumMod val="85000"/>
                  </a:schemeClr>
                </a:solidFill>
              </a:rPr>
              <a:t>를 추가 </a:t>
            </a:r>
            <a:r>
              <a:rPr lang="ko-KR" altLang="en-US" sz="2000" b="1" dirty="0">
                <a:solidFill>
                  <a:srgbClr val="002060"/>
                </a:solidFill>
              </a:rPr>
              <a:t>보정치</a:t>
            </a:r>
            <a:r>
              <a:rPr lang="ko-KR" altLang="en-US" sz="2000" dirty="0">
                <a:solidFill>
                  <a:schemeClr val="tx1">
                    <a:lumMod val="85000"/>
                  </a:schemeClr>
                </a:solidFill>
              </a:rPr>
              <a:t>로 받는 </a:t>
            </a:r>
            <a:r>
              <a:rPr lang="ko-KR" altLang="en-US" sz="2000" b="1" dirty="0">
                <a:solidFill>
                  <a:srgbClr val="002060"/>
                </a:solidFill>
              </a:rPr>
              <a:t>도전</a:t>
            </a:r>
            <a:r>
              <a:rPr lang="en-US" altLang="ko-KR" sz="2000" dirty="0">
                <a:solidFill>
                  <a:schemeClr val="tx1">
                    <a:lumMod val="85000"/>
                  </a:schemeClr>
                </a:solidFill>
              </a:rPr>
              <a:t>,</a:t>
            </a:r>
            <a:br>
              <a:rPr lang="en-US" altLang="ko-KR" sz="2000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ko-KR" altLang="en-US" sz="2000" dirty="0">
                <a:solidFill>
                  <a:schemeClr val="tx1">
                    <a:lumMod val="85000"/>
                  </a:schemeClr>
                </a:solidFill>
              </a:rPr>
              <a:t>아래 표만큼 </a:t>
            </a:r>
            <a:r>
              <a:rPr lang="ko-KR" altLang="en-US" sz="2000" b="1" dirty="0">
                <a:solidFill>
                  <a:srgbClr val="002060"/>
                </a:solidFill>
              </a:rPr>
              <a:t>작업</a:t>
            </a:r>
            <a:r>
              <a:rPr lang="ko-KR" altLang="en-US" sz="2000" dirty="0">
                <a:solidFill>
                  <a:schemeClr val="tx1">
                    <a:lumMod val="85000"/>
                  </a:schemeClr>
                </a:solidFill>
              </a:rPr>
              <a:t>을 하여 </a:t>
            </a:r>
            <a:r>
              <a:rPr lang="ko-KR" altLang="en-US" sz="2000" b="1" dirty="0">
                <a:solidFill>
                  <a:srgbClr val="002060"/>
                </a:solidFill>
              </a:rPr>
              <a:t>종합결과</a:t>
            </a:r>
            <a:r>
              <a:rPr lang="ko-KR" altLang="en-US" sz="2000" dirty="0">
                <a:solidFill>
                  <a:schemeClr val="tx1">
                    <a:lumMod val="85000"/>
                  </a:schemeClr>
                </a:solidFill>
              </a:rPr>
              <a:t>를 정함 </a:t>
            </a:r>
            <a:endParaRPr lang="en-US" altLang="ko-KR" sz="2000" dirty="0">
              <a:solidFill>
                <a:schemeClr val="tx1">
                  <a:lumMod val="85000"/>
                </a:schemeClr>
              </a:solidFill>
            </a:endParaRPr>
          </a:p>
        </p:txBody>
      </p:sp>
      <p:graphicFrame>
        <p:nvGraphicFramePr>
          <p:cNvPr id="12" name="표 3">
            <a:extLst>
              <a:ext uri="{FF2B5EF4-FFF2-40B4-BE49-F238E27FC236}">
                <a16:creationId xmlns:a16="http://schemas.microsoft.com/office/drawing/2014/main" id="{193527D7-34D8-433C-A70B-3A59F96F6A16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486196" y="1640808"/>
          <a:ext cx="6420094" cy="7303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42093">
                  <a:extLst>
                    <a:ext uri="{9D8B030D-6E8A-4147-A177-3AD203B41FA5}">
                      <a16:colId xmlns:a16="http://schemas.microsoft.com/office/drawing/2014/main" val="329005778"/>
                    </a:ext>
                  </a:extLst>
                </a:gridCol>
                <a:gridCol w="913329">
                  <a:extLst>
                    <a:ext uri="{9D8B030D-6E8A-4147-A177-3AD203B41FA5}">
                      <a16:colId xmlns:a16="http://schemas.microsoft.com/office/drawing/2014/main" val="2013502348"/>
                    </a:ext>
                  </a:extLst>
                </a:gridCol>
                <a:gridCol w="913329">
                  <a:extLst>
                    <a:ext uri="{9D8B030D-6E8A-4147-A177-3AD203B41FA5}">
                      <a16:colId xmlns:a16="http://schemas.microsoft.com/office/drawing/2014/main" val="2320745840"/>
                    </a:ext>
                  </a:extLst>
                </a:gridCol>
                <a:gridCol w="911356">
                  <a:extLst>
                    <a:ext uri="{9D8B030D-6E8A-4147-A177-3AD203B41FA5}">
                      <a16:colId xmlns:a16="http://schemas.microsoft.com/office/drawing/2014/main" val="1761583647"/>
                    </a:ext>
                  </a:extLst>
                </a:gridCol>
                <a:gridCol w="913329">
                  <a:extLst>
                    <a:ext uri="{9D8B030D-6E8A-4147-A177-3AD203B41FA5}">
                      <a16:colId xmlns:a16="http://schemas.microsoft.com/office/drawing/2014/main" val="1639824931"/>
                    </a:ext>
                  </a:extLst>
                </a:gridCol>
                <a:gridCol w="913329">
                  <a:extLst>
                    <a:ext uri="{9D8B030D-6E8A-4147-A177-3AD203B41FA5}">
                      <a16:colId xmlns:a16="http://schemas.microsoft.com/office/drawing/2014/main" val="1831317567"/>
                    </a:ext>
                  </a:extLst>
                </a:gridCol>
                <a:gridCol w="913329">
                  <a:extLst>
                    <a:ext uri="{9D8B030D-6E8A-4147-A177-3AD203B41FA5}">
                      <a16:colId xmlns:a16="http://schemas.microsoft.com/office/drawing/2014/main" val="1549196201"/>
                    </a:ext>
                  </a:extLst>
                </a:gridCol>
              </a:tblGrid>
              <a:tr h="2805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r>
                        <a:rPr lang="ko-KR" altLang="en-US" sz="1400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EX</a:t>
                      </a:r>
                      <a:r>
                        <a:rPr lang="ko-KR" altLang="en-US" sz="1400" dirty="0"/>
                        <a:t>등급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540265"/>
                  </a:ext>
                </a:extLst>
              </a:tr>
              <a:tr h="425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4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4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6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6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8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8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8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484942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A831C22-6554-4E16-81C6-806D9E0A6584}"/>
              </a:ext>
            </a:extLst>
          </p:cNvPr>
          <p:cNvSpPr txBox="1"/>
          <p:nvPr userDrawn="1"/>
        </p:nvSpPr>
        <p:spPr>
          <a:xfrm>
            <a:off x="609022" y="1087615"/>
            <a:ext cx="4391154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tx1">
                    <a:lumMod val="85000"/>
                  </a:schemeClr>
                </a:solidFill>
              </a:rPr>
              <a:t>기본 정보</a:t>
            </a:r>
            <a:endParaRPr lang="en-US" altLang="ko-KR" sz="2400" b="1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이름은 무엇인가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전체적인 분위기는 어떠한가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외적인 특징은 무엇인가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85000"/>
                </a:schemeClr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tx1">
                    <a:lumMod val="85000"/>
                  </a:schemeClr>
                </a:solidFill>
              </a:rPr>
              <a:t>이야기</a:t>
            </a:r>
            <a:endParaRPr lang="en-US" altLang="ko-KR" sz="2000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무슨 일이 일어났는가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뒤틀림의 근원이 된 생각은 무엇인가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무엇을 원하는가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무엇을 싫어하는가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무엇을 하려하는가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23EBAB-8BF4-46B2-BA2F-AB3B1F19A40F}"/>
              </a:ext>
            </a:extLst>
          </p:cNvPr>
          <p:cNvSpPr txBox="1"/>
          <p:nvPr userDrawn="1"/>
        </p:nvSpPr>
        <p:spPr>
          <a:xfrm>
            <a:off x="5931524" y="2426443"/>
            <a:ext cx="53884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srgbClr val="002060"/>
                </a:solidFill>
              </a:rPr>
              <a:t>작업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의 경우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, 6-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: 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나쁨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, 7~9 : 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보통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, 10+ : 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좋음</a:t>
            </a:r>
            <a:endParaRPr lang="en-US" altLang="ko-KR" sz="18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06A4BD-9D85-411A-ADB4-6A9A605F9E2A}"/>
              </a:ext>
            </a:extLst>
          </p:cNvPr>
          <p:cNvSpPr txBox="1"/>
          <p:nvPr userDrawn="1"/>
        </p:nvSpPr>
        <p:spPr>
          <a:xfrm>
            <a:off x="5465850" y="2742867"/>
            <a:ext cx="63197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나쁨 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= 1, 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보통 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=2, 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좋음 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= 3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으로 계산하여</a:t>
            </a:r>
            <a:endParaRPr lang="en-US" altLang="ko-KR" dirty="0">
              <a:solidFill>
                <a:schemeClr val="tx1">
                  <a:lumMod val="8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합한 뒤 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아래의 표에서 비교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</p:txBody>
      </p:sp>
      <p:graphicFrame>
        <p:nvGraphicFramePr>
          <p:cNvPr id="16" name="표 3">
            <a:extLst>
              <a:ext uri="{FF2B5EF4-FFF2-40B4-BE49-F238E27FC236}">
                <a16:creationId xmlns:a16="http://schemas.microsoft.com/office/drawing/2014/main" id="{ABCFFB32-B00A-4CEB-AB41-225077330284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294979" y="3623045"/>
          <a:ext cx="6661493" cy="15814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55993">
                  <a:extLst>
                    <a:ext uri="{9D8B030D-6E8A-4147-A177-3AD203B41FA5}">
                      <a16:colId xmlns:a16="http://schemas.microsoft.com/office/drawing/2014/main" val="3410964832"/>
                    </a:ext>
                  </a:extLst>
                </a:gridCol>
                <a:gridCol w="837233">
                  <a:extLst>
                    <a:ext uri="{9D8B030D-6E8A-4147-A177-3AD203B41FA5}">
                      <a16:colId xmlns:a16="http://schemas.microsoft.com/office/drawing/2014/main" val="329005778"/>
                    </a:ext>
                  </a:extLst>
                </a:gridCol>
                <a:gridCol w="811670">
                  <a:extLst>
                    <a:ext uri="{9D8B030D-6E8A-4147-A177-3AD203B41FA5}">
                      <a16:colId xmlns:a16="http://schemas.microsoft.com/office/drawing/2014/main" val="2013502348"/>
                    </a:ext>
                  </a:extLst>
                </a:gridCol>
                <a:gridCol w="811670">
                  <a:extLst>
                    <a:ext uri="{9D8B030D-6E8A-4147-A177-3AD203B41FA5}">
                      <a16:colId xmlns:a16="http://schemas.microsoft.com/office/drawing/2014/main" val="2320745840"/>
                    </a:ext>
                  </a:extLst>
                </a:gridCol>
                <a:gridCol w="809917">
                  <a:extLst>
                    <a:ext uri="{9D8B030D-6E8A-4147-A177-3AD203B41FA5}">
                      <a16:colId xmlns:a16="http://schemas.microsoft.com/office/drawing/2014/main" val="1761583647"/>
                    </a:ext>
                  </a:extLst>
                </a:gridCol>
                <a:gridCol w="811670">
                  <a:extLst>
                    <a:ext uri="{9D8B030D-6E8A-4147-A177-3AD203B41FA5}">
                      <a16:colId xmlns:a16="http://schemas.microsoft.com/office/drawing/2014/main" val="1639824931"/>
                    </a:ext>
                  </a:extLst>
                </a:gridCol>
                <a:gridCol w="811670">
                  <a:extLst>
                    <a:ext uri="{9D8B030D-6E8A-4147-A177-3AD203B41FA5}">
                      <a16:colId xmlns:a16="http://schemas.microsoft.com/office/drawing/2014/main" val="1831317567"/>
                    </a:ext>
                  </a:extLst>
                </a:gridCol>
                <a:gridCol w="811670">
                  <a:extLst>
                    <a:ext uri="{9D8B030D-6E8A-4147-A177-3AD203B41FA5}">
                      <a16:colId xmlns:a16="http://schemas.microsoft.com/office/drawing/2014/main" val="1549196201"/>
                    </a:ext>
                  </a:extLst>
                </a:gridCol>
              </a:tblGrid>
              <a:tr h="280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종합결과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r>
                        <a:rPr lang="ko-KR" altLang="en-US" sz="1400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EX</a:t>
                      </a:r>
                      <a:r>
                        <a:rPr lang="ko-KR" altLang="en-US" sz="1400" dirty="0"/>
                        <a:t>등급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540265"/>
                  </a:ext>
                </a:extLst>
              </a:tr>
              <a:tr h="425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나쁨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4</a:t>
                      </a:r>
                      <a:r>
                        <a:rPr lang="ko-KR" altLang="en-US" sz="1400" b="1" dirty="0"/>
                        <a:t>이하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4</a:t>
                      </a:r>
                      <a:r>
                        <a:rPr lang="ko-KR" altLang="en-US" sz="1400" b="1" dirty="0"/>
                        <a:t>이하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6</a:t>
                      </a:r>
                      <a:r>
                        <a:rPr lang="ko-KR" altLang="en-US" sz="1400" b="1" dirty="0"/>
                        <a:t>이하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6</a:t>
                      </a:r>
                      <a:r>
                        <a:rPr lang="ko-KR" altLang="en-US" sz="1400" b="1" dirty="0"/>
                        <a:t>이하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8</a:t>
                      </a:r>
                      <a:r>
                        <a:rPr lang="ko-KR" altLang="en-US" sz="1400" b="1" dirty="0"/>
                        <a:t>이하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8</a:t>
                      </a:r>
                      <a:r>
                        <a:rPr lang="ko-KR" altLang="en-US" sz="1400" b="1" dirty="0"/>
                        <a:t>이하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8</a:t>
                      </a:r>
                      <a:r>
                        <a:rPr lang="ko-KR" altLang="en-US" sz="1400" b="1" dirty="0"/>
                        <a:t>이하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4849428"/>
                  </a:ext>
                </a:extLst>
              </a:tr>
              <a:tr h="425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보통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5~8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5~8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7~12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7~12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9~16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9~16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9~16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9262794"/>
                  </a:ext>
                </a:extLst>
              </a:tr>
              <a:tr h="425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좋음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9~12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9~12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13~18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13~18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17~24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17~24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17~24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2469017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49E84CC-2444-40EA-B8C8-207CBA8AA097}"/>
              </a:ext>
            </a:extLst>
          </p:cNvPr>
          <p:cNvSpPr txBox="1"/>
          <p:nvPr userDrawn="1"/>
        </p:nvSpPr>
        <p:spPr>
          <a:xfrm>
            <a:off x="5436014" y="5457242"/>
            <a:ext cx="6520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srgbClr val="002060"/>
                </a:solidFill>
              </a:rPr>
              <a:t>작업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을 성공하면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ko-KR" altLang="en-US" b="1" dirty="0">
                <a:solidFill>
                  <a:srgbClr val="002060"/>
                </a:solidFill>
              </a:rPr>
              <a:t>교섭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을 진행할 수 있음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algn="ctr"/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그 후 </a:t>
            </a:r>
            <a:r>
              <a:rPr lang="ko-KR" altLang="en-US" b="1" dirty="0">
                <a:solidFill>
                  <a:srgbClr val="002060"/>
                </a:solidFill>
              </a:rPr>
              <a:t>교섭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의 내용에 따라 </a:t>
            </a:r>
            <a:r>
              <a:rPr lang="ko-KR" altLang="en-US" dirty="0"/>
              <a:t>마스터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가 결과를 정함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759D58-12B8-4055-8BF2-DDA83A5FEBA3}"/>
              </a:ext>
            </a:extLst>
          </p:cNvPr>
          <p:cNvSpPr txBox="1"/>
          <p:nvPr userDrawn="1"/>
        </p:nvSpPr>
        <p:spPr>
          <a:xfrm>
            <a:off x="609022" y="4572139"/>
            <a:ext cx="4391154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tx1">
                    <a:lumMod val="85000"/>
                  </a:schemeClr>
                </a:solidFill>
              </a:rPr>
              <a:t>특수 장비일 경우</a:t>
            </a:r>
            <a:endParaRPr lang="en-US" altLang="ko-KR" sz="2000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무슨 일이 일어났는가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뒤틀림의 근원은 무엇인가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어떤 이로움을 주는가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어떤 대가를 요구하는가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사용시 주의사항은 무엇인가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0591BC-57B8-4E82-8C57-767536A01457}"/>
              </a:ext>
            </a:extLst>
          </p:cNvPr>
          <p:cNvSpPr txBox="1"/>
          <p:nvPr userDrawn="1"/>
        </p:nvSpPr>
        <p:spPr>
          <a:xfrm>
            <a:off x="1605766" y="131715"/>
            <a:ext cx="21535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뒤틀림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106855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정보-플레이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DC745496-F6C0-4AB5-92F7-709F595F5840}"/>
              </a:ext>
            </a:extLst>
          </p:cNvPr>
          <p:cNvSpPr/>
          <p:nvPr userDrawn="1"/>
        </p:nvSpPr>
        <p:spPr>
          <a:xfrm>
            <a:off x="0" y="5894531"/>
            <a:ext cx="12192000" cy="9733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b="1" dirty="0">
              <a:solidFill>
                <a:schemeClr val="bg1"/>
              </a:solidFill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59198594-E105-4709-9D43-55C404D99A31}"/>
              </a:ext>
            </a:extLst>
          </p:cNvPr>
          <p:cNvCxnSpPr>
            <a:cxnSpLocks/>
          </p:cNvCxnSpPr>
          <p:nvPr userDrawn="1"/>
        </p:nvCxnSpPr>
        <p:spPr>
          <a:xfrm>
            <a:off x="2990412" y="836803"/>
            <a:ext cx="699267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C4FCBE7-1F50-41B7-BAC1-EEACF596C48A}"/>
              </a:ext>
            </a:extLst>
          </p:cNvPr>
          <p:cNvSpPr txBox="1"/>
          <p:nvPr userDrawn="1"/>
        </p:nvSpPr>
        <p:spPr>
          <a:xfrm>
            <a:off x="6280085" y="3452714"/>
            <a:ext cx="5746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85000"/>
                  </a:schemeClr>
                </a:solidFill>
              </a:rPr>
              <a:t>종합등급</a:t>
            </a:r>
            <a:endParaRPr lang="en-US" altLang="ko-KR" b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8" name="제목 3">
            <a:extLst>
              <a:ext uri="{FF2B5EF4-FFF2-40B4-BE49-F238E27FC236}">
                <a16:creationId xmlns:a16="http://schemas.microsoft.com/office/drawing/2014/main" id="{EFBB4C25-8C16-4036-A4C4-50DC1F655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397" y="179000"/>
            <a:ext cx="3313164" cy="7452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플레이어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7310DA2-22E3-440A-909A-01F188319E00}"/>
              </a:ext>
            </a:extLst>
          </p:cNvPr>
          <p:cNvSpPr txBox="1"/>
          <p:nvPr userDrawn="1"/>
        </p:nvSpPr>
        <p:spPr>
          <a:xfrm>
            <a:off x="1345845" y="934310"/>
            <a:ext cx="4286828" cy="644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ctr"/>
            <a:r>
              <a:rPr lang="ko-KR" altLang="en-US" sz="14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플레이어가 아닌</a:t>
            </a:r>
            <a:r>
              <a:rPr lang="en-US" altLang="ko-KR" sz="14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캐릭터로서 행동한다</a:t>
            </a:r>
            <a:r>
              <a:rPr lang="en-US" altLang="ko-KR" sz="14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br>
              <a:rPr lang="en-US" altLang="ko-KR" sz="14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ko-KR" altLang="en-US" sz="14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모험을 두려워하지 않는다</a:t>
            </a:r>
            <a:r>
              <a:rPr lang="en-US" altLang="ko-KR" sz="14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algn="ctr"/>
            <a:r>
              <a:rPr lang="ko-KR" altLang="en-US" sz="14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플레이를 해서 어떻게 되는지 알아낸다</a:t>
            </a:r>
            <a:r>
              <a:rPr lang="en-US" altLang="ko-KR" sz="14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AC7E89B-85D1-45E4-A943-CE0988376E7A}"/>
              </a:ext>
            </a:extLst>
          </p:cNvPr>
          <p:cNvGrpSpPr/>
          <p:nvPr userDrawn="1"/>
        </p:nvGrpSpPr>
        <p:grpSpPr>
          <a:xfrm>
            <a:off x="7809695" y="-24507"/>
            <a:ext cx="2487122" cy="782168"/>
            <a:chOff x="4553040" y="907360"/>
            <a:chExt cx="2487122" cy="782168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DBDE3B89-D196-4571-A51A-AAB7F302B481}"/>
                </a:ext>
              </a:extLst>
            </p:cNvPr>
            <p:cNvCxnSpPr>
              <a:cxnSpLocks/>
            </p:cNvCxnSpPr>
            <p:nvPr/>
          </p:nvCxnSpPr>
          <p:spPr>
            <a:xfrm>
              <a:off x="5447821" y="1518581"/>
              <a:ext cx="699267" cy="0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제목 3">
              <a:extLst>
                <a:ext uri="{FF2B5EF4-FFF2-40B4-BE49-F238E27FC236}">
                  <a16:creationId xmlns:a16="http://schemas.microsoft.com/office/drawing/2014/main" id="{C9245F7E-7DC6-4274-B5F2-CFE754FFECA3}"/>
                </a:ext>
              </a:extLst>
            </p:cNvPr>
            <p:cNvSpPr txBox="1">
              <a:spLocks/>
            </p:cNvSpPr>
            <p:nvPr/>
          </p:nvSpPr>
          <p:spPr>
            <a:xfrm>
              <a:off x="4553040" y="907360"/>
              <a:ext cx="2487122" cy="78216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latinLnBrk="0"/>
              <a:r>
                <a:rPr lang="ko-KR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도전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13EA621-C743-4EB4-B78E-B5D3A96B047B}"/>
              </a:ext>
            </a:extLst>
          </p:cNvPr>
          <p:cNvGrpSpPr/>
          <p:nvPr userDrawn="1"/>
        </p:nvGrpSpPr>
        <p:grpSpPr>
          <a:xfrm>
            <a:off x="7271791" y="2800259"/>
            <a:ext cx="3762752" cy="782168"/>
            <a:chOff x="3915225" y="907360"/>
            <a:chExt cx="3762752" cy="782168"/>
          </a:xfrm>
        </p:grpSpPr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4D874C9F-C5E8-49CC-8A60-7C452EF7D213}"/>
                </a:ext>
              </a:extLst>
            </p:cNvPr>
            <p:cNvCxnSpPr>
              <a:cxnSpLocks/>
            </p:cNvCxnSpPr>
            <p:nvPr/>
          </p:nvCxnSpPr>
          <p:spPr>
            <a:xfrm>
              <a:off x="5429533" y="1559815"/>
              <a:ext cx="699267" cy="0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제목 3">
              <a:extLst>
                <a:ext uri="{FF2B5EF4-FFF2-40B4-BE49-F238E27FC236}">
                  <a16:creationId xmlns:a16="http://schemas.microsoft.com/office/drawing/2014/main" id="{0A9CE90C-CECB-431F-8F91-175B0A91B045}"/>
                </a:ext>
              </a:extLst>
            </p:cNvPr>
            <p:cNvSpPr txBox="1">
              <a:spLocks/>
            </p:cNvSpPr>
            <p:nvPr/>
          </p:nvSpPr>
          <p:spPr>
            <a:xfrm>
              <a:off x="3915225" y="907360"/>
              <a:ext cx="3762752" cy="78216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latinLnBrk="0"/>
              <a:r>
                <a:rPr lang="ko-KR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캐릭터의 등급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F0E7B170-2462-40D8-885D-B37D7195F144}"/>
              </a:ext>
            </a:extLst>
          </p:cNvPr>
          <p:cNvSpPr txBox="1"/>
          <p:nvPr userDrawn="1"/>
        </p:nvSpPr>
        <p:spPr>
          <a:xfrm>
            <a:off x="456607" y="1666459"/>
            <a:ext cx="5768481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85000"/>
                  </a:schemeClr>
                </a:solidFill>
              </a:rPr>
              <a:t>액션</a:t>
            </a:r>
            <a:endParaRPr lang="en-US" altLang="ko-KR" sz="2000" b="1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002060"/>
                </a:solidFill>
              </a:rPr>
              <a:t>교전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  <a:t>– 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적에게 </a:t>
            </a:r>
            <a:r>
              <a:rPr lang="ko-KR" altLang="en-US" sz="1600" b="1" dirty="0">
                <a:solidFill>
                  <a:srgbClr val="002060"/>
                </a:solidFill>
              </a:rPr>
              <a:t>합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이나 </a:t>
            </a:r>
            <a:r>
              <a:rPr lang="ko-KR" altLang="en-US" sz="1600" b="1" dirty="0">
                <a:solidFill>
                  <a:srgbClr val="002060"/>
                </a:solidFill>
              </a:rPr>
              <a:t>일방공격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002060"/>
                </a:solidFill>
              </a:rPr>
              <a:t>행동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  <a:t>- 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대충 한 </a:t>
            </a:r>
            <a:r>
              <a:rPr lang="ko-KR" altLang="en-US" sz="1600" b="1" dirty="0">
                <a:solidFill>
                  <a:srgbClr val="002060"/>
                </a:solidFill>
              </a:rPr>
              <a:t>턴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 동안 할 수 있는 행동을 함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002060"/>
                </a:solidFill>
              </a:rPr>
              <a:t>이동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  <a:t>- 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충분히 가까운 거리로 이동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002060"/>
                </a:solidFill>
              </a:rPr>
              <a:t>보호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  <a:t>– </a:t>
            </a:r>
            <a:r>
              <a:rPr lang="ko-KR" altLang="en-US" sz="1600" b="1" dirty="0">
                <a:solidFill>
                  <a:srgbClr val="002060"/>
                </a:solidFill>
              </a:rPr>
              <a:t>액션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의 대상을 자신으로 바꾸게 함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>
                  <a:lumMod val="85000"/>
                </a:schemeClr>
              </a:solidFill>
            </a:endParaRPr>
          </a:p>
          <a:p>
            <a:pPr algn="ctr"/>
            <a:r>
              <a:rPr lang="ko-KR" altLang="en-US" sz="1600" b="1" dirty="0" err="1">
                <a:solidFill>
                  <a:schemeClr val="tx1">
                    <a:lumMod val="85000"/>
                  </a:schemeClr>
                </a:solidFill>
              </a:rPr>
              <a:t>리액션</a:t>
            </a:r>
            <a:endParaRPr lang="en-US" altLang="ko-KR" sz="1600" b="1" dirty="0">
              <a:solidFill>
                <a:schemeClr val="tx1">
                  <a:lumMod val="85000"/>
                </a:schemeClr>
              </a:solidFill>
            </a:endParaRPr>
          </a:p>
          <a:p>
            <a:pPr algn="ctr"/>
            <a:r>
              <a:rPr lang="ko-KR" altLang="en-US" sz="1600" b="1" dirty="0">
                <a:solidFill>
                  <a:srgbClr val="002060"/>
                </a:solidFill>
              </a:rPr>
              <a:t>액션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과 동일하지만 </a:t>
            </a:r>
            <a:r>
              <a:rPr lang="ko-KR" altLang="en-US" sz="1600" b="1" dirty="0">
                <a:solidFill>
                  <a:srgbClr val="002060"/>
                </a:solidFill>
              </a:rPr>
              <a:t>보호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는 못 함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  <a:t>.</a:t>
            </a:r>
            <a:b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ko-KR" altLang="en-US" sz="1600" b="1" dirty="0">
                <a:solidFill>
                  <a:srgbClr val="002060"/>
                </a:solidFill>
              </a:rPr>
              <a:t>라운드</a:t>
            </a:r>
            <a:r>
              <a:rPr lang="ko-KR" altLang="en-US" sz="1600" b="1" dirty="0">
                <a:solidFill>
                  <a:schemeClr val="tx1">
                    <a:lumMod val="85000"/>
                  </a:schemeClr>
                </a:solidFill>
              </a:rPr>
              <a:t> 당 두 번까지</a:t>
            </a:r>
            <a:r>
              <a:rPr lang="en-US" altLang="ko-KR" sz="1600" b="1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ko-KR" altLang="en-US" sz="1600" b="1" dirty="0">
                <a:solidFill>
                  <a:schemeClr val="tx1">
                    <a:lumMod val="85000"/>
                  </a:schemeClr>
                </a:solidFill>
              </a:rPr>
              <a:t>두 번째는 불리함으로 판정</a:t>
            </a:r>
            <a:r>
              <a:rPr lang="en-US" altLang="ko-KR" sz="1600" b="1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algn="ctr"/>
            <a:endParaRPr lang="en-US" altLang="ko-KR" sz="1600" dirty="0">
              <a:solidFill>
                <a:schemeClr val="tx1">
                  <a:lumMod val="85000"/>
                </a:schemeClr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tx1">
                    <a:lumMod val="85000"/>
                  </a:schemeClr>
                </a:solidFill>
              </a:rPr>
              <a:t>교전</a:t>
            </a:r>
            <a:endParaRPr lang="en-US" altLang="ko-KR" sz="1600" b="1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002060"/>
                </a:solidFill>
              </a:rPr>
              <a:t>공격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  <a:t>- 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상대에게 공격 판정을 하여 피해를 줌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002060"/>
                </a:solidFill>
              </a:rPr>
              <a:t>방어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  <a:t>– 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상대의 공격에 방어 판정을 하여 피해를 줄임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002060"/>
                </a:solidFill>
              </a:rPr>
              <a:t>회피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  <a:t>– 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상대의 공격에 회피 판정을 하여 공격을 회피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  <a:t>*</a:t>
            </a:r>
            <a:r>
              <a:rPr lang="ko-KR" altLang="en-US" sz="1600" b="1" dirty="0">
                <a:solidFill>
                  <a:srgbClr val="002060"/>
                </a:solidFill>
              </a:rPr>
              <a:t>방어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와 </a:t>
            </a:r>
            <a:r>
              <a:rPr lang="ko-KR" altLang="en-US" sz="1600" b="1" dirty="0">
                <a:solidFill>
                  <a:srgbClr val="002060"/>
                </a:solidFill>
              </a:rPr>
              <a:t>회피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는 </a:t>
            </a:r>
            <a:r>
              <a:rPr lang="ko-KR" altLang="en-US" sz="1600" b="1" dirty="0">
                <a:solidFill>
                  <a:srgbClr val="002060"/>
                </a:solidFill>
              </a:rPr>
              <a:t>일방공격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 시 추가 </a:t>
            </a:r>
            <a:r>
              <a:rPr lang="ko-KR" altLang="en-US" sz="1600" b="1" dirty="0">
                <a:solidFill>
                  <a:srgbClr val="002060"/>
                </a:solidFill>
              </a:rPr>
              <a:t>리액션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으로 보존됨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  <a:t>.</a:t>
            </a:r>
            <a:endParaRPr lang="en-US" altLang="ko-KR" dirty="0">
              <a:solidFill>
                <a:schemeClr val="tx1">
                  <a:lumMod val="85000"/>
                </a:schemeClr>
              </a:solidFill>
            </a:endParaRPr>
          </a:p>
        </p:txBody>
      </p:sp>
      <p:graphicFrame>
        <p:nvGraphicFramePr>
          <p:cNvPr id="57" name="표 6">
            <a:extLst>
              <a:ext uri="{FF2B5EF4-FFF2-40B4-BE49-F238E27FC236}">
                <a16:creationId xmlns:a16="http://schemas.microsoft.com/office/drawing/2014/main" id="{2BBC9705-36CA-4F82-BBE5-2EA12E79241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2843599"/>
              </p:ext>
            </p:extLst>
          </p:nvPr>
        </p:nvGraphicFramePr>
        <p:xfrm>
          <a:off x="6573968" y="1705120"/>
          <a:ext cx="4667712" cy="58210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66928">
                  <a:extLst>
                    <a:ext uri="{9D8B030D-6E8A-4147-A177-3AD203B41FA5}">
                      <a16:colId xmlns:a16="http://schemas.microsoft.com/office/drawing/2014/main" val="3756595657"/>
                    </a:ext>
                  </a:extLst>
                </a:gridCol>
                <a:gridCol w="1166928">
                  <a:extLst>
                    <a:ext uri="{9D8B030D-6E8A-4147-A177-3AD203B41FA5}">
                      <a16:colId xmlns:a16="http://schemas.microsoft.com/office/drawing/2014/main" val="181523044"/>
                    </a:ext>
                  </a:extLst>
                </a:gridCol>
                <a:gridCol w="1166928">
                  <a:extLst>
                    <a:ext uri="{9D8B030D-6E8A-4147-A177-3AD203B41FA5}">
                      <a16:colId xmlns:a16="http://schemas.microsoft.com/office/drawing/2014/main" val="1447410766"/>
                    </a:ext>
                  </a:extLst>
                </a:gridCol>
                <a:gridCol w="1166928">
                  <a:extLst>
                    <a:ext uri="{9D8B030D-6E8A-4147-A177-3AD203B41FA5}">
                      <a16:colId xmlns:a16="http://schemas.microsoft.com/office/drawing/2014/main" val="1379106399"/>
                    </a:ext>
                  </a:extLst>
                </a:gridCol>
              </a:tblGrid>
              <a:tr h="254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사소함</a:t>
                      </a:r>
                    </a:p>
                  </a:txBody>
                  <a:tcPr marL="77695" marR="77695" marT="38847" marB="3884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매우 쉬움</a:t>
                      </a:r>
                    </a:p>
                  </a:txBody>
                  <a:tcPr marL="77695" marR="77695" marT="38847" marB="3884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쉬움</a:t>
                      </a:r>
                    </a:p>
                  </a:txBody>
                  <a:tcPr marL="77695" marR="77695" marT="38847" marB="3884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보통</a:t>
                      </a:r>
                    </a:p>
                  </a:txBody>
                  <a:tcPr marL="77695" marR="77695" marT="38847" marB="38847"/>
                </a:tc>
                <a:extLst>
                  <a:ext uri="{0D108BD9-81ED-4DB2-BD59-A6C34878D82A}">
                    <a16:rowId xmlns:a16="http://schemas.microsoft.com/office/drawing/2014/main" val="96617589"/>
                  </a:ext>
                </a:extLst>
              </a:tr>
              <a:tr h="254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+3</a:t>
                      </a:r>
                      <a:endParaRPr lang="ko-KR" altLang="en-US" sz="1400" dirty="0"/>
                    </a:p>
                  </a:txBody>
                  <a:tcPr marL="77695" marR="77695" marT="38847" marB="3884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+2</a:t>
                      </a:r>
                      <a:endParaRPr lang="ko-KR" altLang="en-US" sz="1400" dirty="0"/>
                    </a:p>
                  </a:txBody>
                  <a:tcPr marL="77695" marR="77695" marT="38847" marB="3884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+1</a:t>
                      </a:r>
                      <a:endParaRPr lang="ko-KR" altLang="en-US" sz="1400" dirty="0"/>
                    </a:p>
                  </a:txBody>
                  <a:tcPr marL="77695" marR="77695" marT="38847" marB="3884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+0</a:t>
                      </a:r>
                      <a:endParaRPr lang="ko-KR" altLang="en-US" sz="1400" dirty="0"/>
                    </a:p>
                  </a:txBody>
                  <a:tcPr marL="77695" marR="77695" marT="38847" marB="38847"/>
                </a:tc>
                <a:extLst>
                  <a:ext uri="{0D108BD9-81ED-4DB2-BD59-A6C34878D82A}">
                    <a16:rowId xmlns:a16="http://schemas.microsoft.com/office/drawing/2014/main" val="3408037900"/>
                  </a:ext>
                </a:extLst>
              </a:tr>
            </a:tbl>
          </a:graphicData>
        </a:graphic>
      </p:graphicFrame>
      <p:graphicFrame>
        <p:nvGraphicFramePr>
          <p:cNvPr id="58" name="표 6">
            <a:extLst>
              <a:ext uri="{FF2B5EF4-FFF2-40B4-BE49-F238E27FC236}">
                <a16:creationId xmlns:a16="http://schemas.microsoft.com/office/drawing/2014/main" id="{3440F360-CB3D-417A-BC35-DEF4B0912F8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39052910"/>
              </p:ext>
            </p:extLst>
          </p:nvPr>
        </p:nvGraphicFramePr>
        <p:xfrm>
          <a:off x="6573968" y="2286585"/>
          <a:ext cx="4667712" cy="58210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66928">
                  <a:extLst>
                    <a:ext uri="{9D8B030D-6E8A-4147-A177-3AD203B41FA5}">
                      <a16:colId xmlns:a16="http://schemas.microsoft.com/office/drawing/2014/main" val="3756595657"/>
                    </a:ext>
                  </a:extLst>
                </a:gridCol>
                <a:gridCol w="1166928">
                  <a:extLst>
                    <a:ext uri="{9D8B030D-6E8A-4147-A177-3AD203B41FA5}">
                      <a16:colId xmlns:a16="http://schemas.microsoft.com/office/drawing/2014/main" val="181523044"/>
                    </a:ext>
                  </a:extLst>
                </a:gridCol>
                <a:gridCol w="1166928">
                  <a:extLst>
                    <a:ext uri="{9D8B030D-6E8A-4147-A177-3AD203B41FA5}">
                      <a16:colId xmlns:a16="http://schemas.microsoft.com/office/drawing/2014/main" val="1447410766"/>
                    </a:ext>
                  </a:extLst>
                </a:gridCol>
                <a:gridCol w="1166928">
                  <a:extLst>
                    <a:ext uri="{9D8B030D-6E8A-4147-A177-3AD203B41FA5}">
                      <a16:colId xmlns:a16="http://schemas.microsoft.com/office/drawing/2014/main" val="1379106399"/>
                    </a:ext>
                  </a:extLst>
                </a:gridCol>
              </a:tblGrid>
              <a:tr h="254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성가심</a:t>
                      </a:r>
                    </a:p>
                  </a:txBody>
                  <a:tcPr marL="77695" marR="77695" marT="38847" marB="3884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어려움</a:t>
                      </a:r>
                    </a:p>
                  </a:txBody>
                  <a:tcPr marL="77695" marR="77695" marT="38847" marB="3884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매우 어려움</a:t>
                      </a:r>
                      <a:endParaRPr lang="ko-KR" altLang="en-US" sz="1400" dirty="0"/>
                    </a:p>
                  </a:txBody>
                  <a:tcPr marL="77695" marR="77695" marT="38847" marB="3884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자랑거리</a:t>
                      </a:r>
                    </a:p>
                  </a:txBody>
                  <a:tcPr marL="77695" marR="77695" marT="38847" marB="38847"/>
                </a:tc>
                <a:extLst>
                  <a:ext uri="{0D108BD9-81ED-4DB2-BD59-A6C34878D82A}">
                    <a16:rowId xmlns:a16="http://schemas.microsoft.com/office/drawing/2014/main" val="96617589"/>
                  </a:ext>
                </a:extLst>
              </a:tr>
              <a:tr h="254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-1</a:t>
                      </a:r>
                      <a:endParaRPr lang="ko-KR" altLang="en-US" sz="1400" dirty="0"/>
                    </a:p>
                  </a:txBody>
                  <a:tcPr marL="77695" marR="77695" marT="38847" marB="3884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-2</a:t>
                      </a:r>
                      <a:endParaRPr lang="ko-KR" altLang="en-US" sz="1400" dirty="0"/>
                    </a:p>
                  </a:txBody>
                  <a:tcPr marL="77695" marR="77695" marT="38847" marB="3884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-3</a:t>
                      </a:r>
                      <a:endParaRPr lang="ko-KR" altLang="en-US" sz="1400" dirty="0"/>
                    </a:p>
                  </a:txBody>
                  <a:tcPr marL="77695" marR="77695" marT="38847" marB="3884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-4</a:t>
                      </a:r>
                    </a:p>
                  </a:txBody>
                  <a:tcPr marL="77695" marR="77695" marT="38847" marB="38847"/>
                </a:tc>
                <a:extLst>
                  <a:ext uri="{0D108BD9-81ED-4DB2-BD59-A6C34878D82A}">
                    <a16:rowId xmlns:a16="http://schemas.microsoft.com/office/drawing/2014/main" val="3408037900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A6BAE6F3-36B4-49A4-B698-FD46868B2AC9}"/>
              </a:ext>
            </a:extLst>
          </p:cNvPr>
          <p:cNvSpPr txBox="1"/>
          <p:nvPr userDrawn="1"/>
        </p:nvSpPr>
        <p:spPr>
          <a:xfrm>
            <a:off x="6358347" y="642627"/>
            <a:ext cx="533224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무언가를 해서 결과를 알아볼 때의 </a:t>
            </a:r>
            <a:r>
              <a:rPr lang="ko-KR" altLang="en-US" sz="1600" b="1" dirty="0">
                <a:solidFill>
                  <a:srgbClr val="002060"/>
                </a:solidFill>
              </a:rPr>
              <a:t>판정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algn="ctr"/>
            <a:r>
              <a:rPr lang="ko-KR" altLang="en-US" sz="1400" i="1" dirty="0">
                <a:solidFill>
                  <a:schemeClr val="tx1">
                    <a:lumMod val="85000"/>
                  </a:schemeClr>
                </a:solidFill>
              </a:rPr>
              <a:t>본능</a:t>
            </a:r>
            <a:r>
              <a:rPr lang="en-US" altLang="ko-KR" sz="1400" i="1" dirty="0">
                <a:solidFill>
                  <a:schemeClr val="tx1">
                    <a:lumMod val="85000"/>
                  </a:schemeClr>
                </a:solidFill>
              </a:rPr>
              <a:t>-</a:t>
            </a:r>
            <a:r>
              <a:rPr lang="ko-KR" altLang="en-US" sz="1400" i="1" dirty="0">
                <a:solidFill>
                  <a:schemeClr val="tx1">
                    <a:lumMod val="85000"/>
                  </a:schemeClr>
                </a:solidFill>
              </a:rPr>
              <a:t>힘</a:t>
            </a:r>
            <a:r>
              <a:rPr lang="en-US" altLang="ko-KR" sz="1400" i="1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ko-KR" altLang="en-US" sz="1400" i="1" dirty="0">
                <a:solidFill>
                  <a:schemeClr val="tx1">
                    <a:lumMod val="85000"/>
                  </a:schemeClr>
                </a:solidFill>
              </a:rPr>
              <a:t>통찰</a:t>
            </a:r>
            <a:r>
              <a:rPr lang="en-US" altLang="ko-KR" sz="1400" i="1" dirty="0">
                <a:solidFill>
                  <a:schemeClr val="tx1">
                    <a:lumMod val="85000"/>
                  </a:schemeClr>
                </a:solidFill>
              </a:rPr>
              <a:t>-</a:t>
            </a:r>
            <a:r>
              <a:rPr lang="ko-KR" altLang="en-US" sz="1400" i="1" dirty="0">
                <a:solidFill>
                  <a:schemeClr val="tx1">
                    <a:lumMod val="85000"/>
                  </a:schemeClr>
                </a:solidFill>
              </a:rPr>
              <a:t>분석</a:t>
            </a:r>
            <a:r>
              <a:rPr lang="en-US" altLang="ko-KR" sz="1400" i="1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ko-KR" altLang="en-US" sz="1400" i="1" dirty="0">
                <a:solidFill>
                  <a:schemeClr val="tx1">
                    <a:lumMod val="85000"/>
                  </a:schemeClr>
                </a:solidFill>
              </a:rPr>
              <a:t>지혜</a:t>
            </a:r>
            <a:r>
              <a:rPr lang="en-US" altLang="ko-KR" sz="1400" i="1" dirty="0">
                <a:solidFill>
                  <a:schemeClr val="tx1">
                    <a:lumMod val="85000"/>
                  </a:schemeClr>
                </a:solidFill>
              </a:rPr>
              <a:t>-</a:t>
            </a:r>
            <a:r>
              <a:rPr lang="ko-KR" altLang="en-US" sz="1400" i="1" dirty="0">
                <a:solidFill>
                  <a:schemeClr val="tx1">
                    <a:lumMod val="85000"/>
                  </a:schemeClr>
                </a:solidFill>
              </a:rPr>
              <a:t>탐구</a:t>
            </a:r>
            <a:br>
              <a:rPr lang="en-US" altLang="ko-KR" sz="1400" i="1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ko-KR" altLang="en-US" sz="1400" i="1" dirty="0">
                <a:solidFill>
                  <a:schemeClr val="tx1">
                    <a:lumMod val="85000"/>
                  </a:schemeClr>
                </a:solidFill>
              </a:rPr>
              <a:t>매력</a:t>
            </a:r>
            <a:r>
              <a:rPr lang="en-US" altLang="ko-KR" sz="1400" i="1" dirty="0">
                <a:solidFill>
                  <a:schemeClr val="tx1">
                    <a:lumMod val="85000"/>
                  </a:schemeClr>
                </a:solidFill>
              </a:rPr>
              <a:t>-</a:t>
            </a:r>
            <a:r>
              <a:rPr lang="ko-KR" altLang="en-US" sz="1400" i="1" dirty="0">
                <a:solidFill>
                  <a:schemeClr val="tx1">
                    <a:lumMod val="85000"/>
                  </a:schemeClr>
                </a:solidFill>
              </a:rPr>
              <a:t>말</a:t>
            </a:r>
            <a:r>
              <a:rPr lang="en-US" altLang="ko-KR" sz="1400" i="1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ko-KR" altLang="en-US" sz="1400" i="1" dirty="0">
                <a:solidFill>
                  <a:schemeClr val="tx1">
                    <a:lumMod val="85000"/>
                  </a:schemeClr>
                </a:solidFill>
              </a:rPr>
              <a:t>정의</a:t>
            </a:r>
            <a:r>
              <a:rPr lang="en-US" altLang="ko-KR" sz="1400" i="1" dirty="0">
                <a:solidFill>
                  <a:schemeClr val="tx1">
                    <a:lumMod val="85000"/>
                  </a:schemeClr>
                </a:solidFill>
              </a:rPr>
              <a:t>-</a:t>
            </a:r>
            <a:r>
              <a:rPr lang="ko-KR" altLang="en-US" sz="1400" i="1" dirty="0">
                <a:solidFill>
                  <a:schemeClr val="tx1">
                    <a:lumMod val="85000"/>
                  </a:schemeClr>
                </a:solidFill>
              </a:rPr>
              <a:t>강행</a:t>
            </a:r>
            <a:r>
              <a:rPr lang="en-US" altLang="ko-KR" sz="1400" i="1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ko-KR" altLang="en-US" sz="1400" i="1" dirty="0">
                <a:solidFill>
                  <a:schemeClr val="tx1">
                    <a:lumMod val="85000"/>
                  </a:schemeClr>
                </a:solidFill>
              </a:rPr>
              <a:t>절제</a:t>
            </a:r>
            <a:r>
              <a:rPr lang="en-US" altLang="ko-KR" sz="1400" i="1" dirty="0">
                <a:solidFill>
                  <a:schemeClr val="tx1">
                    <a:lumMod val="85000"/>
                  </a:schemeClr>
                </a:solidFill>
              </a:rPr>
              <a:t>-</a:t>
            </a:r>
            <a:r>
              <a:rPr lang="ko-KR" altLang="en-US" sz="1400" i="1" dirty="0">
                <a:solidFill>
                  <a:schemeClr val="tx1">
                    <a:lumMod val="85000"/>
                  </a:schemeClr>
                </a:solidFill>
              </a:rPr>
              <a:t>조절</a:t>
            </a:r>
            <a:endParaRPr lang="en-US" altLang="ko-KR" sz="1400" i="1" dirty="0">
              <a:solidFill>
                <a:schemeClr val="tx1">
                  <a:lumMod val="85000"/>
                </a:schemeClr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  <a:t>6-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실패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  <a:t>, 7~9 : 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부분 성공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  <a:t>, 10+ : 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성공</a:t>
            </a:r>
            <a:endParaRPr lang="en-US" altLang="ko-KR" sz="1600" dirty="0">
              <a:solidFill>
                <a:schemeClr val="tx1">
                  <a:lumMod val="85000"/>
                </a:schemeClr>
              </a:solidFill>
            </a:endParaRPr>
          </a:p>
        </p:txBody>
      </p:sp>
      <p:graphicFrame>
        <p:nvGraphicFramePr>
          <p:cNvPr id="60" name="표 3">
            <a:extLst>
              <a:ext uri="{FF2B5EF4-FFF2-40B4-BE49-F238E27FC236}">
                <a16:creationId xmlns:a16="http://schemas.microsoft.com/office/drawing/2014/main" id="{88DB406D-C650-46A7-B5A3-32F944A439C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10994888"/>
              </p:ext>
            </p:extLst>
          </p:nvPr>
        </p:nvGraphicFramePr>
        <p:xfrm>
          <a:off x="6390078" y="3817570"/>
          <a:ext cx="5474403" cy="7303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03321">
                  <a:extLst>
                    <a:ext uri="{9D8B030D-6E8A-4147-A177-3AD203B41FA5}">
                      <a16:colId xmlns:a16="http://schemas.microsoft.com/office/drawing/2014/main" val="329005778"/>
                    </a:ext>
                  </a:extLst>
                </a:gridCol>
                <a:gridCol w="778794">
                  <a:extLst>
                    <a:ext uri="{9D8B030D-6E8A-4147-A177-3AD203B41FA5}">
                      <a16:colId xmlns:a16="http://schemas.microsoft.com/office/drawing/2014/main" val="2013502348"/>
                    </a:ext>
                  </a:extLst>
                </a:gridCol>
                <a:gridCol w="778794">
                  <a:extLst>
                    <a:ext uri="{9D8B030D-6E8A-4147-A177-3AD203B41FA5}">
                      <a16:colId xmlns:a16="http://schemas.microsoft.com/office/drawing/2014/main" val="2320745840"/>
                    </a:ext>
                  </a:extLst>
                </a:gridCol>
                <a:gridCol w="777112">
                  <a:extLst>
                    <a:ext uri="{9D8B030D-6E8A-4147-A177-3AD203B41FA5}">
                      <a16:colId xmlns:a16="http://schemas.microsoft.com/office/drawing/2014/main" val="1761583647"/>
                    </a:ext>
                  </a:extLst>
                </a:gridCol>
                <a:gridCol w="778794">
                  <a:extLst>
                    <a:ext uri="{9D8B030D-6E8A-4147-A177-3AD203B41FA5}">
                      <a16:colId xmlns:a16="http://schemas.microsoft.com/office/drawing/2014/main" val="1639824931"/>
                    </a:ext>
                  </a:extLst>
                </a:gridCol>
                <a:gridCol w="778794">
                  <a:extLst>
                    <a:ext uri="{9D8B030D-6E8A-4147-A177-3AD203B41FA5}">
                      <a16:colId xmlns:a16="http://schemas.microsoft.com/office/drawing/2014/main" val="1831317567"/>
                    </a:ext>
                  </a:extLst>
                </a:gridCol>
                <a:gridCol w="778794">
                  <a:extLst>
                    <a:ext uri="{9D8B030D-6E8A-4147-A177-3AD203B41FA5}">
                      <a16:colId xmlns:a16="http://schemas.microsoft.com/office/drawing/2014/main" val="3042236652"/>
                    </a:ext>
                  </a:extLst>
                </a:gridCol>
              </a:tblGrid>
              <a:tr h="2805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0~6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7~12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13~18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19~24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25~30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30~36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초과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540265"/>
                  </a:ext>
                </a:extLst>
              </a:tr>
              <a:tr h="425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0</a:t>
                      </a:r>
                      <a:r>
                        <a:rPr lang="ko-KR" altLang="en-US" sz="1400" b="1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</a:t>
                      </a:r>
                      <a:r>
                        <a:rPr lang="ko-KR" altLang="en-US" sz="1400" b="1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</a:t>
                      </a:r>
                      <a:r>
                        <a:rPr lang="ko-KR" altLang="en-US" sz="1400" b="1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3</a:t>
                      </a:r>
                      <a:r>
                        <a:rPr lang="ko-KR" altLang="en-US" sz="1400" b="1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4</a:t>
                      </a:r>
                      <a:r>
                        <a:rPr lang="ko-KR" altLang="en-US" sz="1400" b="1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5</a:t>
                      </a:r>
                      <a:r>
                        <a:rPr lang="ko-KR" altLang="en-US" sz="1400" b="1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EX</a:t>
                      </a:r>
                      <a:r>
                        <a:rPr lang="ko-KR" altLang="en-US" sz="1400" b="1" dirty="0"/>
                        <a:t>등급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4849428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538FF0F3-E79D-491F-BFFA-8CCF2220E65D}"/>
              </a:ext>
            </a:extLst>
          </p:cNvPr>
          <p:cNvSpPr txBox="1"/>
          <p:nvPr userDrawn="1"/>
        </p:nvSpPr>
        <p:spPr>
          <a:xfrm>
            <a:off x="6280085" y="4566611"/>
            <a:ext cx="5746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85000"/>
                  </a:schemeClr>
                </a:solidFill>
              </a:rPr>
              <a:t>등급 제한</a:t>
            </a:r>
            <a:endParaRPr lang="en-US" altLang="ko-KR" b="1" dirty="0">
              <a:solidFill>
                <a:schemeClr val="tx1">
                  <a:lumMod val="85000"/>
                </a:schemeClr>
              </a:solidFill>
            </a:endParaRPr>
          </a:p>
        </p:txBody>
      </p:sp>
      <p:graphicFrame>
        <p:nvGraphicFramePr>
          <p:cNvPr id="62" name="표 3">
            <a:extLst>
              <a:ext uri="{FF2B5EF4-FFF2-40B4-BE49-F238E27FC236}">
                <a16:creationId xmlns:a16="http://schemas.microsoft.com/office/drawing/2014/main" id="{078AA518-1E66-4E46-AF63-8349D988C92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47755028"/>
              </p:ext>
            </p:extLst>
          </p:nvPr>
        </p:nvGraphicFramePr>
        <p:xfrm>
          <a:off x="6676662" y="4916698"/>
          <a:ext cx="4695609" cy="7303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03321">
                  <a:extLst>
                    <a:ext uri="{9D8B030D-6E8A-4147-A177-3AD203B41FA5}">
                      <a16:colId xmlns:a16="http://schemas.microsoft.com/office/drawing/2014/main" val="329005778"/>
                    </a:ext>
                  </a:extLst>
                </a:gridCol>
                <a:gridCol w="778794">
                  <a:extLst>
                    <a:ext uri="{9D8B030D-6E8A-4147-A177-3AD203B41FA5}">
                      <a16:colId xmlns:a16="http://schemas.microsoft.com/office/drawing/2014/main" val="2013502348"/>
                    </a:ext>
                  </a:extLst>
                </a:gridCol>
                <a:gridCol w="778794">
                  <a:extLst>
                    <a:ext uri="{9D8B030D-6E8A-4147-A177-3AD203B41FA5}">
                      <a16:colId xmlns:a16="http://schemas.microsoft.com/office/drawing/2014/main" val="2320745840"/>
                    </a:ext>
                  </a:extLst>
                </a:gridCol>
                <a:gridCol w="777112">
                  <a:extLst>
                    <a:ext uri="{9D8B030D-6E8A-4147-A177-3AD203B41FA5}">
                      <a16:colId xmlns:a16="http://schemas.microsoft.com/office/drawing/2014/main" val="1761583647"/>
                    </a:ext>
                  </a:extLst>
                </a:gridCol>
                <a:gridCol w="778794">
                  <a:extLst>
                    <a:ext uri="{9D8B030D-6E8A-4147-A177-3AD203B41FA5}">
                      <a16:colId xmlns:a16="http://schemas.microsoft.com/office/drawing/2014/main" val="1639824931"/>
                    </a:ext>
                  </a:extLst>
                </a:gridCol>
                <a:gridCol w="778794">
                  <a:extLst>
                    <a:ext uri="{9D8B030D-6E8A-4147-A177-3AD203B41FA5}">
                      <a16:colId xmlns:a16="http://schemas.microsoft.com/office/drawing/2014/main" val="1831317567"/>
                    </a:ext>
                  </a:extLst>
                </a:gridCol>
              </a:tblGrid>
              <a:tr h="280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능력치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장비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시술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540265"/>
                  </a:ext>
                </a:extLst>
              </a:tr>
              <a:tr h="425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+2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+1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+1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+0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+0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+0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4849428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375E161B-A28E-4B25-9552-BC29DD97FA60}"/>
              </a:ext>
            </a:extLst>
          </p:cNvPr>
          <p:cNvSpPr txBox="1"/>
          <p:nvPr userDrawn="1"/>
        </p:nvSpPr>
        <p:spPr>
          <a:xfrm>
            <a:off x="227501" y="5951347"/>
            <a:ext cx="62250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한 두시간 정도의 적당한 휴식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</a:rPr>
              <a:t>10+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</a:rPr>
              <a:t>본능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</a:rPr>
              <a:t>*2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만큼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</a:rPr>
              <a:t>체력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 회복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</a:rPr>
              <a:t>.	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</a:rPr>
              <a:t>흐트러짐 저항 모두 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회복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</a:rPr>
              <a:t>3+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</a:rPr>
              <a:t>지혜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만큼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</a:rPr>
              <a:t>정신력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 회복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</a:rPr>
              <a:t>.	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</a:rPr>
              <a:t>빛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</a:rPr>
              <a:t>1 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회복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028AC54-38E1-47CA-8FAA-4DD95B17E3E4}"/>
              </a:ext>
            </a:extLst>
          </p:cNvPr>
          <p:cNvSpPr txBox="1"/>
          <p:nvPr userDrawn="1"/>
        </p:nvSpPr>
        <p:spPr>
          <a:xfrm>
            <a:off x="6399528" y="6019920"/>
            <a:ext cx="56180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chemeClr val="bg1">
                    <a:lumMod val="95000"/>
                  </a:schemeClr>
                </a:solidFill>
              </a:rPr>
              <a:t>하루정도의 충분한 휴식</a:t>
            </a:r>
            <a:br>
              <a:rPr lang="en-US" altLang="ko-KR" sz="18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</a:rPr>
              <a:t>      </a:t>
            </a:r>
            <a:r>
              <a:rPr lang="ko-KR" altLang="en-US" sz="1800" b="1" dirty="0">
                <a:solidFill>
                  <a:schemeClr val="bg1">
                    <a:lumMod val="95000"/>
                  </a:schemeClr>
                </a:solidFill>
              </a:rPr>
              <a:t>체력</a:t>
            </a:r>
            <a:r>
              <a:rPr lang="en-US" altLang="ko-KR" sz="1800" b="1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1800" b="1" dirty="0">
                <a:solidFill>
                  <a:schemeClr val="bg1">
                    <a:lumMod val="95000"/>
                  </a:schemeClr>
                </a:solidFill>
              </a:rPr>
              <a:t>흐트러짐 저항</a:t>
            </a:r>
            <a:r>
              <a:rPr lang="en-US" altLang="ko-KR" sz="1800" b="1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1800" b="1" dirty="0">
                <a:solidFill>
                  <a:schemeClr val="bg1">
                    <a:lumMod val="95000"/>
                  </a:schemeClr>
                </a:solidFill>
              </a:rPr>
              <a:t>정신력</a:t>
            </a:r>
            <a:r>
              <a:rPr lang="en-US" altLang="ko-KR" sz="1800" b="1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1800" b="1" dirty="0">
                <a:solidFill>
                  <a:schemeClr val="bg1">
                    <a:lumMod val="95000"/>
                  </a:schemeClr>
                </a:solidFill>
              </a:rPr>
              <a:t>빛</a:t>
            </a:r>
            <a:r>
              <a:rPr lang="ko-KR" altLang="en-US" sz="1800" dirty="0">
                <a:solidFill>
                  <a:schemeClr val="bg1">
                    <a:lumMod val="95000"/>
                  </a:schemeClr>
                </a:solidFill>
              </a:rPr>
              <a:t> 모두 회복</a:t>
            </a: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73238ADF-1515-4C4C-9E53-F96D7DB08C15}"/>
              </a:ext>
            </a:extLst>
          </p:cNvPr>
          <p:cNvCxnSpPr>
            <a:cxnSpLocks/>
            <a:stCxn id="45" idx="0"/>
            <a:endCxn id="45" idx="2"/>
          </p:cNvCxnSpPr>
          <p:nvPr userDrawn="1"/>
        </p:nvCxnSpPr>
        <p:spPr>
          <a:xfrm>
            <a:off x="6096000" y="5894531"/>
            <a:ext cx="0" cy="973352"/>
          </a:xfrm>
          <a:prstGeom prst="line">
            <a:avLst/>
          </a:prstGeom>
          <a:ln w="38100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047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정보-전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B3AD6D-51CE-4841-BFC2-934729A8D160}"/>
              </a:ext>
            </a:extLst>
          </p:cNvPr>
          <p:cNvCxnSpPr>
            <a:cxnSpLocks/>
          </p:cNvCxnSpPr>
          <p:nvPr userDrawn="1"/>
        </p:nvCxnSpPr>
        <p:spPr>
          <a:xfrm>
            <a:off x="2622274" y="725640"/>
            <a:ext cx="699267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83E165A4-C419-4638-9016-2017DBC5994A}"/>
              </a:ext>
            </a:extLst>
          </p:cNvPr>
          <p:cNvGrpSpPr/>
          <p:nvPr userDrawn="1"/>
        </p:nvGrpSpPr>
        <p:grpSpPr>
          <a:xfrm>
            <a:off x="7780906" y="103446"/>
            <a:ext cx="2487122" cy="782168"/>
            <a:chOff x="4553040" y="907360"/>
            <a:chExt cx="2487122" cy="782168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471BFA89-7625-4C52-96CB-FEC9397688A9}"/>
                </a:ext>
              </a:extLst>
            </p:cNvPr>
            <p:cNvCxnSpPr>
              <a:cxnSpLocks/>
            </p:cNvCxnSpPr>
            <p:nvPr/>
          </p:nvCxnSpPr>
          <p:spPr>
            <a:xfrm>
              <a:off x="5447821" y="1603033"/>
              <a:ext cx="699267" cy="0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제목 3">
              <a:extLst>
                <a:ext uri="{FF2B5EF4-FFF2-40B4-BE49-F238E27FC236}">
                  <a16:creationId xmlns:a16="http://schemas.microsoft.com/office/drawing/2014/main" id="{EA09B6E4-CA49-4F8F-84F1-6118B621F17D}"/>
                </a:ext>
              </a:extLst>
            </p:cNvPr>
            <p:cNvSpPr txBox="1">
              <a:spLocks/>
            </p:cNvSpPr>
            <p:nvPr/>
          </p:nvSpPr>
          <p:spPr>
            <a:xfrm>
              <a:off x="4553040" y="907360"/>
              <a:ext cx="2487122" cy="78216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latinLnBrk="0"/>
              <a:r>
                <a:rPr lang="ko-KR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전투의 흐름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FA47BC2-D4C7-48E4-A1C4-BCB9D0F2505C}"/>
              </a:ext>
            </a:extLst>
          </p:cNvPr>
          <p:cNvSpPr txBox="1"/>
          <p:nvPr userDrawn="1"/>
        </p:nvSpPr>
        <p:spPr>
          <a:xfrm>
            <a:off x="5956663" y="968156"/>
            <a:ext cx="6135608" cy="557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85000"/>
                  </a:schemeClr>
                </a:solidFill>
              </a:rPr>
              <a:t>전투 시작 전</a:t>
            </a:r>
            <a:endParaRPr lang="en-US" altLang="ko-KR" sz="2000" b="1" dirty="0">
              <a:solidFill>
                <a:schemeClr val="tx1">
                  <a:lumMod val="8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b="1" dirty="0">
                <a:solidFill>
                  <a:schemeClr val="tx1">
                    <a:lumMod val="85000"/>
                  </a:schemeClr>
                </a:solidFill>
              </a:rPr>
              <a:t>D6+</a:t>
            </a:r>
            <a:r>
              <a:rPr lang="ko-KR" altLang="en-US" b="1" dirty="0">
                <a:solidFill>
                  <a:srgbClr val="002060"/>
                </a:solidFill>
              </a:rPr>
              <a:t>정의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로 </a:t>
            </a:r>
            <a:r>
              <a:rPr lang="ko-KR" altLang="en-US" b="1" dirty="0">
                <a:solidFill>
                  <a:srgbClr val="002060"/>
                </a:solidFill>
              </a:rPr>
              <a:t>속도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를 정함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b="1" dirty="0">
                <a:solidFill>
                  <a:srgbClr val="002060"/>
                </a:solidFill>
              </a:rPr>
              <a:t>속도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가 같은 사람끼리 다시 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D6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을 굴려 순서를 정리함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상대가 </a:t>
            </a:r>
            <a:r>
              <a:rPr lang="ko-KR" altLang="en-US" b="1" dirty="0">
                <a:solidFill>
                  <a:srgbClr val="002060"/>
                </a:solidFill>
              </a:rPr>
              <a:t>등급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이 더 높으면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ko-KR" altLang="en-US" b="1" dirty="0">
                <a:solidFill>
                  <a:srgbClr val="002060"/>
                </a:solidFill>
              </a:rPr>
              <a:t>등급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tx1">
                    <a:lumMod val="85000"/>
                  </a:schemeClr>
                </a:solidFill>
              </a:rPr>
              <a:t>차이</a:t>
            </a:r>
            <a:r>
              <a:rPr lang="en-US" altLang="ko-KR" b="1" dirty="0">
                <a:solidFill>
                  <a:schemeClr val="tx1">
                    <a:lumMod val="85000"/>
                  </a:schemeClr>
                </a:solidFill>
              </a:rPr>
              <a:t>*5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만큼</a:t>
            </a:r>
            <a:br>
              <a:rPr lang="en-US" altLang="ko-KR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ko-KR" altLang="en-US" b="1" dirty="0">
                <a:solidFill>
                  <a:srgbClr val="002060"/>
                </a:solidFill>
              </a:rPr>
              <a:t>정신력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피해를 모두 받음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  <a:br>
              <a:rPr lang="en-US" altLang="ko-KR" dirty="0">
                <a:solidFill>
                  <a:schemeClr val="tx1">
                    <a:lumMod val="85000"/>
                  </a:schemeClr>
                </a:solidFill>
              </a:rPr>
            </a:br>
            <a:endParaRPr lang="en-US" altLang="ko-KR" sz="2000" dirty="0">
              <a:solidFill>
                <a:schemeClr val="tx1">
                  <a:lumMod val="85000"/>
                </a:schemeClr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tx1">
                    <a:lumMod val="85000"/>
                  </a:schemeClr>
                </a:solidFill>
              </a:rPr>
              <a:t>전투 </a:t>
            </a:r>
            <a:r>
              <a:rPr lang="en-US" altLang="ko-KR" sz="2000" b="1" dirty="0">
                <a:solidFill>
                  <a:schemeClr val="tx1">
                    <a:lumMod val="85000"/>
                  </a:schemeClr>
                </a:solidFill>
              </a:rPr>
              <a:t>(</a:t>
            </a:r>
            <a:r>
              <a:rPr lang="ko-KR" altLang="en-US" sz="2000" b="1" dirty="0">
                <a:solidFill>
                  <a:schemeClr val="tx1">
                    <a:lumMod val="85000"/>
                  </a:schemeClr>
                </a:solidFill>
              </a:rPr>
              <a:t>라운드의 반복</a:t>
            </a:r>
            <a:r>
              <a:rPr lang="en-US" altLang="ko-KR" sz="2000" b="1" dirty="0">
                <a:solidFill>
                  <a:schemeClr val="tx1">
                    <a:lumMod val="85000"/>
                  </a:schemeClr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b="1" dirty="0">
                <a:solidFill>
                  <a:srgbClr val="002060"/>
                </a:solidFill>
              </a:rPr>
              <a:t>라운드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시작 시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얻을 </a:t>
            </a:r>
            <a:r>
              <a:rPr lang="ko-KR" altLang="en-US" b="1" dirty="0">
                <a:solidFill>
                  <a:srgbClr val="002060"/>
                </a:solidFill>
              </a:rPr>
              <a:t>상태이상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을 적용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b="1" dirty="0">
                <a:solidFill>
                  <a:srgbClr val="002060"/>
                </a:solidFill>
              </a:rPr>
              <a:t>광역공격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사용자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ko-KR" altLang="en-US" b="1" dirty="0">
                <a:solidFill>
                  <a:srgbClr val="002060"/>
                </a:solidFill>
              </a:rPr>
              <a:t>원거리 공격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사용자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,</a:t>
            </a:r>
            <a:br>
              <a:rPr lang="en-US" altLang="ko-KR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ko-KR" altLang="en-US" b="1" dirty="0">
                <a:solidFill>
                  <a:srgbClr val="002060"/>
                </a:solidFill>
              </a:rPr>
              <a:t>속도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가 높은 캐릭터 순서대로 </a:t>
            </a:r>
            <a:r>
              <a:rPr lang="ko-KR" altLang="en-US" b="1" dirty="0">
                <a:solidFill>
                  <a:srgbClr val="002060"/>
                </a:solidFill>
              </a:rPr>
              <a:t>턴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을 진행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자신의 </a:t>
            </a:r>
            <a:r>
              <a:rPr lang="ko-KR" altLang="en-US" b="1" dirty="0">
                <a:solidFill>
                  <a:srgbClr val="002060"/>
                </a:solidFill>
              </a:rPr>
              <a:t>턴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이 될 경우 </a:t>
            </a:r>
            <a:r>
              <a:rPr lang="ko-KR" altLang="en-US" b="1" dirty="0">
                <a:solidFill>
                  <a:srgbClr val="002060"/>
                </a:solidFill>
              </a:rPr>
              <a:t>액션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사용 가능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상대가 자신에게 </a:t>
            </a:r>
            <a:r>
              <a:rPr lang="ko-KR" altLang="en-US" b="1" dirty="0">
                <a:solidFill>
                  <a:srgbClr val="002060"/>
                </a:solidFill>
              </a:rPr>
              <a:t>액션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사용시</a:t>
            </a:r>
            <a:br>
              <a:rPr lang="en-US" altLang="ko-KR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ko-KR" altLang="en-US" b="1" dirty="0" err="1">
                <a:solidFill>
                  <a:srgbClr val="002060"/>
                </a:solidFill>
              </a:rPr>
              <a:t>리액션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사용 가능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서로 </a:t>
            </a:r>
            <a:r>
              <a:rPr lang="ko-KR" altLang="en-US" b="1" dirty="0">
                <a:solidFill>
                  <a:srgbClr val="002060"/>
                </a:solidFill>
              </a:rPr>
              <a:t>교전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을 사용할 경우 </a:t>
            </a:r>
            <a:r>
              <a:rPr lang="ko-KR" altLang="en-US" b="1" dirty="0">
                <a:solidFill>
                  <a:srgbClr val="002060"/>
                </a:solidFill>
              </a:rPr>
              <a:t>합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진행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b="1" dirty="0">
                <a:solidFill>
                  <a:srgbClr val="002060"/>
                </a:solidFill>
              </a:rPr>
              <a:t>합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의 결과나 </a:t>
            </a:r>
            <a:r>
              <a:rPr lang="ko-KR" altLang="en-US" b="1" dirty="0">
                <a:solidFill>
                  <a:srgbClr val="002060"/>
                </a:solidFill>
              </a:rPr>
              <a:t>일방공격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에 따른 피해 계산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모두가 </a:t>
            </a:r>
            <a:r>
              <a:rPr lang="ko-KR" altLang="en-US" b="1" dirty="0">
                <a:solidFill>
                  <a:srgbClr val="002060"/>
                </a:solidFill>
              </a:rPr>
              <a:t>턴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을 진행했으면 </a:t>
            </a:r>
            <a:r>
              <a:rPr lang="ko-KR" altLang="en-US" b="1" dirty="0">
                <a:solidFill>
                  <a:srgbClr val="002060"/>
                </a:solidFill>
              </a:rPr>
              <a:t>상태이상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효과 계산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b="1" dirty="0">
                <a:solidFill>
                  <a:srgbClr val="002060"/>
                </a:solidFill>
              </a:rPr>
              <a:t>라운드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를 종료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  <a:endParaRPr lang="en-US" altLang="ko-KR" sz="2000" dirty="0">
              <a:solidFill>
                <a:schemeClr val="tx1">
                  <a:lumMod val="85000"/>
                </a:schemeClr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tx1">
                    <a:lumMod val="85000"/>
                  </a:schemeClr>
                </a:solidFill>
              </a:rPr>
              <a:t>전투 종료</a:t>
            </a:r>
            <a:endParaRPr lang="en-US" altLang="ko-KR" sz="2000" b="1" dirty="0">
              <a:solidFill>
                <a:schemeClr val="tx1">
                  <a:lumMod val="85000"/>
                </a:schemeClr>
              </a:solidFill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85000"/>
                  </a:schemeClr>
                </a:solidFill>
              </a:rPr>
              <a:t>상황에 따른 </a:t>
            </a:r>
            <a:r>
              <a:rPr lang="ko-KR" altLang="en-US" sz="2000" b="1" dirty="0">
                <a:solidFill>
                  <a:schemeClr val="tx1">
                    <a:lumMod val="85000"/>
                  </a:schemeClr>
                </a:solidFill>
              </a:rPr>
              <a:t>보상</a:t>
            </a:r>
            <a:r>
              <a:rPr lang="ko-KR" altLang="en-US" sz="2000" dirty="0">
                <a:solidFill>
                  <a:schemeClr val="tx1">
                    <a:lumMod val="85000"/>
                  </a:schemeClr>
                </a:solidFill>
              </a:rPr>
              <a:t> 정산</a:t>
            </a:r>
            <a:r>
              <a:rPr lang="en-US" altLang="ko-KR" sz="2000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</p:txBody>
      </p:sp>
      <p:graphicFrame>
        <p:nvGraphicFramePr>
          <p:cNvPr id="12" name="표 3">
            <a:extLst>
              <a:ext uri="{FF2B5EF4-FFF2-40B4-BE49-F238E27FC236}">
                <a16:creationId xmlns:a16="http://schemas.microsoft.com/office/drawing/2014/main" id="{EADCB4AB-A2A9-4CF7-B7F0-59C914C4DDA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30649647"/>
              </p:ext>
            </p:extLst>
          </p:nvPr>
        </p:nvGraphicFramePr>
        <p:xfrm>
          <a:off x="194932" y="822960"/>
          <a:ext cx="5597412" cy="52120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03239">
                  <a:extLst>
                    <a:ext uri="{9D8B030D-6E8A-4147-A177-3AD203B41FA5}">
                      <a16:colId xmlns:a16="http://schemas.microsoft.com/office/drawing/2014/main" val="329005778"/>
                    </a:ext>
                  </a:extLst>
                </a:gridCol>
                <a:gridCol w="4094173">
                  <a:extLst>
                    <a:ext uri="{9D8B030D-6E8A-4147-A177-3AD203B41FA5}">
                      <a16:colId xmlns:a16="http://schemas.microsoft.com/office/drawing/2014/main" val="2013502348"/>
                    </a:ext>
                  </a:extLst>
                </a:gridCol>
              </a:tblGrid>
              <a:tr h="284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종류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효과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540265"/>
                  </a:ext>
                </a:extLst>
              </a:tr>
              <a:tr h="2967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화상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라운드 종료 시 수치만큼 피해</a:t>
                      </a:r>
                      <a:r>
                        <a:rPr lang="en-US" altLang="ko-KR" sz="1400" b="0" dirty="0"/>
                        <a:t> </a:t>
                      </a:r>
                      <a:r>
                        <a:rPr lang="ko-KR" altLang="en-US" sz="1400" b="0" dirty="0"/>
                        <a:t>후 절반으로 감소</a:t>
                      </a:r>
                      <a:r>
                        <a:rPr lang="en-US" altLang="ko-KR" sz="1400" b="0" dirty="0"/>
                        <a:t>.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4849428"/>
                  </a:ext>
                </a:extLst>
              </a:tr>
              <a:tr h="2967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출혈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/>
                        <a:t>액션</a:t>
                      </a:r>
                      <a:r>
                        <a:rPr lang="en-US" altLang="ko-KR" sz="1400" b="0" dirty="0"/>
                        <a:t>/</a:t>
                      </a:r>
                      <a:r>
                        <a:rPr lang="ko-KR" altLang="en-US" sz="1400" b="0" dirty="0" err="1"/>
                        <a:t>리액션</a:t>
                      </a:r>
                      <a:r>
                        <a:rPr lang="ko-KR" altLang="en-US" sz="1400" b="0" dirty="0"/>
                        <a:t> 시 수치만큼 피해 후</a:t>
                      </a:r>
                      <a:r>
                        <a:rPr lang="en-US" altLang="ko-KR" sz="1400" b="0" dirty="0"/>
                        <a:t> </a:t>
                      </a:r>
                      <a:r>
                        <a:rPr lang="ko-KR" altLang="en-US" sz="1400" b="0" dirty="0"/>
                        <a:t>절반으로 감소</a:t>
                      </a:r>
                      <a:r>
                        <a:rPr lang="en-US" altLang="ko-KR" sz="1400" b="0" dirty="0"/>
                        <a:t>.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2785471"/>
                  </a:ext>
                </a:extLst>
              </a:tr>
              <a:tr h="2967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마비</a:t>
                      </a:r>
                      <a:endParaRPr lang="en-US" altLang="ko-K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dirty="0"/>
                        <a:t>중첩된 수</a:t>
                      </a:r>
                      <a:r>
                        <a:rPr lang="ko-KR" altLang="en-US" sz="1400" b="0" dirty="0"/>
                        <a:t>만큼 판정 시 불리함 부여</a:t>
                      </a:r>
                      <a:r>
                        <a:rPr lang="en-US" altLang="ko-KR" sz="1400" b="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4674167"/>
                  </a:ext>
                </a:extLst>
              </a:tr>
              <a:tr h="4837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보호</a:t>
                      </a:r>
                      <a:br>
                        <a:rPr lang="en-US" altLang="ko-KR" sz="1400" b="1" dirty="0"/>
                      </a:br>
                      <a:r>
                        <a:rPr lang="en-US" altLang="ko-KR" sz="1400" b="1" dirty="0"/>
                        <a:t>/ </a:t>
                      </a:r>
                      <a:r>
                        <a:rPr lang="ko-KR" altLang="en-US" sz="1400" b="1" dirty="0"/>
                        <a:t>흐트러짐 보호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교전으로 받는 피해가 수치만큼 감소</a:t>
                      </a:r>
                      <a:r>
                        <a:rPr lang="en-US" altLang="ko-KR" sz="1400" b="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1441987"/>
                  </a:ext>
                </a:extLst>
              </a:tr>
              <a:tr h="2967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취약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교전으로 받는 피해가 수치만큼 증가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3957943"/>
                  </a:ext>
                </a:extLst>
              </a:tr>
              <a:tr h="2967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공격 주사위의 위력이 수치만큼 증가</a:t>
                      </a:r>
                      <a:r>
                        <a:rPr lang="en-US" altLang="ko-KR" sz="1400" b="0" dirty="0"/>
                        <a:t>.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230221"/>
                  </a:ext>
                </a:extLst>
              </a:tr>
              <a:tr h="2967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허약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/>
                        <a:t>공격 주사위의 위력이 수치만큼 감소</a:t>
                      </a:r>
                      <a:r>
                        <a:rPr lang="en-US" altLang="ko-KR" sz="1400" b="0" dirty="0"/>
                        <a:t>.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109943"/>
                  </a:ext>
                </a:extLst>
              </a:tr>
              <a:tr h="2967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인내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방어</a:t>
                      </a:r>
                      <a:r>
                        <a:rPr lang="en-US" altLang="ko-KR" sz="1400" b="0" dirty="0"/>
                        <a:t>/</a:t>
                      </a:r>
                      <a:r>
                        <a:rPr lang="ko-KR" altLang="en-US" sz="1400" b="0" dirty="0"/>
                        <a:t>회피 주사위의 위력이 수치만큼 증가</a:t>
                      </a:r>
                      <a:r>
                        <a:rPr lang="en-US" altLang="ko-KR" sz="1400" b="0" dirty="0"/>
                        <a:t>.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329555"/>
                  </a:ext>
                </a:extLst>
              </a:tr>
              <a:tr h="2967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무장해제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/>
                        <a:t>방어</a:t>
                      </a:r>
                      <a:r>
                        <a:rPr lang="en-US" altLang="ko-KR" sz="1400" b="0" dirty="0"/>
                        <a:t>/</a:t>
                      </a:r>
                      <a:r>
                        <a:rPr lang="ko-KR" altLang="en-US" sz="1400" b="0" dirty="0"/>
                        <a:t>회피 주사위의 위력이 수치만큼 감소</a:t>
                      </a:r>
                      <a:r>
                        <a:rPr lang="en-US" altLang="ko-KR" sz="1400" b="0" dirty="0"/>
                        <a:t>.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7079083"/>
                  </a:ext>
                </a:extLst>
              </a:tr>
              <a:tr h="2967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신속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속도를 임시로 수치만큼 증가</a:t>
                      </a:r>
                      <a:r>
                        <a:rPr lang="en-US" altLang="ko-KR" sz="1400" b="0" dirty="0"/>
                        <a:t>.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7388571"/>
                  </a:ext>
                </a:extLst>
              </a:tr>
              <a:tr h="2967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속박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속도를 임시로 수치만큼 감소</a:t>
                      </a:r>
                      <a:r>
                        <a:rPr lang="en-US" altLang="ko-KR" sz="1400" b="0" dirty="0"/>
                        <a:t>.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182960"/>
                  </a:ext>
                </a:extLst>
              </a:tr>
              <a:tr h="2967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흐트러짐</a:t>
                      </a:r>
                      <a:endParaRPr lang="en-US" altLang="ko-K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모든 내성이 취약으로 바뀌고 행동 불가</a:t>
                      </a:r>
                      <a:r>
                        <a:rPr lang="en-US" altLang="ko-KR" sz="1400" b="0" dirty="0"/>
                        <a:t>.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7455786"/>
                  </a:ext>
                </a:extLst>
              </a:tr>
              <a:tr h="4692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전투불가 </a:t>
                      </a:r>
                      <a:r>
                        <a:rPr lang="en-US" altLang="ko-KR" sz="1400" b="1" dirty="0"/>
                        <a:t>/</a:t>
                      </a:r>
                    </a:p>
                    <a:p>
                      <a:pPr algn="ctr" latinLnBrk="1"/>
                      <a:r>
                        <a:rPr lang="ko-KR" altLang="en-US" sz="1400" b="1" dirty="0"/>
                        <a:t>행동불가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턴을 갖지 않게 됨</a:t>
                      </a:r>
                      <a:r>
                        <a:rPr lang="en-US" altLang="ko-KR" sz="1400" b="0" dirty="0"/>
                        <a:t>.</a:t>
                      </a:r>
                      <a:br>
                        <a:rPr lang="en-US" altLang="ko-KR" sz="1400" b="0" dirty="0"/>
                      </a:br>
                      <a:r>
                        <a:rPr lang="ko-KR" altLang="en-US" sz="1400" b="0" dirty="0"/>
                        <a:t>전투불가는 라운드 종료 시 풀리지 않음</a:t>
                      </a:r>
                      <a:r>
                        <a:rPr lang="en-US" altLang="ko-KR" sz="1400" b="0" dirty="0"/>
                        <a:t>.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1074027"/>
                  </a:ext>
                </a:extLst>
              </a:tr>
              <a:tr h="4692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중첩된 수치 </a:t>
                      </a:r>
                      <a:r>
                        <a:rPr lang="en-US" altLang="ko-KR" sz="1400" b="0" dirty="0"/>
                        <a:t>3</a:t>
                      </a:r>
                      <a:r>
                        <a:rPr lang="ko-KR" altLang="en-US" sz="1400" b="0" dirty="0"/>
                        <a:t>마다 받는 모든 피해 </a:t>
                      </a:r>
                      <a:r>
                        <a:rPr lang="en-US" altLang="ko-KR" sz="1400" b="0" dirty="0"/>
                        <a:t>1 </a:t>
                      </a:r>
                      <a:r>
                        <a:rPr lang="ko-KR" altLang="en-US" sz="1400" b="0" dirty="0"/>
                        <a:t>증가</a:t>
                      </a:r>
                      <a:r>
                        <a:rPr lang="en-US" altLang="ko-KR" sz="1400" b="0" dirty="0"/>
                        <a:t>.</a:t>
                      </a:r>
                    </a:p>
                    <a:p>
                      <a:pPr algn="ctr" latinLnBrk="1"/>
                      <a:r>
                        <a:rPr lang="ko-KR" altLang="en-US" sz="1400" b="0" dirty="0"/>
                        <a:t>라운드 종료 시 수치 </a:t>
                      </a:r>
                      <a:r>
                        <a:rPr lang="en-US" altLang="ko-KR" sz="1400" b="0" dirty="0"/>
                        <a:t>1 </a:t>
                      </a:r>
                      <a:r>
                        <a:rPr lang="ko-KR" altLang="en-US" sz="1400" b="0" dirty="0"/>
                        <a:t>감소</a:t>
                      </a:r>
                      <a:r>
                        <a:rPr lang="en-US" altLang="ko-KR" sz="1400" b="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539498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981296A-AC4C-4150-BC68-3062E57ED204}"/>
              </a:ext>
            </a:extLst>
          </p:cNvPr>
          <p:cNvSpPr txBox="1"/>
          <p:nvPr userDrawn="1"/>
        </p:nvSpPr>
        <p:spPr>
          <a:xfrm>
            <a:off x="207332" y="6132360"/>
            <a:ext cx="54710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</a:schemeClr>
                </a:solidFill>
              </a:rPr>
              <a:t>별다른 언급이 없다면 라운드 종료 시 상태이상이 사라지게 됨</a:t>
            </a:r>
            <a:r>
              <a:rPr lang="en-US" altLang="ko-KR" sz="1400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algn="ctr"/>
            <a:r>
              <a:rPr lang="ko-KR" altLang="en-US" sz="1400" dirty="0">
                <a:solidFill>
                  <a:schemeClr val="tx1">
                    <a:lumMod val="85000"/>
                  </a:schemeClr>
                </a:solidFill>
              </a:rPr>
              <a:t>충전은 효과가 없으며</a:t>
            </a:r>
            <a:r>
              <a:rPr lang="en-US" altLang="ko-KR" sz="1400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</a:schemeClr>
                </a:solidFill>
              </a:rPr>
              <a:t>사라지지 않음</a:t>
            </a:r>
            <a:r>
              <a:rPr lang="en-US" altLang="ko-KR" sz="1400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031CCB-D4E3-40FD-8C00-43F4C0339CDD}"/>
              </a:ext>
            </a:extLst>
          </p:cNvPr>
          <p:cNvSpPr txBox="1"/>
          <p:nvPr userDrawn="1"/>
        </p:nvSpPr>
        <p:spPr>
          <a:xfrm>
            <a:off x="1558483" y="131715"/>
            <a:ext cx="28703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상태이상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13859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트-조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7" name="그림 526">
            <a:extLst>
              <a:ext uri="{FF2B5EF4-FFF2-40B4-BE49-F238E27FC236}">
                <a16:creationId xmlns:a16="http://schemas.microsoft.com/office/drawing/2014/main" id="{0D8E5DE3-C343-4D1A-BCBA-58D19C04FF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725"/>
            <a:ext cx="12192000" cy="6826550"/>
          </a:xfrm>
          <a:prstGeom prst="rect">
            <a:avLst/>
          </a:prstGeom>
        </p:spPr>
      </p:pic>
      <p:sp>
        <p:nvSpPr>
          <p:cNvPr id="528" name="텍스트 개체 틀 12">
            <a:extLst>
              <a:ext uri="{FF2B5EF4-FFF2-40B4-BE49-F238E27FC236}">
                <a16:creationId xmlns:a16="http://schemas.microsoft.com/office/drawing/2014/main" id="{BE4BBF58-696C-41EC-AC90-08FB75C06A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3200" y="1530771"/>
            <a:ext cx="508000" cy="400050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29" name="텍스트 개체 틀 12">
            <a:extLst>
              <a:ext uri="{FF2B5EF4-FFF2-40B4-BE49-F238E27FC236}">
                <a16:creationId xmlns:a16="http://schemas.microsoft.com/office/drawing/2014/main" id="{460D81A7-F065-402B-AA18-272417FFC96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425700" y="1530771"/>
            <a:ext cx="508000" cy="400050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31" name="텍스트 개체 틀 12">
            <a:extLst>
              <a:ext uri="{FF2B5EF4-FFF2-40B4-BE49-F238E27FC236}">
                <a16:creationId xmlns:a16="http://schemas.microsoft.com/office/drawing/2014/main" id="{ABD4068B-7FAB-47BE-8683-0DC0A3306E0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73200" y="3083917"/>
            <a:ext cx="508000" cy="400050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32" name="텍스트 개체 틀 12">
            <a:extLst>
              <a:ext uri="{FF2B5EF4-FFF2-40B4-BE49-F238E27FC236}">
                <a16:creationId xmlns:a16="http://schemas.microsoft.com/office/drawing/2014/main" id="{EB79A1F1-6F3C-4EED-9776-557EC5D6576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25700" y="3083917"/>
            <a:ext cx="508000" cy="400050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33" name="텍스트 개체 틀 12">
            <a:extLst>
              <a:ext uri="{FF2B5EF4-FFF2-40B4-BE49-F238E27FC236}">
                <a16:creationId xmlns:a16="http://schemas.microsoft.com/office/drawing/2014/main" id="{29B1A481-7F27-4DC9-B526-7DD8F6641BB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73200" y="4624363"/>
            <a:ext cx="508000" cy="400050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34" name="텍스트 개체 틀 12">
            <a:extLst>
              <a:ext uri="{FF2B5EF4-FFF2-40B4-BE49-F238E27FC236}">
                <a16:creationId xmlns:a16="http://schemas.microsoft.com/office/drawing/2014/main" id="{7C4BA62A-E9AC-48F1-800D-83B875073C7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425700" y="4624363"/>
            <a:ext cx="508000" cy="400050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35" name="텍스트 개체 틀 12">
            <a:extLst>
              <a:ext uri="{FF2B5EF4-FFF2-40B4-BE49-F238E27FC236}">
                <a16:creationId xmlns:a16="http://schemas.microsoft.com/office/drawing/2014/main" id="{65D12773-4FE8-459F-BACF-F6CC1E8E93A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727200" y="5482064"/>
            <a:ext cx="889000" cy="934912"/>
          </a:xfrm>
        </p:spPr>
        <p:txBody>
          <a:bodyPr anchor="ctr">
            <a:noAutofit/>
          </a:bodyPr>
          <a:lstStyle>
            <a:lvl1pPr marL="0" indent="0" algn="ctr">
              <a:buNone/>
              <a:defRPr sz="44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36" name="TextBox 535">
            <a:extLst>
              <a:ext uri="{FF2B5EF4-FFF2-40B4-BE49-F238E27FC236}">
                <a16:creationId xmlns:a16="http://schemas.microsoft.com/office/drawing/2014/main" id="{E47C6251-C72A-4CB4-BF0A-91C9774D44BA}"/>
              </a:ext>
            </a:extLst>
          </p:cNvPr>
          <p:cNvSpPr txBox="1"/>
          <p:nvPr userDrawn="1"/>
        </p:nvSpPr>
        <p:spPr>
          <a:xfrm>
            <a:off x="1761767" y="6260293"/>
            <a:ext cx="819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85000"/>
                  </a:schemeClr>
                </a:solidFill>
              </a:rPr>
              <a:t>등급</a:t>
            </a:r>
            <a:endParaRPr lang="en-US" altLang="ko-KR" b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537" name="텍스트 개체 틀 12">
            <a:extLst>
              <a:ext uri="{FF2B5EF4-FFF2-40B4-BE49-F238E27FC236}">
                <a16:creationId xmlns:a16="http://schemas.microsoft.com/office/drawing/2014/main" id="{98FAFB1B-4579-4CBD-B593-48AD6CED5D5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140200" y="524296"/>
            <a:ext cx="3238500" cy="352004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조직의 이름 입력</a:t>
            </a:r>
          </a:p>
        </p:txBody>
      </p:sp>
      <p:sp>
        <p:nvSpPr>
          <p:cNvPr id="538" name="텍스트 개체 틀 12">
            <a:extLst>
              <a:ext uri="{FF2B5EF4-FFF2-40B4-BE49-F238E27FC236}">
                <a16:creationId xmlns:a16="http://schemas.microsoft.com/office/drawing/2014/main" id="{5DE43C96-9F27-45F9-A70F-7DCDFC4F4DC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40200" y="1498600"/>
            <a:ext cx="3238500" cy="1358899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/>
              <a:t>타조직과의 관계</a:t>
            </a:r>
            <a:r>
              <a:rPr lang="en-US" altLang="ko-KR" dirty="0"/>
              <a:t> </a:t>
            </a:r>
            <a:r>
              <a:rPr lang="ko-KR" altLang="en-US" dirty="0"/>
              <a:t>나열</a:t>
            </a:r>
          </a:p>
        </p:txBody>
      </p:sp>
      <p:sp>
        <p:nvSpPr>
          <p:cNvPr id="539" name="텍스트 개체 틀 12">
            <a:extLst>
              <a:ext uri="{FF2B5EF4-FFF2-40B4-BE49-F238E27FC236}">
                <a16:creationId xmlns:a16="http://schemas.microsoft.com/office/drawing/2014/main" id="{302C6235-C585-42A6-B41B-1AA88F30B5F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140200" y="3378200"/>
            <a:ext cx="3238500" cy="1358899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/>
              <a:t>행적의 나열</a:t>
            </a:r>
          </a:p>
        </p:txBody>
      </p:sp>
      <p:sp>
        <p:nvSpPr>
          <p:cNvPr id="540" name="텍스트 개체 틀 12">
            <a:extLst>
              <a:ext uri="{FF2B5EF4-FFF2-40B4-BE49-F238E27FC236}">
                <a16:creationId xmlns:a16="http://schemas.microsoft.com/office/drawing/2014/main" id="{88F2DAB0-59A9-4F18-A815-C0A572F87BD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949700" y="5232625"/>
            <a:ext cx="3606800" cy="1625375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/>
              <a:t>자산의 나열</a:t>
            </a:r>
          </a:p>
        </p:txBody>
      </p:sp>
      <p:sp>
        <p:nvSpPr>
          <p:cNvPr id="541" name="텍스트 개체 틀 12">
            <a:extLst>
              <a:ext uri="{FF2B5EF4-FFF2-40B4-BE49-F238E27FC236}">
                <a16:creationId xmlns:a16="http://schemas.microsoft.com/office/drawing/2014/main" id="{0D9F903B-2B18-42CC-9DA7-34E79C105A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280400" y="524296"/>
            <a:ext cx="3911600" cy="352004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조직이 하는 일 입력</a:t>
            </a:r>
          </a:p>
        </p:txBody>
      </p:sp>
      <p:sp>
        <p:nvSpPr>
          <p:cNvPr id="542" name="텍스트 개체 틀 12">
            <a:extLst>
              <a:ext uri="{FF2B5EF4-FFF2-40B4-BE49-F238E27FC236}">
                <a16:creationId xmlns:a16="http://schemas.microsoft.com/office/drawing/2014/main" id="{EE6077C7-6269-4D00-A5BE-E931AC5B414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80400" y="1530771"/>
            <a:ext cx="3911600" cy="352004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조직의 평판 입력</a:t>
            </a:r>
          </a:p>
        </p:txBody>
      </p:sp>
      <p:sp>
        <p:nvSpPr>
          <p:cNvPr id="543" name="텍스트 개체 틀 12">
            <a:extLst>
              <a:ext uri="{FF2B5EF4-FFF2-40B4-BE49-F238E27FC236}">
                <a16:creationId xmlns:a16="http://schemas.microsoft.com/office/drawing/2014/main" id="{7EB7EC6D-8740-4704-B5B9-A39B4B15D9F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280400" y="2386644"/>
            <a:ext cx="3911600" cy="902656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조직의 이념과 목표 </a:t>
            </a:r>
            <a:r>
              <a:rPr lang="ko-KR" altLang="en-US" dirty="0"/>
              <a:t>입력</a:t>
            </a:r>
          </a:p>
        </p:txBody>
      </p:sp>
      <p:sp>
        <p:nvSpPr>
          <p:cNvPr id="544" name="텍스트 개체 틀 12">
            <a:extLst>
              <a:ext uri="{FF2B5EF4-FFF2-40B4-BE49-F238E27FC236}">
                <a16:creationId xmlns:a16="http://schemas.microsoft.com/office/drawing/2014/main" id="{C0DDA4B8-ADB8-43F9-9293-3723F1762C7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400" y="3788003"/>
            <a:ext cx="3911600" cy="1539226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그 밖에 </a:t>
            </a:r>
            <a:r>
              <a:rPr lang="ko-KR" altLang="en-US" dirty="0" err="1"/>
              <a:t>유용한거</a:t>
            </a:r>
            <a:r>
              <a:rPr lang="ko-KR" altLang="en-US" dirty="0"/>
              <a:t> 입력</a:t>
            </a:r>
          </a:p>
        </p:txBody>
      </p:sp>
      <p:sp>
        <p:nvSpPr>
          <p:cNvPr id="545" name="텍스트 개체 틀 12">
            <a:extLst>
              <a:ext uri="{FF2B5EF4-FFF2-40B4-BE49-F238E27FC236}">
                <a16:creationId xmlns:a16="http://schemas.microsoft.com/office/drawing/2014/main" id="{A6D2A791-87C8-4F9C-A3E3-934137306AF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140700" y="5943600"/>
            <a:ext cx="3810000" cy="906538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그 밖에 메모 사항 입력</a:t>
            </a:r>
          </a:p>
        </p:txBody>
      </p:sp>
    </p:spTree>
    <p:extLst>
      <p:ext uri="{BB962C8B-B14F-4D97-AF65-F5344CB8AC3E}">
        <p14:creationId xmlns:p14="http://schemas.microsoft.com/office/powerpoint/2010/main" val="2002914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트-인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그림 112">
            <a:extLst>
              <a:ext uri="{FF2B5EF4-FFF2-40B4-BE49-F238E27FC236}">
                <a16:creationId xmlns:a16="http://schemas.microsoft.com/office/drawing/2014/main" id="{684DEB00-5A01-4467-98D1-C8539AE4725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725"/>
            <a:ext cx="12192000" cy="6826550"/>
          </a:xfrm>
          <a:prstGeom prst="rect">
            <a:avLst/>
          </a:prstGeom>
        </p:spPr>
      </p:pic>
      <p:sp>
        <p:nvSpPr>
          <p:cNvPr id="115" name="텍스트 개체 틀 12">
            <a:extLst>
              <a:ext uri="{FF2B5EF4-FFF2-40B4-BE49-F238E27FC236}">
                <a16:creationId xmlns:a16="http://schemas.microsoft.com/office/drawing/2014/main" id="{1D9BACC8-35C7-4400-A94E-FBE558A7BF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3200" y="1530771"/>
            <a:ext cx="508000" cy="400050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16" name="텍스트 개체 틀 12">
            <a:extLst>
              <a:ext uri="{FF2B5EF4-FFF2-40B4-BE49-F238E27FC236}">
                <a16:creationId xmlns:a16="http://schemas.microsoft.com/office/drawing/2014/main" id="{1449D425-4C94-45BA-B83E-656FB9271EB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54524" y="1530771"/>
            <a:ext cx="508000" cy="400050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17" name="텍스트 개체 틀 12">
            <a:extLst>
              <a:ext uri="{FF2B5EF4-FFF2-40B4-BE49-F238E27FC236}">
                <a16:creationId xmlns:a16="http://schemas.microsoft.com/office/drawing/2014/main" id="{78B4793A-513C-41E2-85BD-B1376C2ED4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73200" y="3083917"/>
            <a:ext cx="508000" cy="400050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18" name="텍스트 개체 틀 12">
            <a:extLst>
              <a:ext uri="{FF2B5EF4-FFF2-40B4-BE49-F238E27FC236}">
                <a16:creationId xmlns:a16="http://schemas.microsoft.com/office/drawing/2014/main" id="{EEEB92D1-D274-469C-9311-F8FCA170FA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54524" y="3083917"/>
            <a:ext cx="508000" cy="400050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19" name="텍스트 개체 틀 12">
            <a:extLst>
              <a:ext uri="{FF2B5EF4-FFF2-40B4-BE49-F238E27FC236}">
                <a16:creationId xmlns:a16="http://schemas.microsoft.com/office/drawing/2014/main" id="{C9509144-D406-4EA5-BDA7-E1FD12A47C6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73200" y="4624363"/>
            <a:ext cx="508000" cy="400050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20" name="텍스트 개체 틀 12">
            <a:extLst>
              <a:ext uri="{FF2B5EF4-FFF2-40B4-BE49-F238E27FC236}">
                <a16:creationId xmlns:a16="http://schemas.microsoft.com/office/drawing/2014/main" id="{29F7D107-A7E9-4C34-962A-382EA6BDB76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54524" y="4624363"/>
            <a:ext cx="508000" cy="400050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23" name="텍스트 개체 틀 12">
            <a:extLst>
              <a:ext uri="{FF2B5EF4-FFF2-40B4-BE49-F238E27FC236}">
                <a16:creationId xmlns:a16="http://schemas.microsoft.com/office/drawing/2014/main" id="{D07B4B8B-2476-4134-9031-1448E7B277C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51400" y="524296"/>
            <a:ext cx="2527300" cy="352004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캐릭터 이름 입력</a:t>
            </a:r>
          </a:p>
        </p:txBody>
      </p:sp>
      <p:sp>
        <p:nvSpPr>
          <p:cNvPr id="124" name="텍스트 개체 틀 12">
            <a:extLst>
              <a:ext uri="{FF2B5EF4-FFF2-40B4-BE49-F238E27FC236}">
                <a16:creationId xmlns:a16="http://schemas.microsoft.com/office/drawing/2014/main" id="{3AF20377-7406-493C-8780-F6A10D28654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67374" y="1498600"/>
            <a:ext cx="2611326" cy="1358899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/>
              <a:t>타인과의 관계</a:t>
            </a:r>
            <a:r>
              <a:rPr lang="en-US" altLang="ko-KR" dirty="0"/>
              <a:t> </a:t>
            </a:r>
            <a:r>
              <a:rPr lang="ko-KR" altLang="en-US" dirty="0"/>
              <a:t>나열</a:t>
            </a:r>
          </a:p>
        </p:txBody>
      </p:sp>
      <p:sp>
        <p:nvSpPr>
          <p:cNvPr id="125" name="텍스트 개체 틀 12">
            <a:extLst>
              <a:ext uri="{FF2B5EF4-FFF2-40B4-BE49-F238E27FC236}">
                <a16:creationId xmlns:a16="http://schemas.microsoft.com/office/drawing/2014/main" id="{CDAC237E-DBFF-464E-B0C2-6CE8D759D92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67374" y="3378200"/>
            <a:ext cx="2611326" cy="1358899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/>
              <a:t>행적의 나열</a:t>
            </a:r>
          </a:p>
        </p:txBody>
      </p:sp>
      <p:sp>
        <p:nvSpPr>
          <p:cNvPr id="126" name="텍스트 개체 틀 12">
            <a:extLst>
              <a:ext uri="{FF2B5EF4-FFF2-40B4-BE49-F238E27FC236}">
                <a16:creationId xmlns:a16="http://schemas.microsoft.com/office/drawing/2014/main" id="{09A28803-41B7-485A-937B-3BD039DC828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48200" y="5232625"/>
            <a:ext cx="2908300" cy="1625375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/>
              <a:t>자산의 나열</a:t>
            </a:r>
          </a:p>
        </p:txBody>
      </p:sp>
      <p:sp>
        <p:nvSpPr>
          <p:cNvPr id="127" name="텍스트 개체 틀 12">
            <a:extLst>
              <a:ext uri="{FF2B5EF4-FFF2-40B4-BE49-F238E27FC236}">
                <a16:creationId xmlns:a16="http://schemas.microsoft.com/office/drawing/2014/main" id="{A93335F6-44B3-49E1-9289-968DBB59C07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280400" y="524296"/>
            <a:ext cx="3911600" cy="352004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조직이 하는 일 입력</a:t>
            </a:r>
          </a:p>
        </p:txBody>
      </p:sp>
      <p:sp>
        <p:nvSpPr>
          <p:cNvPr id="128" name="텍스트 개체 틀 12">
            <a:extLst>
              <a:ext uri="{FF2B5EF4-FFF2-40B4-BE49-F238E27FC236}">
                <a16:creationId xmlns:a16="http://schemas.microsoft.com/office/drawing/2014/main" id="{F19173DB-CF0F-4D54-A6D3-F29B4F8B1F4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80400" y="1530771"/>
            <a:ext cx="3911600" cy="352004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대략적인 외모 입력</a:t>
            </a:r>
          </a:p>
        </p:txBody>
      </p:sp>
      <p:sp>
        <p:nvSpPr>
          <p:cNvPr id="129" name="텍스트 개체 틀 12">
            <a:extLst>
              <a:ext uri="{FF2B5EF4-FFF2-40B4-BE49-F238E27FC236}">
                <a16:creationId xmlns:a16="http://schemas.microsoft.com/office/drawing/2014/main" id="{DC8F7994-F63A-4DA0-9BC1-5B80D79AD53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280400" y="2499146"/>
            <a:ext cx="3911600" cy="902656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배경과 성격 입력</a:t>
            </a:r>
          </a:p>
        </p:txBody>
      </p:sp>
      <p:sp>
        <p:nvSpPr>
          <p:cNvPr id="130" name="텍스트 개체 틀 12">
            <a:extLst>
              <a:ext uri="{FF2B5EF4-FFF2-40B4-BE49-F238E27FC236}">
                <a16:creationId xmlns:a16="http://schemas.microsoft.com/office/drawing/2014/main" id="{386A31B7-CB5E-40B9-8285-D846AC68BFF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400" y="4057649"/>
            <a:ext cx="3911600" cy="1539226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그 밖에 </a:t>
            </a:r>
            <a:r>
              <a:rPr lang="ko-KR" altLang="en-US" dirty="0" err="1"/>
              <a:t>유용한거</a:t>
            </a:r>
            <a:r>
              <a:rPr lang="ko-KR" altLang="en-US" dirty="0"/>
              <a:t> 입력</a:t>
            </a:r>
          </a:p>
        </p:txBody>
      </p:sp>
      <p:sp>
        <p:nvSpPr>
          <p:cNvPr id="131" name="텍스트 개체 틀 12">
            <a:extLst>
              <a:ext uri="{FF2B5EF4-FFF2-40B4-BE49-F238E27FC236}">
                <a16:creationId xmlns:a16="http://schemas.microsoft.com/office/drawing/2014/main" id="{156205A9-63C1-4799-8935-95315AB147F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537700" y="6384075"/>
            <a:ext cx="1244600" cy="262107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종합등급</a:t>
            </a:r>
            <a:endParaRPr lang="ko-KR" altLang="en-US" dirty="0"/>
          </a:p>
        </p:txBody>
      </p:sp>
      <p:sp>
        <p:nvSpPr>
          <p:cNvPr id="132" name="텍스트 개체 틀 12">
            <a:extLst>
              <a:ext uri="{FF2B5EF4-FFF2-40B4-BE49-F238E27FC236}">
                <a16:creationId xmlns:a16="http://schemas.microsoft.com/office/drawing/2014/main" id="{D4AFF9A7-2AEA-4F2F-BC7F-9D39525F6D8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186224" y="6246132"/>
            <a:ext cx="508000" cy="400050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33" name="텍스트 개체 틀 12">
            <a:extLst>
              <a:ext uri="{FF2B5EF4-FFF2-40B4-BE49-F238E27FC236}">
                <a16:creationId xmlns:a16="http://schemas.microsoft.com/office/drawing/2014/main" id="{11C38C09-E741-4875-8631-D978AEA228A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652000" y="5859421"/>
            <a:ext cx="1244600" cy="262107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플레이어</a:t>
            </a:r>
          </a:p>
        </p:txBody>
      </p:sp>
    </p:spTree>
    <p:extLst>
      <p:ext uri="{BB962C8B-B14F-4D97-AF65-F5344CB8AC3E}">
        <p14:creationId xmlns:p14="http://schemas.microsoft.com/office/powerpoint/2010/main" val="22418445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트-전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그림 250">
            <a:extLst>
              <a:ext uri="{FF2B5EF4-FFF2-40B4-BE49-F238E27FC236}">
                <a16:creationId xmlns:a16="http://schemas.microsoft.com/office/drawing/2014/main" id="{D42A345F-29E2-48E6-B586-CAE8F7EBCB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700" y="5136"/>
            <a:ext cx="12192000" cy="6847728"/>
          </a:xfrm>
          <a:prstGeom prst="rect">
            <a:avLst/>
          </a:prstGeom>
        </p:spPr>
      </p:pic>
      <p:sp>
        <p:nvSpPr>
          <p:cNvPr id="252" name="텍스트 개체 틀 12">
            <a:extLst>
              <a:ext uri="{FF2B5EF4-FFF2-40B4-BE49-F238E27FC236}">
                <a16:creationId xmlns:a16="http://schemas.microsoft.com/office/drawing/2014/main" id="{129E4D6B-D999-40B2-98F6-D723FC08FC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33500" y="1505371"/>
            <a:ext cx="596900" cy="374229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sp>
        <p:nvSpPr>
          <p:cNvPr id="253" name="텍스트 개체 틀 12">
            <a:extLst>
              <a:ext uri="{FF2B5EF4-FFF2-40B4-BE49-F238E27FC236}">
                <a16:creationId xmlns:a16="http://schemas.microsoft.com/office/drawing/2014/main" id="{1F20AE53-FFDC-49E3-93C5-DE4CD5BBAA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32000" y="1505371"/>
            <a:ext cx="596900" cy="374229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sp>
        <p:nvSpPr>
          <p:cNvPr id="254" name="텍스트 개체 틀 12">
            <a:extLst>
              <a:ext uri="{FF2B5EF4-FFF2-40B4-BE49-F238E27FC236}">
                <a16:creationId xmlns:a16="http://schemas.microsoft.com/office/drawing/2014/main" id="{3974BA57-A09A-4730-A875-2713074880C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33800" y="1505371"/>
            <a:ext cx="596900" cy="374229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sp>
        <p:nvSpPr>
          <p:cNvPr id="255" name="텍스트 개체 틀 12">
            <a:extLst>
              <a:ext uri="{FF2B5EF4-FFF2-40B4-BE49-F238E27FC236}">
                <a16:creationId xmlns:a16="http://schemas.microsoft.com/office/drawing/2014/main" id="{9704ED8F-4C36-4F0B-A272-2F3C824AC71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32300" y="1505371"/>
            <a:ext cx="596900" cy="374229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sp>
        <p:nvSpPr>
          <p:cNvPr id="256" name="텍스트 개체 틀 12">
            <a:extLst>
              <a:ext uri="{FF2B5EF4-FFF2-40B4-BE49-F238E27FC236}">
                <a16:creationId xmlns:a16="http://schemas.microsoft.com/office/drawing/2014/main" id="{2D3680D2-5E6C-4BCA-901B-80F6511D41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33800" y="3054771"/>
            <a:ext cx="596900" cy="374229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sp>
        <p:nvSpPr>
          <p:cNvPr id="257" name="텍스트 개체 틀 12">
            <a:extLst>
              <a:ext uri="{FF2B5EF4-FFF2-40B4-BE49-F238E27FC236}">
                <a16:creationId xmlns:a16="http://schemas.microsoft.com/office/drawing/2014/main" id="{64BF0427-D433-459B-BE69-BB875B0D67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2300" y="3054771"/>
            <a:ext cx="596900" cy="374229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sp>
        <p:nvSpPr>
          <p:cNvPr id="261" name="텍스트 개체 틀 12">
            <a:extLst>
              <a:ext uri="{FF2B5EF4-FFF2-40B4-BE49-F238E27FC236}">
                <a16:creationId xmlns:a16="http://schemas.microsoft.com/office/drawing/2014/main" id="{E62B747D-5A56-461B-AC4C-FA44EF874CD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33500" y="3054771"/>
            <a:ext cx="596900" cy="374229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sp>
        <p:nvSpPr>
          <p:cNvPr id="262" name="텍스트 개체 틀 12">
            <a:extLst>
              <a:ext uri="{FF2B5EF4-FFF2-40B4-BE49-F238E27FC236}">
                <a16:creationId xmlns:a16="http://schemas.microsoft.com/office/drawing/2014/main" id="{AC18B54E-0203-4E3D-A965-BC20EEE4E81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032000" y="3054771"/>
            <a:ext cx="596900" cy="374229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sp>
        <p:nvSpPr>
          <p:cNvPr id="263" name="텍스트 개체 틀 12">
            <a:extLst>
              <a:ext uri="{FF2B5EF4-FFF2-40B4-BE49-F238E27FC236}">
                <a16:creationId xmlns:a16="http://schemas.microsoft.com/office/drawing/2014/main" id="{483EC40D-87F2-438A-A663-5CFA444CAC5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66700" y="4229942"/>
            <a:ext cx="596900" cy="374229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+0</a:t>
            </a:r>
            <a:endParaRPr lang="ko-KR" altLang="en-US" dirty="0"/>
          </a:p>
        </p:txBody>
      </p:sp>
      <p:sp>
        <p:nvSpPr>
          <p:cNvPr id="264" name="텍스트 개체 틀 12">
            <a:extLst>
              <a:ext uri="{FF2B5EF4-FFF2-40B4-BE49-F238E27FC236}">
                <a16:creationId xmlns:a16="http://schemas.microsoft.com/office/drawing/2014/main" id="{6A534586-351E-432A-867B-68B99B5F7F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74800" y="4229942"/>
            <a:ext cx="596900" cy="374229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+0</a:t>
            </a:r>
            <a:endParaRPr lang="ko-KR" altLang="en-US" dirty="0"/>
          </a:p>
        </p:txBody>
      </p:sp>
      <p:sp>
        <p:nvSpPr>
          <p:cNvPr id="265" name="텍스트 개체 틀 12">
            <a:extLst>
              <a:ext uri="{FF2B5EF4-FFF2-40B4-BE49-F238E27FC236}">
                <a16:creationId xmlns:a16="http://schemas.microsoft.com/office/drawing/2014/main" id="{CF69A3A2-54BC-4C8C-8357-E62381993B4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844800" y="4229942"/>
            <a:ext cx="596900" cy="374229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+0</a:t>
            </a:r>
            <a:endParaRPr lang="ko-KR" altLang="en-US" dirty="0"/>
          </a:p>
        </p:txBody>
      </p:sp>
      <p:sp>
        <p:nvSpPr>
          <p:cNvPr id="266" name="텍스트 개체 틀 12">
            <a:extLst>
              <a:ext uri="{FF2B5EF4-FFF2-40B4-BE49-F238E27FC236}">
                <a16:creationId xmlns:a16="http://schemas.microsoft.com/office/drawing/2014/main" id="{E6D42778-FA18-459F-8B02-93795E58283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33800" y="4229942"/>
            <a:ext cx="1384300" cy="374229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장기적 이상</a:t>
            </a:r>
          </a:p>
        </p:txBody>
      </p:sp>
      <p:sp>
        <p:nvSpPr>
          <p:cNvPr id="269" name="텍스트 개체 틀 12">
            <a:extLst>
              <a:ext uri="{FF2B5EF4-FFF2-40B4-BE49-F238E27FC236}">
                <a16:creationId xmlns:a16="http://schemas.microsoft.com/office/drawing/2014/main" id="{2D3588BE-A946-441C-94CA-A721B203E87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0" y="5257800"/>
            <a:ext cx="2527300" cy="1371600"/>
          </a:xfrm>
        </p:spPr>
        <p:txBody>
          <a:bodyPr anchor="ctr">
            <a:no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외형</a:t>
            </a:r>
            <a:r>
              <a:rPr lang="en-US" altLang="ko-KR" dirty="0"/>
              <a:t>, </a:t>
            </a:r>
            <a:r>
              <a:rPr lang="ko-KR" altLang="en-US" dirty="0"/>
              <a:t>등급</a:t>
            </a:r>
            <a:endParaRPr lang="en-US" altLang="ko-KR" dirty="0"/>
          </a:p>
          <a:p>
            <a:pPr lvl="0"/>
            <a:r>
              <a:rPr lang="ko-KR" altLang="en-US" dirty="0"/>
              <a:t>효과</a:t>
            </a:r>
            <a:r>
              <a:rPr lang="en-US" altLang="ko-KR" dirty="0"/>
              <a:t>, </a:t>
            </a:r>
            <a:r>
              <a:rPr lang="ko-KR" altLang="en-US" dirty="0"/>
              <a:t>기타 등등</a:t>
            </a:r>
          </a:p>
        </p:txBody>
      </p:sp>
      <p:sp>
        <p:nvSpPr>
          <p:cNvPr id="270" name="텍스트 개체 틀 12">
            <a:extLst>
              <a:ext uri="{FF2B5EF4-FFF2-40B4-BE49-F238E27FC236}">
                <a16:creationId xmlns:a16="http://schemas.microsoft.com/office/drawing/2014/main" id="{D0EA0D03-5CE1-445A-AA13-0F735AA98C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441700" y="5664201"/>
            <a:ext cx="800100" cy="466514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보통</a:t>
            </a:r>
            <a:endParaRPr lang="ko-KR" altLang="en-US" dirty="0"/>
          </a:p>
        </p:txBody>
      </p:sp>
      <p:sp>
        <p:nvSpPr>
          <p:cNvPr id="271" name="텍스트 개체 틀 12">
            <a:extLst>
              <a:ext uri="{FF2B5EF4-FFF2-40B4-BE49-F238E27FC236}">
                <a16:creationId xmlns:a16="http://schemas.microsoft.com/office/drawing/2014/main" id="{B8B01A26-92FC-473E-A8F7-54E20C3693D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578100" y="5664201"/>
            <a:ext cx="800100" cy="466514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보통</a:t>
            </a:r>
            <a:endParaRPr lang="ko-KR" altLang="en-US" dirty="0"/>
          </a:p>
        </p:txBody>
      </p:sp>
      <p:sp>
        <p:nvSpPr>
          <p:cNvPr id="272" name="텍스트 개체 틀 12">
            <a:extLst>
              <a:ext uri="{FF2B5EF4-FFF2-40B4-BE49-F238E27FC236}">
                <a16:creationId xmlns:a16="http://schemas.microsoft.com/office/drawing/2014/main" id="{F167B6FE-5D8B-4FFB-B491-01CADBF8DF8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18000" y="5664201"/>
            <a:ext cx="800100" cy="466514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보통</a:t>
            </a:r>
          </a:p>
        </p:txBody>
      </p:sp>
      <p:sp>
        <p:nvSpPr>
          <p:cNvPr id="273" name="텍스트 개체 틀 12">
            <a:extLst>
              <a:ext uri="{FF2B5EF4-FFF2-40B4-BE49-F238E27FC236}">
                <a16:creationId xmlns:a16="http://schemas.microsoft.com/office/drawing/2014/main" id="{11F938F9-BB38-4450-A8AA-87FA9F074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441700" y="6162886"/>
            <a:ext cx="800100" cy="466514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보통</a:t>
            </a:r>
            <a:endParaRPr lang="ko-KR" altLang="en-US" dirty="0"/>
          </a:p>
        </p:txBody>
      </p:sp>
      <p:sp>
        <p:nvSpPr>
          <p:cNvPr id="274" name="텍스트 개체 틀 12">
            <a:extLst>
              <a:ext uri="{FF2B5EF4-FFF2-40B4-BE49-F238E27FC236}">
                <a16:creationId xmlns:a16="http://schemas.microsoft.com/office/drawing/2014/main" id="{6DC2622A-19F5-4260-9A22-047C8C9CF26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78100" y="6162886"/>
            <a:ext cx="800100" cy="466514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보통</a:t>
            </a:r>
            <a:endParaRPr lang="ko-KR" altLang="en-US" dirty="0"/>
          </a:p>
        </p:txBody>
      </p:sp>
      <p:sp>
        <p:nvSpPr>
          <p:cNvPr id="275" name="텍스트 개체 틀 12">
            <a:extLst>
              <a:ext uri="{FF2B5EF4-FFF2-40B4-BE49-F238E27FC236}">
                <a16:creationId xmlns:a16="http://schemas.microsoft.com/office/drawing/2014/main" id="{A4D8D070-3FE0-4AF9-8A18-CAD6D3ACF4A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318000" y="6162886"/>
            <a:ext cx="800100" cy="466514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보통</a:t>
            </a:r>
            <a:endParaRPr lang="ko-KR" altLang="en-US" dirty="0"/>
          </a:p>
        </p:txBody>
      </p:sp>
      <p:sp>
        <p:nvSpPr>
          <p:cNvPr id="276" name="텍스트 개체 틀 12">
            <a:extLst>
              <a:ext uri="{FF2B5EF4-FFF2-40B4-BE49-F238E27FC236}">
                <a16:creationId xmlns:a16="http://schemas.microsoft.com/office/drawing/2014/main" id="{0B7344F3-9273-40A8-84AD-A4469C7048A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695950" y="380999"/>
            <a:ext cx="1333500" cy="304801"/>
          </a:xfrm>
        </p:spPr>
        <p:txBody>
          <a:bodyPr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무기의 이름</a:t>
            </a:r>
          </a:p>
        </p:txBody>
      </p:sp>
      <p:sp>
        <p:nvSpPr>
          <p:cNvPr id="277" name="텍스트 개체 틀 12">
            <a:extLst>
              <a:ext uri="{FF2B5EF4-FFF2-40B4-BE49-F238E27FC236}">
                <a16:creationId xmlns:a16="http://schemas.microsoft.com/office/drawing/2014/main" id="{F9EDF057-41A2-4549-ACE1-91F9119468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972175" y="804487"/>
            <a:ext cx="1428750" cy="1357688"/>
          </a:xfrm>
        </p:spPr>
        <p:txBody>
          <a:bodyPr anchor="t">
            <a:no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외형</a:t>
            </a:r>
            <a:r>
              <a:rPr lang="en-US" altLang="ko-KR" dirty="0"/>
              <a:t>, </a:t>
            </a:r>
            <a:r>
              <a:rPr lang="ko-KR" altLang="en-US" dirty="0"/>
              <a:t>설명</a:t>
            </a:r>
            <a:r>
              <a:rPr lang="en-US" altLang="ko-KR" dirty="0"/>
              <a:t>,</a:t>
            </a:r>
          </a:p>
          <a:p>
            <a:pPr lvl="0"/>
            <a:r>
              <a:rPr lang="ko-KR" altLang="en-US" dirty="0"/>
              <a:t>효과</a:t>
            </a:r>
            <a:r>
              <a:rPr lang="en-US" altLang="ko-KR" dirty="0"/>
              <a:t>, </a:t>
            </a:r>
            <a:r>
              <a:rPr lang="ko-KR" altLang="en-US" dirty="0"/>
              <a:t>위력 등</a:t>
            </a:r>
          </a:p>
        </p:txBody>
      </p:sp>
      <p:sp>
        <p:nvSpPr>
          <p:cNvPr id="278" name="텍스트 개체 틀 12">
            <a:extLst>
              <a:ext uri="{FF2B5EF4-FFF2-40B4-BE49-F238E27FC236}">
                <a16:creationId xmlns:a16="http://schemas.microsoft.com/office/drawing/2014/main" id="{DB67E797-B749-4237-9012-5C68A8648AC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077075" y="281362"/>
            <a:ext cx="490538" cy="374229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D6</a:t>
            </a:r>
            <a:endParaRPr lang="ko-KR" altLang="en-US" dirty="0"/>
          </a:p>
        </p:txBody>
      </p:sp>
      <p:sp>
        <p:nvSpPr>
          <p:cNvPr id="279" name="텍스트 개체 틀 12">
            <a:extLst>
              <a:ext uri="{FF2B5EF4-FFF2-40B4-BE49-F238E27FC236}">
                <a16:creationId xmlns:a16="http://schemas.microsoft.com/office/drawing/2014/main" id="{D4E8F210-1AC5-4CF6-A2D5-C626790792B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947025" y="380999"/>
            <a:ext cx="1333500" cy="304801"/>
          </a:xfrm>
        </p:spPr>
        <p:txBody>
          <a:bodyPr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무기의 이름</a:t>
            </a:r>
          </a:p>
        </p:txBody>
      </p:sp>
      <p:sp>
        <p:nvSpPr>
          <p:cNvPr id="280" name="텍스트 개체 틀 12">
            <a:extLst>
              <a:ext uri="{FF2B5EF4-FFF2-40B4-BE49-F238E27FC236}">
                <a16:creationId xmlns:a16="http://schemas.microsoft.com/office/drawing/2014/main" id="{EABB74F9-9A83-415E-8956-047E7A38034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223250" y="804487"/>
            <a:ext cx="1428750" cy="1357688"/>
          </a:xfrm>
        </p:spPr>
        <p:txBody>
          <a:bodyPr anchor="t">
            <a:no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외형</a:t>
            </a:r>
            <a:r>
              <a:rPr lang="en-US" altLang="ko-KR" dirty="0"/>
              <a:t>, </a:t>
            </a:r>
            <a:r>
              <a:rPr lang="ko-KR" altLang="en-US" dirty="0"/>
              <a:t>설명</a:t>
            </a:r>
            <a:r>
              <a:rPr lang="en-US" altLang="ko-KR" dirty="0"/>
              <a:t>,</a:t>
            </a:r>
          </a:p>
          <a:p>
            <a:pPr lvl="0"/>
            <a:r>
              <a:rPr lang="ko-KR" altLang="en-US" dirty="0"/>
              <a:t>효과</a:t>
            </a:r>
            <a:r>
              <a:rPr lang="en-US" altLang="ko-KR" dirty="0"/>
              <a:t>, </a:t>
            </a:r>
            <a:r>
              <a:rPr lang="ko-KR" altLang="en-US" dirty="0"/>
              <a:t>위력 등</a:t>
            </a:r>
          </a:p>
        </p:txBody>
      </p:sp>
      <p:sp>
        <p:nvSpPr>
          <p:cNvPr id="281" name="텍스트 개체 틀 12">
            <a:extLst>
              <a:ext uri="{FF2B5EF4-FFF2-40B4-BE49-F238E27FC236}">
                <a16:creationId xmlns:a16="http://schemas.microsoft.com/office/drawing/2014/main" id="{8D4998DF-49D4-4430-AFAC-1A97F262220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328150" y="281362"/>
            <a:ext cx="490538" cy="374229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D6</a:t>
            </a:r>
            <a:endParaRPr lang="ko-KR" altLang="en-US" dirty="0"/>
          </a:p>
        </p:txBody>
      </p:sp>
      <p:sp>
        <p:nvSpPr>
          <p:cNvPr id="282" name="텍스트 개체 틀 12">
            <a:extLst>
              <a:ext uri="{FF2B5EF4-FFF2-40B4-BE49-F238E27FC236}">
                <a16:creationId xmlns:a16="http://schemas.microsoft.com/office/drawing/2014/main" id="{82200EA6-EB31-4B8F-8619-2381A53634C0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160000" y="380999"/>
            <a:ext cx="1333500" cy="304801"/>
          </a:xfrm>
        </p:spPr>
        <p:txBody>
          <a:bodyPr anchor="ctr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기술의 이름</a:t>
            </a:r>
          </a:p>
        </p:txBody>
      </p:sp>
      <p:sp>
        <p:nvSpPr>
          <p:cNvPr id="283" name="텍스트 개체 틀 12">
            <a:extLst>
              <a:ext uri="{FF2B5EF4-FFF2-40B4-BE49-F238E27FC236}">
                <a16:creationId xmlns:a16="http://schemas.microsoft.com/office/drawing/2014/main" id="{CFA22383-43B7-4CB4-9C96-4C8608B60E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0239375" y="804487"/>
            <a:ext cx="1625600" cy="1357688"/>
          </a:xfrm>
        </p:spPr>
        <p:txBody>
          <a:bodyPr anchor="t">
            <a:no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외형</a:t>
            </a:r>
            <a:r>
              <a:rPr lang="en-US" altLang="ko-KR" dirty="0"/>
              <a:t>, </a:t>
            </a:r>
            <a:r>
              <a:rPr lang="ko-KR" altLang="en-US" dirty="0"/>
              <a:t>설명</a:t>
            </a:r>
            <a:r>
              <a:rPr lang="en-US" altLang="ko-KR" dirty="0"/>
              <a:t>,</a:t>
            </a:r>
          </a:p>
          <a:p>
            <a:pPr lvl="0"/>
            <a:r>
              <a:rPr lang="ko-KR" altLang="en-US" dirty="0"/>
              <a:t>효과</a:t>
            </a:r>
            <a:r>
              <a:rPr lang="en-US" altLang="ko-KR" dirty="0"/>
              <a:t>, </a:t>
            </a:r>
            <a:r>
              <a:rPr lang="ko-KR" altLang="en-US" dirty="0"/>
              <a:t>위력 등</a:t>
            </a:r>
          </a:p>
        </p:txBody>
      </p:sp>
      <p:sp>
        <p:nvSpPr>
          <p:cNvPr id="284" name="텍스트 개체 틀 12">
            <a:extLst>
              <a:ext uri="{FF2B5EF4-FFF2-40B4-BE49-F238E27FC236}">
                <a16:creationId xmlns:a16="http://schemas.microsoft.com/office/drawing/2014/main" id="{71C946EE-245A-44B5-828F-E557F550CF3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1541125" y="281362"/>
            <a:ext cx="422275" cy="374229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빛</a:t>
            </a:r>
            <a:endParaRPr lang="ko-KR" altLang="en-US" dirty="0"/>
          </a:p>
        </p:txBody>
      </p:sp>
      <p:sp>
        <p:nvSpPr>
          <p:cNvPr id="289" name="텍스트 개체 틀 12">
            <a:extLst>
              <a:ext uri="{FF2B5EF4-FFF2-40B4-BE49-F238E27FC236}">
                <a16:creationId xmlns:a16="http://schemas.microsoft.com/office/drawing/2014/main" id="{343C9743-C1BC-4BA4-AED7-4C7DA8E8744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160000" y="2574133"/>
            <a:ext cx="1333500" cy="304801"/>
          </a:xfrm>
        </p:spPr>
        <p:txBody>
          <a:bodyPr anchor="ctr">
            <a:no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기술의 이름</a:t>
            </a:r>
          </a:p>
        </p:txBody>
      </p:sp>
      <p:sp>
        <p:nvSpPr>
          <p:cNvPr id="290" name="텍스트 개체 틀 12">
            <a:extLst>
              <a:ext uri="{FF2B5EF4-FFF2-40B4-BE49-F238E27FC236}">
                <a16:creationId xmlns:a16="http://schemas.microsoft.com/office/drawing/2014/main" id="{4652AED9-E2AA-4F7C-9BBF-76A303C08D2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0239375" y="2997621"/>
            <a:ext cx="1625600" cy="1357688"/>
          </a:xfrm>
        </p:spPr>
        <p:txBody>
          <a:bodyPr anchor="t">
            <a:no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외형</a:t>
            </a:r>
            <a:r>
              <a:rPr lang="en-US" altLang="ko-KR" dirty="0"/>
              <a:t>, </a:t>
            </a:r>
            <a:r>
              <a:rPr lang="ko-KR" altLang="en-US" dirty="0"/>
              <a:t>설명</a:t>
            </a:r>
            <a:r>
              <a:rPr lang="en-US" altLang="ko-KR" dirty="0"/>
              <a:t>,</a:t>
            </a:r>
          </a:p>
          <a:p>
            <a:pPr lvl="0"/>
            <a:r>
              <a:rPr lang="ko-KR" altLang="en-US" dirty="0"/>
              <a:t>효과</a:t>
            </a:r>
            <a:r>
              <a:rPr lang="en-US" altLang="ko-KR" dirty="0"/>
              <a:t>, </a:t>
            </a:r>
            <a:r>
              <a:rPr lang="ko-KR" altLang="en-US" dirty="0"/>
              <a:t>위력 등</a:t>
            </a:r>
          </a:p>
        </p:txBody>
      </p:sp>
      <p:sp>
        <p:nvSpPr>
          <p:cNvPr id="291" name="텍스트 개체 틀 12">
            <a:extLst>
              <a:ext uri="{FF2B5EF4-FFF2-40B4-BE49-F238E27FC236}">
                <a16:creationId xmlns:a16="http://schemas.microsoft.com/office/drawing/2014/main" id="{65E9841B-CB7A-48D0-BC74-EFA6B8E64C1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1541125" y="2474496"/>
            <a:ext cx="422275" cy="374229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빛</a:t>
            </a:r>
            <a:endParaRPr lang="ko-KR" altLang="en-US" dirty="0"/>
          </a:p>
        </p:txBody>
      </p:sp>
      <p:sp>
        <p:nvSpPr>
          <p:cNvPr id="292" name="텍스트 개체 틀 12">
            <a:extLst>
              <a:ext uri="{FF2B5EF4-FFF2-40B4-BE49-F238E27FC236}">
                <a16:creationId xmlns:a16="http://schemas.microsoft.com/office/drawing/2014/main" id="{808D9335-02CA-4364-8D75-C8ECCB600F5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160000" y="4775226"/>
            <a:ext cx="1333500" cy="304801"/>
          </a:xfrm>
        </p:spPr>
        <p:txBody>
          <a:bodyPr anchor="b">
            <a:no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기술의 이름</a:t>
            </a:r>
          </a:p>
        </p:txBody>
      </p:sp>
      <p:sp>
        <p:nvSpPr>
          <p:cNvPr id="293" name="텍스트 개체 틀 12">
            <a:extLst>
              <a:ext uri="{FF2B5EF4-FFF2-40B4-BE49-F238E27FC236}">
                <a16:creationId xmlns:a16="http://schemas.microsoft.com/office/drawing/2014/main" id="{2A275457-5C88-4D5A-99ED-524D5F8928C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239375" y="5198714"/>
            <a:ext cx="1625600" cy="1357688"/>
          </a:xfrm>
        </p:spPr>
        <p:txBody>
          <a:bodyPr anchor="t">
            <a:no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외형</a:t>
            </a:r>
            <a:r>
              <a:rPr lang="en-US" altLang="ko-KR" dirty="0"/>
              <a:t>, </a:t>
            </a:r>
            <a:r>
              <a:rPr lang="ko-KR" altLang="en-US" dirty="0"/>
              <a:t>설명</a:t>
            </a:r>
            <a:r>
              <a:rPr lang="en-US" altLang="ko-KR" dirty="0"/>
              <a:t>,</a:t>
            </a:r>
          </a:p>
          <a:p>
            <a:pPr lvl="0"/>
            <a:r>
              <a:rPr lang="ko-KR" altLang="en-US" dirty="0"/>
              <a:t>효과</a:t>
            </a:r>
            <a:r>
              <a:rPr lang="en-US" altLang="ko-KR" dirty="0"/>
              <a:t>, </a:t>
            </a:r>
            <a:r>
              <a:rPr lang="ko-KR" altLang="en-US" dirty="0"/>
              <a:t>위력 등</a:t>
            </a:r>
          </a:p>
        </p:txBody>
      </p:sp>
      <p:sp>
        <p:nvSpPr>
          <p:cNvPr id="294" name="텍스트 개체 틀 12">
            <a:extLst>
              <a:ext uri="{FF2B5EF4-FFF2-40B4-BE49-F238E27FC236}">
                <a16:creationId xmlns:a16="http://schemas.microsoft.com/office/drawing/2014/main" id="{8D2ECB79-D971-4DC0-BF4E-9EAD05A7AF07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1541125" y="4675589"/>
            <a:ext cx="422275" cy="374229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빛</a:t>
            </a:r>
            <a:endParaRPr lang="ko-KR" altLang="en-US" dirty="0"/>
          </a:p>
        </p:txBody>
      </p:sp>
      <p:sp>
        <p:nvSpPr>
          <p:cNvPr id="295" name="텍스트 개체 틀 12">
            <a:extLst>
              <a:ext uri="{FF2B5EF4-FFF2-40B4-BE49-F238E27FC236}">
                <a16:creationId xmlns:a16="http://schemas.microsoft.com/office/drawing/2014/main" id="{897CF702-5FF1-4EE7-A844-0BD2F32322C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329362" y="3143250"/>
            <a:ext cx="1238251" cy="247650"/>
          </a:xfrm>
        </p:spPr>
        <p:txBody>
          <a:bodyPr anchor="ctr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신비의 </a:t>
            </a:r>
            <a:r>
              <a:rPr lang="ko-KR" altLang="en-US" dirty="0"/>
              <a:t>이름</a:t>
            </a:r>
          </a:p>
        </p:txBody>
      </p:sp>
      <p:sp>
        <p:nvSpPr>
          <p:cNvPr id="296" name="텍스트 개체 틀 12">
            <a:extLst>
              <a:ext uri="{FF2B5EF4-FFF2-40B4-BE49-F238E27FC236}">
                <a16:creationId xmlns:a16="http://schemas.microsoft.com/office/drawing/2014/main" id="{CEC98E51-609B-4C47-B7D0-A5CADA90AF8D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29362" y="3447865"/>
            <a:ext cx="1238251" cy="247650"/>
          </a:xfrm>
        </p:spPr>
        <p:txBody>
          <a:bodyPr anchor="ctr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발동조건</a:t>
            </a:r>
          </a:p>
        </p:txBody>
      </p:sp>
      <p:sp>
        <p:nvSpPr>
          <p:cNvPr id="297" name="텍스트 개체 틀 12">
            <a:extLst>
              <a:ext uri="{FF2B5EF4-FFF2-40B4-BE49-F238E27FC236}">
                <a16:creationId xmlns:a16="http://schemas.microsoft.com/office/drawing/2014/main" id="{DCB392F6-6735-4956-9727-F58DFAB7670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695949" y="3790580"/>
            <a:ext cx="1781175" cy="2572120"/>
          </a:xfrm>
        </p:spPr>
        <p:txBody>
          <a:bodyPr anchor="t">
            <a:no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외형</a:t>
            </a:r>
            <a:r>
              <a:rPr lang="en-US" altLang="ko-KR" dirty="0"/>
              <a:t>, </a:t>
            </a:r>
            <a:r>
              <a:rPr lang="ko-KR" altLang="en-US" dirty="0"/>
              <a:t>설명</a:t>
            </a:r>
            <a:r>
              <a:rPr lang="en-US" altLang="ko-KR" dirty="0"/>
              <a:t>,</a:t>
            </a:r>
          </a:p>
          <a:p>
            <a:pPr lvl="0"/>
            <a:r>
              <a:rPr lang="ko-KR" altLang="en-US" dirty="0"/>
              <a:t>효과</a:t>
            </a:r>
            <a:r>
              <a:rPr lang="en-US" altLang="ko-KR" dirty="0"/>
              <a:t>, </a:t>
            </a:r>
            <a:r>
              <a:rPr lang="ko-KR" altLang="en-US" dirty="0"/>
              <a:t>위력 등</a:t>
            </a:r>
          </a:p>
        </p:txBody>
      </p:sp>
      <p:sp>
        <p:nvSpPr>
          <p:cNvPr id="298" name="텍스트 개체 틀 12">
            <a:extLst>
              <a:ext uri="{FF2B5EF4-FFF2-40B4-BE49-F238E27FC236}">
                <a16:creationId xmlns:a16="http://schemas.microsoft.com/office/drawing/2014/main" id="{724553D2-A89E-4E83-9452-9E79817A879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899399" y="3390900"/>
            <a:ext cx="1781175" cy="2971800"/>
          </a:xfrm>
        </p:spPr>
        <p:txBody>
          <a:bodyPr anchor="t">
            <a:no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외형</a:t>
            </a:r>
            <a:r>
              <a:rPr lang="en-US" altLang="ko-KR" dirty="0"/>
              <a:t>, </a:t>
            </a:r>
            <a:r>
              <a:rPr lang="ko-KR" altLang="en-US" dirty="0"/>
              <a:t>설명</a:t>
            </a:r>
            <a:r>
              <a:rPr lang="en-US" altLang="ko-KR" dirty="0"/>
              <a:t>,</a:t>
            </a:r>
          </a:p>
          <a:p>
            <a:pPr lvl="0"/>
            <a:r>
              <a:rPr lang="ko-KR" altLang="en-US" dirty="0"/>
              <a:t>효과</a:t>
            </a:r>
            <a:r>
              <a:rPr lang="en-US" altLang="ko-KR" dirty="0"/>
              <a:t>, </a:t>
            </a:r>
            <a:r>
              <a:rPr lang="ko-KR" altLang="en-US" dirty="0"/>
              <a:t>위력 등</a:t>
            </a:r>
          </a:p>
        </p:txBody>
      </p:sp>
    </p:spTree>
    <p:extLst>
      <p:ext uri="{BB962C8B-B14F-4D97-AF65-F5344CB8AC3E}">
        <p14:creationId xmlns:p14="http://schemas.microsoft.com/office/powerpoint/2010/main" val="1970646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트-뒤틀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그림 174">
            <a:extLst>
              <a:ext uri="{FF2B5EF4-FFF2-40B4-BE49-F238E27FC236}">
                <a16:creationId xmlns:a16="http://schemas.microsoft.com/office/drawing/2014/main" id="{B11CF115-B01B-4305-A7AF-542BB65B67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959"/>
            <a:ext cx="12192000" cy="6834081"/>
          </a:xfrm>
          <a:prstGeom prst="rect">
            <a:avLst/>
          </a:prstGeom>
        </p:spPr>
      </p:pic>
      <p:sp>
        <p:nvSpPr>
          <p:cNvPr id="176" name="텍스트 개체 틀 12">
            <a:extLst>
              <a:ext uri="{FF2B5EF4-FFF2-40B4-BE49-F238E27FC236}">
                <a16:creationId xmlns:a16="http://schemas.microsoft.com/office/drawing/2014/main" id="{C6A7A8D2-DA66-4AE6-B2EC-20B12D5DDB5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4925" y="1486321"/>
            <a:ext cx="596900" cy="374229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sp>
        <p:nvSpPr>
          <p:cNvPr id="177" name="텍스트 개체 틀 12">
            <a:extLst>
              <a:ext uri="{FF2B5EF4-FFF2-40B4-BE49-F238E27FC236}">
                <a16:creationId xmlns:a16="http://schemas.microsoft.com/office/drawing/2014/main" id="{B75F6C4A-84F0-4A45-B3A6-BC9D5896C16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03425" y="1486321"/>
            <a:ext cx="596900" cy="374229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sp>
        <p:nvSpPr>
          <p:cNvPr id="181" name="텍스트 개체 틀 12">
            <a:extLst>
              <a:ext uri="{FF2B5EF4-FFF2-40B4-BE49-F238E27FC236}">
                <a16:creationId xmlns:a16="http://schemas.microsoft.com/office/drawing/2014/main" id="{B6999B51-8881-4BD7-8D84-F895895D1C5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04925" y="2922583"/>
            <a:ext cx="596900" cy="374229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sp>
        <p:nvSpPr>
          <p:cNvPr id="182" name="텍스트 개체 틀 12">
            <a:extLst>
              <a:ext uri="{FF2B5EF4-FFF2-40B4-BE49-F238E27FC236}">
                <a16:creationId xmlns:a16="http://schemas.microsoft.com/office/drawing/2014/main" id="{F0E85830-FC28-4CAB-BC18-787947E081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003425" y="2922583"/>
            <a:ext cx="596900" cy="374229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sp>
        <p:nvSpPr>
          <p:cNvPr id="183" name="텍스트 개체 틀 12">
            <a:extLst>
              <a:ext uri="{FF2B5EF4-FFF2-40B4-BE49-F238E27FC236}">
                <a16:creationId xmlns:a16="http://schemas.microsoft.com/office/drawing/2014/main" id="{DF9D0600-C77D-45B6-964B-5394E180AF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04925" y="4324130"/>
            <a:ext cx="596900" cy="374229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sp>
        <p:nvSpPr>
          <p:cNvPr id="184" name="텍스트 개체 틀 12">
            <a:extLst>
              <a:ext uri="{FF2B5EF4-FFF2-40B4-BE49-F238E27FC236}">
                <a16:creationId xmlns:a16="http://schemas.microsoft.com/office/drawing/2014/main" id="{9709E161-77B4-4B7D-8E0A-948C088245B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003425" y="4324130"/>
            <a:ext cx="596900" cy="374229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sp>
        <p:nvSpPr>
          <p:cNvPr id="185" name="텍스트 개체 틀 12">
            <a:extLst>
              <a:ext uri="{FF2B5EF4-FFF2-40B4-BE49-F238E27FC236}">
                <a16:creationId xmlns:a16="http://schemas.microsoft.com/office/drawing/2014/main" id="{8BAB2844-FCD4-4E7B-A4C8-7269EB5356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8375" y="2922583"/>
            <a:ext cx="596900" cy="374229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86" name="텍스트 개체 틀 12">
            <a:extLst>
              <a:ext uri="{FF2B5EF4-FFF2-40B4-BE49-F238E27FC236}">
                <a16:creationId xmlns:a16="http://schemas.microsoft.com/office/drawing/2014/main" id="{361EF453-04A1-4F78-8BFA-512157874B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08375" y="1486320"/>
            <a:ext cx="596900" cy="374229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87" name="텍스트 개체 틀 12">
            <a:extLst>
              <a:ext uri="{FF2B5EF4-FFF2-40B4-BE49-F238E27FC236}">
                <a16:creationId xmlns:a16="http://schemas.microsoft.com/office/drawing/2014/main" id="{310C59AD-066F-4E1E-BC71-542725E063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13325" y="2922583"/>
            <a:ext cx="596900" cy="374229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88" name="텍스트 개체 틀 12">
            <a:extLst>
              <a:ext uri="{FF2B5EF4-FFF2-40B4-BE49-F238E27FC236}">
                <a16:creationId xmlns:a16="http://schemas.microsoft.com/office/drawing/2014/main" id="{9FC6D9B8-66D5-4A05-B647-C55F50D95B5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13325" y="1486320"/>
            <a:ext cx="596900" cy="374229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92" name="텍스트 개체 틀 12">
            <a:extLst>
              <a:ext uri="{FF2B5EF4-FFF2-40B4-BE49-F238E27FC236}">
                <a16:creationId xmlns:a16="http://schemas.microsoft.com/office/drawing/2014/main" id="{5BDBB99B-4610-456D-A0D2-01DB5ABD4B2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81762" y="2922583"/>
            <a:ext cx="596900" cy="374229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93" name="텍스트 개체 틀 12">
            <a:extLst>
              <a:ext uri="{FF2B5EF4-FFF2-40B4-BE49-F238E27FC236}">
                <a16:creationId xmlns:a16="http://schemas.microsoft.com/office/drawing/2014/main" id="{B4AAF84E-C426-4A3E-9BB6-8866D841B4D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481762" y="1486320"/>
            <a:ext cx="596900" cy="374229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15" name="텍스트 개체 틀 12">
            <a:extLst>
              <a:ext uri="{FF2B5EF4-FFF2-40B4-BE49-F238E27FC236}">
                <a16:creationId xmlns:a16="http://schemas.microsoft.com/office/drawing/2014/main" id="{9A5265C6-7E7E-4079-AE98-E32C4151C3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71850" y="3429000"/>
            <a:ext cx="596900" cy="374229"/>
          </a:xfrm>
        </p:spPr>
        <p:txBody>
          <a:bodyPr>
            <a:noAutofit/>
          </a:bodyPr>
          <a:lstStyle>
            <a:lvl1pPr marL="0" indent="0" algn="r">
              <a:buNone/>
              <a:defRPr sz="24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+0</a:t>
            </a:r>
            <a:endParaRPr lang="ko-KR" altLang="en-US" dirty="0"/>
          </a:p>
        </p:txBody>
      </p:sp>
      <p:sp>
        <p:nvSpPr>
          <p:cNvPr id="216" name="텍스트 개체 틀 12">
            <a:extLst>
              <a:ext uri="{FF2B5EF4-FFF2-40B4-BE49-F238E27FC236}">
                <a16:creationId xmlns:a16="http://schemas.microsoft.com/office/drawing/2014/main" id="{2BE8C8C4-951D-4F5B-8C47-80394674EB2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71850" y="1992737"/>
            <a:ext cx="596900" cy="374229"/>
          </a:xfrm>
        </p:spPr>
        <p:txBody>
          <a:bodyPr>
            <a:noAutofit/>
          </a:bodyPr>
          <a:lstStyle>
            <a:lvl1pPr marL="0" indent="0" algn="r">
              <a:buNone/>
              <a:defRPr sz="24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+0</a:t>
            </a:r>
            <a:endParaRPr lang="ko-KR" altLang="en-US" dirty="0"/>
          </a:p>
        </p:txBody>
      </p:sp>
      <p:sp>
        <p:nvSpPr>
          <p:cNvPr id="217" name="텍스트 개체 틀 12">
            <a:extLst>
              <a:ext uri="{FF2B5EF4-FFF2-40B4-BE49-F238E27FC236}">
                <a16:creationId xmlns:a16="http://schemas.microsoft.com/office/drawing/2014/main" id="{7AA717F6-2EA5-457F-BC20-AE496F10E28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876800" y="3429000"/>
            <a:ext cx="596900" cy="374229"/>
          </a:xfrm>
        </p:spPr>
        <p:txBody>
          <a:bodyPr>
            <a:noAutofit/>
          </a:bodyPr>
          <a:lstStyle>
            <a:lvl1pPr marL="0" indent="0" algn="r">
              <a:buNone/>
              <a:defRPr sz="24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+0</a:t>
            </a:r>
            <a:endParaRPr lang="ko-KR" altLang="en-US" dirty="0"/>
          </a:p>
        </p:txBody>
      </p:sp>
      <p:sp>
        <p:nvSpPr>
          <p:cNvPr id="218" name="텍스트 개체 틀 12">
            <a:extLst>
              <a:ext uri="{FF2B5EF4-FFF2-40B4-BE49-F238E27FC236}">
                <a16:creationId xmlns:a16="http://schemas.microsoft.com/office/drawing/2014/main" id="{F685A35D-6758-4EDC-8B5F-9B5D8CBE659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6800" y="1992737"/>
            <a:ext cx="596900" cy="374229"/>
          </a:xfrm>
        </p:spPr>
        <p:txBody>
          <a:bodyPr>
            <a:noAutofit/>
          </a:bodyPr>
          <a:lstStyle>
            <a:lvl1pPr marL="0" indent="0" algn="r">
              <a:buNone/>
              <a:defRPr sz="24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+0</a:t>
            </a:r>
            <a:endParaRPr lang="ko-KR" altLang="en-US" dirty="0"/>
          </a:p>
        </p:txBody>
      </p:sp>
      <p:sp>
        <p:nvSpPr>
          <p:cNvPr id="219" name="텍스트 개체 틀 12">
            <a:extLst>
              <a:ext uri="{FF2B5EF4-FFF2-40B4-BE49-F238E27FC236}">
                <a16:creationId xmlns:a16="http://schemas.microsoft.com/office/drawing/2014/main" id="{542B8215-7D69-4ED3-B27C-742DCC5F0C3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481762" y="3429000"/>
            <a:ext cx="596900" cy="374229"/>
          </a:xfrm>
        </p:spPr>
        <p:txBody>
          <a:bodyPr>
            <a:noAutofit/>
          </a:bodyPr>
          <a:lstStyle>
            <a:lvl1pPr marL="0" indent="0" algn="r">
              <a:buNone/>
              <a:defRPr sz="24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+0</a:t>
            </a:r>
            <a:endParaRPr lang="ko-KR" altLang="en-US" dirty="0"/>
          </a:p>
        </p:txBody>
      </p:sp>
      <p:sp>
        <p:nvSpPr>
          <p:cNvPr id="220" name="텍스트 개체 틀 12">
            <a:extLst>
              <a:ext uri="{FF2B5EF4-FFF2-40B4-BE49-F238E27FC236}">
                <a16:creationId xmlns:a16="http://schemas.microsoft.com/office/drawing/2014/main" id="{6E51F09D-C16B-4505-ABF0-F87610E83DE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481762" y="1992737"/>
            <a:ext cx="596900" cy="374229"/>
          </a:xfrm>
        </p:spPr>
        <p:txBody>
          <a:bodyPr>
            <a:noAutofit/>
          </a:bodyPr>
          <a:lstStyle>
            <a:lvl1pPr marL="0" indent="0" algn="r">
              <a:buNone/>
              <a:defRPr sz="24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+0</a:t>
            </a:r>
            <a:endParaRPr lang="ko-KR" altLang="en-US" dirty="0"/>
          </a:p>
        </p:txBody>
      </p:sp>
      <p:sp>
        <p:nvSpPr>
          <p:cNvPr id="221" name="텍스트 개체 틀 12">
            <a:extLst>
              <a:ext uri="{FF2B5EF4-FFF2-40B4-BE49-F238E27FC236}">
                <a16:creationId xmlns:a16="http://schemas.microsoft.com/office/drawing/2014/main" id="{1713481A-1BF4-4FB4-AC41-CDC9676C5B6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447207" y="4865262"/>
            <a:ext cx="1732806" cy="1567905"/>
          </a:xfrm>
        </p:spPr>
        <p:txBody>
          <a:bodyPr anchor="t">
            <a:no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외형</a:t>
            </a:r>
            <a:r>
              <a:rPr lang="en-US" altLang="ko-KR" dirty="0"/>
              <a:t>, </a:t>
            </a:r>
            <a:r>
              <a:rPr lang="ko-KR" altLang="en-US" dirty="0"/>
              <a:t>설명</a:t>
            </a:r>
            <a:r>
              <a:rPr lang="en-US" altLang="ko-KR" dirty="0"/>
              <a:t>,</a:t>
            </a:r>
          </a:p>
          <a:p>
            <a:pPr lvl="0"/>
            <a:r>
              <a:rPr lang="ko-KR" altLang="en-US" dirty="0"/>
              <a:t>효과</a:t>
            </a:r>
            <a:r>
              <a:rPr lang="en-US" altLang="ko-KR" dirty="0"/>
              <a:t>, </a:t>
            </a:r>
            <a:r>
              <a:rPr lang="ko-KR" altLang="en-US" dirty="0"/>
              <a:t>위력 등</a:t>
            </a:r>
          </a:p>
        </p:txBody>
      </p:sp>
      <p:sp>
        <p:nvSpPr>
          <p:cNvPr id="222" name="텍스트 개체 틀 12">
            <a:extLst>
              <a:ext uri="{FF2B5EF4-FFF2-40B4-BE49-F238E27FC236}">
                <a16:creationId xmlns:a16="http://schemas.microsoft.com/office/drawing/2014/main" id="{82A8423F-4349-47A0-883A-081855C9FEF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689475" y="4384228"/>
            <a:ext cx="490538" cy="374229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D6</a:t>
            </a:r>
            <a:endParaRPr lang="ko-KR" altLang="en-US" dirty="0"/>
          </a:p>
        </p:txBody>
      </p:sp>
      <p:sp>
        <p:nvSpPr>
          <p:cNvPr id="225" name="텍스트 개체 틀 12">
            <a:extLst>
              <a:ext uri="{FF2B5EF4-FFF2-40B4-BE49-F238E27FC236}">
                <a16:creationId xmlns:a16="http://schemas.microsoft.com/office/drawing/2014/main" id="{D66C1952-03DF-44D4-9B0A-28B92A84660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978665" y="4842937"/>
            <a:ext cx="1506468" cy="1567905"/>
          </a:xfrm>
        </p:spPr>
        <p:txBody>
          <a:bodyPr anchor="t">
            <a:no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외형</a:t>
            </a:r>
            <a:r>
              <a:rPr lang="en-US" altLang="ko-KR" dirty="0"/>
              <a:t>, </a:t>
            </a:r>
            <a:r>
              <a:rPr lang="ko-KR" altLang="en-US" dirty="0"/>
              <a:t>설명</a:t>
            </a:r>
            <a:r>
              <a:rPr lang="en-US" altLang="ko-KR" dirty="0"/>
              <a:t>,</a:t>
            </a:r>
          </a:p>
          <a:p>
            <a:pPr lvl="0"/>
            <a:r>
              <a:rPr lang="ko-KR" altLang="en-US" dirty="0"/>
              <a:t>효과</a:t>
            </a:r>
            <a:r>
              <a:rPr lang="en-US" altLang="ko-KR" dirty="0"/>
              <a:t>, </a:t>
            </a:r>
            <a:r>
              <a:rPr lang="ko-KR" altLang="en-US" dirty="0"/>
              <a:t>위력 등</a:t>
            </a:r>
          </a:p>
        </p:txBody>
      </p:sp>
      <p:sp>
        <p:nvSpPr>
          <p:cNvPr id="226" name="텍스트 개체 틀 12">
            <a:extLst>
              <a:ext uri="{FF2B5EF4-FFF2-40B4-BE49-F238E27FC236}">
                <a16:creationId xmlns:a16="http://schemas.microsoft.com/office/drawing/2014/main" id="{3D341787-0518-4D84-A7C5-F5F40B64B12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80400" y="4883149"/>
            <a:ext cx="3911600" cy="1539226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뒤틀림의 작업 정보</a:t>
            </a:r>
          </a:p>
        </p:txBody>
      </p:sp>
      <p:sp>
        <p:nvSpPr>
          <p:cNvPr id="227" name="텍스트 개체 틀 12">
            <a:extLst>
              <a:ext uri="{FF2B5EF4-FFF2-40B4-BE49-F238E27FC236}">
                <a16:creationId xmlns:a16="http://schemas.microsoft.com/office/drawing/2014/main" id="{F6ED8A6E-6002-450A-8B08-A061445504B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67700" y="2686049"/>
            <a:ext cx="3911600" cy="1539226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뒤틀림 기록</a:t>
            </a:r>
            <a:r>
              <a:rPr lang="en-US" altLang="ko-KR" dirty="0"/>
              <a:t>, </a:t>
            </a:r>
            <a:r>
              <a:rPr lang="ko-KR" altLang="en-US" dirty="0"/>
              <a:t>특징</a:t>
            </a:r>
            <a:r>
              <a:rPr lang="en-US" altLang="ko-KR" dirty="0"/>
              <a:t>, </a:t>
            </a:r>
            <a:r>
              <a:rPr lang="ko-KR" altLang="en-US" dirty="0"/>
              <a:t>호불호</a:t>
            </a:r>
            <a:endParaRPr lang="en-US" altLang="ko-KR" dirty="0"/>
          </a:p>
          <a:p>
            <a:pPr lvl="0"/>
            <a:r>
              <a:rPr lang="ko-KR" altLang="en-US" dirty="0"/>
              <a:t>그 밖에 유용한 정보</a:t>
            </a:r>
          </a:p>
        </p:txBody>
      </p:sp>
      <p:sp>
        <p:nvSpPr>
          <p:cNvPr id="228" name="텍스트 개체 틀 12">
            <a:extLst>
              <a:ext uri="{FF2B5EF4-FFF2-40B4-BE49-F238E27FC236}">
                <a16:creationId xmlns:a16="http://schemas.microsoft.com/office/drawing/2014/main" id="{83DCD2AB-A746-45C3-A615-0E05FCA0700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267700" y="1410238"/>
            <a:ext cx="3911600" cy="617937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뒤틀림의 외형과 분위기</a:t>
            </a:r>
          </a:p>
        </p:txBody>
      </p:sp>
      <p:sp>
        <p:nvSpPr>
          <p:cNvPr id="229" name="텍스트 개체 틀 12">
            <a:extLst>
              <a:ext uri="{FF2B5EF4-FFF2-40B4-BE49-F238E27FC236}">
                <a16:creationId xmlns:a16="http://schemas.microsoft.com/office/drawing/2014/main" id="{781B383F-575D-4888-9D45-DAD5C858ECB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267700" y="526865"/>
            <a:ext cx="3911600" cy="349436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뒤틀림의 이름</a:t>
            </a:r>
          </a:p>
        </p:txBody>
      </p:sp>
    </p:spTree>
    <p:extLst>
      <p:ext uri="{BB962C8B-B14F-4D97-AF65-F5344CB8AC3E}">
        <p14:creationId xmlns:p14="http://schemas.microsoft.com/office/powerpoint/2010/main" val="2444793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틀-책갈피"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9">
            <a:extLst>
              <a:ext uri="{FF2B5EF4-FFF2-40B4-BE49-F238E27FC236}">
                <a16:creationId xmlns:a16="http://schemas.microsoft.com/office/drawing/2014/main" id="{72A81D61-78BE-4037-ABF7-8A26D05A34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70271"/>
            <a:ext cx="10731500" cy="2374479"/>
          </a:xfrm>
        </p:spPr>
        <p:txBody>
          <a:bodyPr anchor="b">
            <a:noAutofit/>
          </a:bodyPr>
          <a:lstStyle>
            <a:lvl1pPr algn="l">
              <a:defRPr sz="7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8" name="텍스트 개체 틀 12">
            <a:extLst>
              <a:ext uri="{FF2B5EF4-FFF2-40B4-BE49-F238E27FC236}">
                <a16:creationId xmlns:a16="http://schemas.microsoft.com/office/drawing/2014/main" id="{9C7252CF-3E75-4459-8CFE-01C7EFE0CB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2444750"/>
            <a:ext cx="10731500" cy="1968500"/>
          </a:xfrm>
        </p:spPr>
        <p:txBody>
          <a:bodyPr>
            <a:noAutofit/>
          </a:bodyPr>
          <a:lstStyle>
            <a:lvl1pPr marL="0" indent="0" algn="l">
              <a:buNone/>
              <a:defRPr sz="2800" b="1">
                <a:solidFill>
                  <a:schemeClr val="bg1"/>
                </a:solidFill>
                <a:latin typeface="+mj-lt"/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간단한 설명</a:t>
            </a:r>
          </a:p>
        </p:txBody>
      </p:sp>
    </p:spTree>
    <p:extLst>
      <p:ext uri="{BB962C8B-B14F-4D97-AF65-F5344CB8AC3E}">
        <p14:creationId xmlns:p14="http://schemas.microsoft.com/office/powerpoint/2010/main" val="1458082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틀-모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C46E0E33-3327-4559-9D00-5BAE4C09E5EB}"/>
              </a:ext>
            </a:extLst>
          </p:cNvPr>
          <p:cNvSpPr/>
          <p:nvPr userDrawn="1"/>
        </p:nvSpPr>
        <p:spPr>
          <a:xfrm rot="226831">
            <a:off x="394952" y="1396812"/>
            <a:ext cx="3658509" cy="52345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9">
            <a:extLst>
              <a:ext uri="{FF2B5EF4-FFF2-40B4-BE49-F238E27FC236}">
                <a16:creationId xmlns:a16="http://schemas.microsoft.com/office/drawing/2014/main" id="{44CEEA34-66DB-4BD5-BE88-8BEE11D0A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200" y="0"/>
            <a:ext cx="10731500" cy="1079500"/>
          </a:xfrm>
        </p:spPr>
        <p:txBody>
          <a:bodyPr anchor="b">
            <a:noAutofit/>
          </a:bodyPr>
          <a:lstStyle>
            <a:lvl1pPr algn="l">
              <a:defRPr sz="54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ko-KR" altLang="en-US" dirty="0"/>
              <a:t>장소 이름</a:t>
            </a:r>
          </a:p>
        </p:txBody>
      </p:sp>
      <p:sp>
        <p:nvSpPr>
          <p:cNvPr id="7" name="텍스트 개체 틀 12">
            <a:extLst>
              <a:ext uri="{FF2B5EF4-FFF2-40B4-BE49-F238E27FC236}">
                <a16:creationId xmlns:a16="http://schemas.microsoft.com/office/drawing/2014/main" id="{6549BCDB-C287-42B7-9C88-14A19F8408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1511308"/>
            <a:ext cx="3327400" cy="4896663"/>
          </a:xfrm>
        </p:spPr>
        <p:txBody>
          <a:bodyPr>
            <a:noAutofit/>
          </a:bodyPr>
          <a:lstStyle>
            <a:lvl1pPr marL="0" indent="0" algn="l">
              <a:buNone/>
              <a:defRPr sz="2800" b="1">
                <a:solidFill>
                  <a:schemeClr val="bg1"/>
                </a:solidFill>
                <a:latin typeface="+mj-lt"/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간단한 설명이나</a:t>
            </a:r>
            <a:br>
              <a:rPr lang="en-US" altLang="ko-KR" dirty="0"/>
            </a:br>
            <a:r>
              <a:rPr lang="ko-KR" altLang="en-US" dirty="0"/>
              <a:t>장소 사진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6D281AE-602F-46BA-B1D6-DE40DBEDBCC2}"/>
              </a:ext>
            </a:extLst>
          </p:cNvPr>
          <p:cNvCxnSpPr>
            <a:cxnSpLocks/>
          </p:cNvCxnSpPr>
          <p:nvPr userDrawn="1"/>
        </p:nvCxnSpPr>
        <p:spPr>
          <a:xfrm>
            <a:off x="330200" y="1079500"/>
            <a:ext cx="4178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12">
            <a:extLst>
              <a:ext uri="{FF2B5EF4-FFF2-40B4-BE49-F238E27FC236}">
                <a16:creationId xmlns:a16="http://schemas.microsoft.com/office/drawing/2014/main" id="{2402EEDF-4945-4226-8D33-1751219A19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91100" y="1511308"/>
            <a:ext cx="6070600" cy="4902191"/>
          </a:xfrm>
        </p:spPr>
        <p:txBody>
          <a:bodyPr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기타 메모 사항이나 그런 것들</a:t>
            </a:r>
          </a:p>
        </p:txBody>
      </p:sp>
    </p:spTree>
    <p:extLst>
      <p:ext uri="{BB962C8B-B14F-4D97-AF65-F5344CB8AC3E}">
        <p14:creationId xmlns:p14="http://schemas.microsoft.com/office/powerpoint/2010/main" val="1563607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틀-전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>
            <a:extLst>
              <a:ext uri="{FF2B5EF4-FFF2-40B4-BE49-F238E27FC236}">
                <a16:creationId xmlns:a16="http://schemas.microsoft.com/office/drawing/2014/main" id="{04320397-92C2-4F9E-9316-10334DE49316}"/>
              </a:ext>
            </a:extLst>
          </p:cNvPr>
          <p:cNvSpPr/>
          <p:nvPr userDrawn="1"/>
        </p:nvSpPr>
        <p:spPr>
          <a:xfrm>
            <a:off x="3347531" y="5557988"/>
            <a:ext cx="2451068" cy="130001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8D897E8-5FAB-4877-8CC4-DAB6AC52CFBA}"/>
              </a:ext>
            </a:extLst>
          </p:cNvPr>
          <p:cNvSpPr/>
          <p:nvPr userDrawn="1"/>
        </p:nvSpPr>
        <p:spPr>
          <a:xfrm>
            <a:off x="6239182" y="5557988"/>
            <a:ext cx="2451068" cy="130001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E14B25C-315B-4B8A-9407-72E5F8EA4CCE}"/>
              </a:ext>
            </a:extLst>
          </p:cNvPr>
          <p:cNvSpPr/>
          <p:nvPr userDrawn="1"/>
        </p:nvSpPr>
        <p:spPr>
          <a:xfrm>
            <a:off x="9133937" y="5557988"/>
            <a:ext cx="2451068" cy="130001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0384256-7E8B-44D3-BA65-38D1685A770E}"/>
              </a:ext>
            </a:extLst>
          </p:cNvPr>
          <p:cNvSpPr/>
          <p:nvPr userDrawn="1"/>
        </p:nvSpPr>
        <p:spPr>
          <a:xfrm>
            <a:off x="589880" y="5557988"/>
            <a:ext cx="2451068" cy="130001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95FB08B2-0944-4134-82CD-ED92B1B393A0}"/>
              </a:ext>
            </a:extLst>
          </p:cNvPr>
          <p:cNvGrpSpPr/>
          <p:nvPr userDrawn="1"/>
        </p:nvGrpSpPr>
        <p:grpSpPr>
          <a:xfrm>
            <a:off x="771359" y="5691338"/>
            <a:ext cx="1600956" cy="1014262"/>
            <a:chOff x="751547" y="5691327"/>
            <a:chExt cx="1620767" cy="1032227"/>
          </a:xfrm>
        </p:grpSpPr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A73F92EE-15B3-4263-BCB5-85A47805AFD3}"/>
                </a:ext>
              </a:extLst>
            </p:cNvPr>
            <p:cNvSpPr/>
            <p:nvPr userDrawn="1"/>
          </p:nvSpPr>
          <p:spPr>
            <a:xfrm>
              <a:off x="755559" y="5691328"/>
              <a:ext cx="444267" cy="44426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74E32C7B-E1D4-4AC0-8CD8-5862C7280EEE}"/>
                </a:ext>
              </a:extLst>
            </p:cNvPr>
            <p:cNvSpPr/>
            <p:nvPr userDrawn="1"/>
          </p:nvSpPr>
          <p:spPr>
            <a:xfrm>
              <a:off x="1928047" y="5691327"/>
              <a:ext cx="444267" cy="44426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24980096-D8EF-4B58-A035-88032A7568BD}"/>
                </a:ext>
              </a:extLst>
            </p:cNvPr>
            <p:cNvSpPr/>
            <p:nvPr userDrawn="1"/>
          </p:nvSpPr>
          <p:spPr>
            <a:xfrm>
              <a:off x="1928047" y="6279281"/>
              <a:ext cx="444267" cy="44426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888F25AB-C858-4BB4-8797-A9F724B670A0}"/>
                </a:ext>
              </a:extLst>
            </p:cNvPr>
            <p:cNvSpPr/>
            <p:nvPr userDrawn="1"/>
          </p:nvSpPr>
          <p:spPr>
            <a:xfrm>
              <a:off x="751547" y="6279287"/>
              <a:ext cx="444267" cy="44426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14C13FCC-06CE-46F4-9BB0-97AC16E040C4}"/>
              </a:ext>
            </a:extLst>
          </p:cNvPr>
          <p:cNvGrpSpPr/>
          <p:nvPr userDrawn="1"/>
        </p:nvGrpSpPr>
        <p:grpSpPr>
          <a:xfrm>
            <a:off x="3532516" y="5691338"/>
            <a:ext cx="1600956" cy="1014262"/>
            <a:chOff x="751547" y="5691327"/>
            <a:chExt cx="1620767" cy="1032227"/>
          </a:xfrm>
        </p:grpSpPr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EFD1595D-B529-414A-9A9C-15F181820393}"/>
                </a:ext>
              </a:extLst>
            </p:cNvPr>
            <p:cNvSpPr/>
            <p:nvPr userDrawn="1"/>
          </p:nvSpPr>
          <p:spPr>
            <a:xfrm>
              <a:off x="755559" y="5691328"/>
              <a:ext cx="444267" cy="44426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CE8CB255-47F3-4597-9BDC-803D9DCD04A5}"/>
                </a:ext>
              </a:extLst>
            </p:cNvPr>
            <p:cNvSpPr/>
            <p:nvPr userDrawn="1"/>
          </p:nvSpPr>
          <p:spPr>
            <a:xfrm>
              <a:off x="1928047" y="5691327"/>
              <a:ext cx="444267" cy="44426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D66B7D21-DF82-4346-B3EA-00FC4D5D1FAC}"/>
                </a:ext>
              </a:extLst>
            </p:cNvPr>
            <p:cNvSpPr/>
            <p:nvPr userDrawn="1"/>
          </p:nvSpPr>
          <p:spPr>
            <a:xfrm>
              <a:off x="1928047" y="6279281"/>
              <a:ext cx="444267" cy="44426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7785E34A-E7A2-4063-84E2-6212DC085072}"/>
                </a:ext>
              </a:extLst>
            </p:cNvPr>
            <p:cNvSpPr/>
            <p:nvPr userDrawn="1"/>
          </p:nvSpPr>
          <p:spPr>
            <a:xfrm>
              <a:off x="751547" y="6279287"/>
              <a:ext cx="444267" cy="44426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BD5DC1B9-2D67-4E88-AF5D-C89C8A458305}"/>
              </a:ext>
            </a:extLst>
          </p:cNvPr>
          <p:cNvGrpSpPr/>
          <p:nvPr userDrawn="1"/>
        </p:nvGrpSpPr>
        <p:grpSpPr>
          <a:xfrm>
            <a:off x="6419166" y="5691338"/>
            <a:ext cx="1600956" cy="1014262"/>
            <a:chOff x="751547" y="5691327"/>
            <a:chExt cx="1620767" cy="1032227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E19939F8-B9D0-4D4D-AA2E-EA7D7FD93D9A}"/>
                </a:ext>
              </a:extLst>
            </p:cNvPr>
            <p:cNvSpPr/>
            <p:nvPr userDrawn="1"/>
          </p:nvSpPr>
          <p:spPr>
            <a:xfrm>
              <a:off x="755559" y="5691328"/>
              <a:ext cx="444267" cy="44426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07DEAEEA-CD67-44C7-83F3-2755E78A0C2E}"/>
                </a:ext>
              </a:extLst>
            </p:cNvPr>
            <p:cNvSpPr/>
            <p:nvPr userDrawn="1"/>
          </p:nvSpPr>
          <p:spPr>
            <a:xfrm>
              <a:off x="1928047" y="5691327"/>
              <a:ext cx="444267" cy="44426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CC39DC9A-F01C-40D1-9034-8212674DAE56}"/>
                </a:ext>
              </a:extLst>
            </p:cNvPr>
            <p:cNvSpPr/>
            <p:nvPr userDrawn="1"/>
          </p:nvSpPr>
          <p:spPr>
            <a:xfrm>
              <a:off x="1928047" y="6279281"/>
              <a:ext cx="444267" cy="44426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1619A5EC-8AEF-4824-9592-542BCFD7CFA7}"/>
                </a:ext>
              </a:extLst>
            </p:cNvPr>
            <p:cNvSpPr/>
            <p:nvPr userDrawn="1"/>
          </p:nvSpPr>
          <p:spPr>
            <a:xfrm>
              <a:off x="751547" y="6279287"/>
              <a:ext cx="444267" cy="44426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379BBA8C-448E-4B6A-9A11-17C1A27D728C}"/>
              </a:ext>
            </a:extLst>
          </p:cNvPr>
          <p:cNvGrpSpPr/>
          <p:nvPr userDrawn="1"/>
        </p:nvGrpSpPr>
        <p:grpSpPr>
          <a:xfrm>
            <a:off x="9334500" y="5691338"/>
            <a:ext cx="1600956" cy="1014262"/>
            <a:chOff x="751547" y="5691327"/>
            <a:chExt cx="1620767" cy="1032227"/>
          </a:xfrm>
        </p:grpSpPr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BD0652CA-6DC2-4D6E-8D33-476BC7D0A306}"/>
                </a:ext>
              </a:extLst>
            </p:cNvPr>
            <p:cNvSpPr/>
            <p:nvPr userDrawn="1"/>
          </p:nvSpPr>
          <p:spPr>
            <a:xfrm>
              <a:off x="755559" y="5691328"/>
              <a:ext cx="444267" cy="44426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ACE42ED8-6568-4A3E-B584-3EF482210902}"/>
                </a:ext>
              </a:extLst>
            </p:cNvPr>
            <p:cNvSpPr/>
            <p:nvPr userDrawn="1"/>
          </p:nvSpPr>
          <p:spPr>
            <a:xfrm>
              <a:off x="1928047" y="5691327"/>
              <a:ext cx="444267" cy="44426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BF596796-9D8E-4B28-945F-4967883B82C7}"/>
                </a:ext>
              </a:extLst>
            </p:cNvPr>
            <p:cNvSpPr/>
            <p:nvPr userDrawn="1"/>
          </p:nvSpPr>
          <p:spPr>
            <a:xfrm>
              <a:off x="1928047" y="6279281"/>
              <a:ext cx="444267" cy="44426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77F6B594-3885-4946-91F8-2BD5E3EC04B7}"/>
                </a:ext>
              </a:extLst>
            </p:cNvPr>
            <p:cNvSpPr/>
            <p:nvPr userDrawn="1"/>
          </p:nvSpPr>
          <p:spPr>
            <a:xfrm>
              <a:off x="751547" y="6279287"/>
              <a:ext cx="444267" cy="44426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B7CB619-E4A9-4E7B-ACCC-EF1BAB9B14AE}"/>
              </a:ext>
            </a:extLst>
          </p:cNvPr>
          <p:cNvSpPr/>
          <p:nvPr userDrawn="1"/>
        </p:nvSpPr>
        <p:spPr>
          <a:xfrm>
            <a:off x="0" y="1346404"/>
            <a:ext cx="4921249" cy="7801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12">
            <a:extLst>
              <a:ext uri="{FF2B5EF4-FFF2-40B4-BE49-F238E27FC236}">
                <a16:creationId xmlns:a16="http://schemas.microsoft.com/office/drawing/2014/main" id="{8871C444-98E6-4170-B50E-AA36D2473FB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" y="1346404"/>
            <a:ext cx="4921249" cy="775719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속도 순서</a:t>
            </a:r>
          </a:p>
        </p:txBody>
      </p:sp>
      <p:sp>
        <p:nvSpPr>
          <p:cNvPr id="10" name="텍스트 개체 틀 12">
            <a:extLst>
              <a:ext uri="{FF2B5EF4-FFF2-40B4-BE49-F238E27FC236}">
                <a16:creationId xmlns:a16="http://schemas.microsoft.com/office/drawing/2014/main" id="{A5BE693C-53B0-4662-BD7C-87D9DE4256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91100" y="1358902"/>
            <a:ext cx="6845300" cy="3224242"/>
          </a:xfrm>
        </p:spPr>
        <p:txBody>
          <a:bodyPr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적 정보나 전투 상황 기입</a:t>
            </a:r>
          </a:p>
        </p:txBody>
      </p:sp>
      <p:sp>
        <p:nvSpPr>
          <p:cNvPr id="12" name="제목 9">
            <a:extLst>
              <a:ext uri="{FF2B5EF4-FFF2-40B4-BE49-F238E27FC236}">
                <a16:creationId xmlns:a16="http://schemas.microsoft.com/office/drawing/2014/main" id="{C4211070-1178-4797-BB94-20C87EAA2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91100" y="0"/>
            <a:ext cx="6845300" cy="1079500"/>
          </a:xfrm>
        </p:spPr>
        <p:txBody>
          <a:bodyPr anchor="b">
            <a:noAutofit/>
          </a:bodyPr>
          <a:lstStyle>
            <a:lvl1pPr algn="r">
              <a:defRPr sz="54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ko-KR" altLang="en-US"/>
              <a:t>인카운터</a:t>
            </a:r>
            <a:r>
              <a:rPr lang="ko-KR" altLang="en-US" dirty="0"/>
              <a:t> 이름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8A72D64-9179-4DA5-B970-7F9D808E95F9}"/>
              </a:ext>
            </a:extLst>
          </p:cNvPr>
          <p:cNvCxnSpPr>
            <a:cxnSpLocks/>
          </p:cNvCxnSpPr>
          <p:nvPr userDrawn="1"/>
        </p:nvCxnSpPr>
        <p:spPr>
          <a:xfrm>
            <a:off x="7658100" y="1079500"/>
            <a:ext cx="4178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개체 틀 12">
            <a:extLst>
              <a:ext uri="{FF2B5EF4-FFF2-40B4-BE49-F238E27FC236}">
                <a16:creationId xmlns:a16="http://schemas.microsoft.com/office/drawing/2014/main" id="{36BC6C46-499E-417B-8DCA-B6FADBC42CA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19292" y="5739667"/>
            <a:ext cx="596900" cy="374229"/>
          </a:xfrm>
        </p:spPr>
        <p:txBody>
          <a:bodyPr anchor="ctr">
            <a:no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sp>
        <p:nvSpPr>
          <p:cNvPr id="16" name="텍스트 개체 틀 12">
            <a:extLst>
              <a:ext uri="{FF2B5EF4-FFF2-40B4-BE49-F238E27FC236}">
                <a16:creationId xmlns:a16="http://schemas.microsoft.com/office/drawing/2014/main" id="{A5DFA03B-E326-47F4-9ECB-CA3D8772DC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93248" y="6257641"/>
            <a:ext cx="596900" cy="374229"/>
          </a:xfrm>
        </p:spPr>
        <p:txBody>
          <a:bodyPr anchor="ctr">
            <a:no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sp>
        <p:nvSpPr>
          <p:cNvPr id="18" name="텍스트 개체 틀 12">
            <a:extLst>
              <a:ext uri="{FF2B5EF4-FFF2-40B4-BE49-F238E27FC236}">
                <a16:creationId xmlns:a16="http://schemas.microsoft.com/office/drawing/2014/main" id="{755E28F0-6DDD-4BE1-ACF8-6AC2F36103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19292" y="6258087"/>
            <a:ext cx="596900" cy="374229"/>
          </a:xfrm>
        </p:spPr>
        <p:txBody>
          <a:bodyPr anchor="ctr">
            <a:no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sp>
        <p:nvSpPr>
          <p:cNvPr id="20" name="텍스트 개체 틀 12">
            <a:extLst>
              <a:ext uri="{FF2B5EF4-FFF2-40B4-BE49-F238E27FC236}">
                <a16:creationId xmlns:a16="http://schemas.microsoft.com/office/drawing/2014/main" id="{A1F54983-2A86-4711-AEE4-F94BD7A4D3A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393248" y="5740694"/>
            <a:ext cx="596900" cy="374229"/>
          </a:xfrm>
        </p:spPr>
        <p:txBody>
          <a:bodyPr anchor="ctr">
            <a:no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8ED48579-4406-4122-9B19-8E95557415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36" y="5745313"/>
            <a:ext cx="554028" cy="554028"/>
          </a:xfrm>
          <a:prstGeom prst="rect">
            <a:avLst/>
          </a:prstGeom>
        </p:spPr>
      </p:pic>
      <p:pic>
        <p:nvPicPr>
          <p:cNvPr id="25" name="그림 24" descr="텍스트, 여왕, 벡터그래픽이(가) 표시된 사진&#10;&#10;자동 생성된 설명">
            <a:extLst>
              <a:ext uri="{FF2B5EF4-FFF2-40B4-BE49-F238E27FC236}">
                <a16:creationId xmlns:a16="http://schemas.microsoft.com/office/drawing/2014/main" id="{8AEC0F30-8F0B-499C-B586-CBB868EF4E7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045" y="5745313"/>
            <a:ext cx="554028" cy="554028"/>
          </a:xfrm>
          <a:prstGeom prst="rect">
            <a:avLst/>
          </a:prstGeom>
        </p:spPr>
      </p:pic>
      <p:pic>
        <p:nvPicPr>
          <p:cNvPr id="27" name="그림 26" descr="텍스트, 여왕, 봉투이(가) 표시된 사진&#10;&#10;자동 생성된 설명">
            <a:extLst>
              <a:ext uri="{FF2B5EF4-FFF2-40B4-BE49-F238E27FC236}">
                <a16:creationId xmlns:a16="http://schemas.microsoft.com/office/drawing/2014/main" id="{3CC2ED0F-E9D4-4D47-8B9F-674D1F391E7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045" y="6264177"/>
            <a:ext cx="554028" cy="554028"/>
          </a:xfrm>
          <a:prstGeom prst="rect">
            <a:avLst/>
          </a:prstGeom>
        </p:spPr>
      </p:pic>
      <p:pic>
        <p:nvPicPr>
          <p:cNvPr id="29" name="그림 28" descr="텍스트이(가) 표시된 사진&#10;&#10;자동 생성된 설명">
            <a:extLst>
              <a:ext uri="{FF2B5EF4-FFF2-40B4-BE49-F238E27FC236}">
                <a16:creationId xmlns:a16="http://schemas.microsoft.com/office/drawing/2014/main" id="{13714F40-3C8A-4115-9614-BEA7B9802A2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36" y="6264177"/>
            <a:ext cx="554028" cy="554028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DAF317-1347-4CB9-8AC3-31E6AFFEAB35}"/>
              </a:ext>
            </a:extLst>
          </p:cNvPr>
          <p:cNvSpPr/>
          <p:nvPr userDrawn="1"/>
        </p:nvSpPr>
        <p:spPr>
          <a:xfrm>
            <a:off x="0" y="2870036"/>
            <a:ext cx="4921250" cy="14987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제목 3">
            <a:extLst>
              <a:ext uri="{FF2B5EF4-FFF2-40B4-BE49-F238E27FC236}">
                <a16:creationId xmlns:a16="http://schemas.microsoft.com/office/drawing/2014/main" id="{4611705F-4981-4F0A-B989-8EBCEBDA0434}"/>
              </a:ext>
            </a:extLst>
          </p:cNvPr>
          <p:cNvSpPr txBox="1">
            <a:spLocks/>
          </p:cNvSpPr>
          <p:nvPr userDrawn="1"/>
        </p:nvSpPr>
        <p:spPr>
          <a:xfrm>
            <a:off x="0" y="717588"/>
            <a:ext cx="2647248" cy="6288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latinLnBrk="0"/>
            <a:r>
              <a: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속도</a:t>
            </a:r>
          </a:p>
        </p:txBody>
      </p:sp>
      <p:sp>
        <p:nvSpPr>
          <p:cNvPr id="33" name="제목 3">
            <a:extLst>
              <a:ext uri="{FF2B5EF4-FFF2-40B4-BE49-F238E27FC236}">
                <a16:creationId xmlns:a16="http://schemas.microsoft.com/office/drawing/2014/main" id="{D5FDA162-C5D1-42F3-9DF0-A34150064223}"/>
              </a:ext>
            </a:extLst>
          </p:cNvPr>
          <p:cNvSpPr txBox="1">
            <a:spLocks/>
          </p:cNvSpPr>
          <p:nvPr userDrawn="1"/>
        </p:nvSpPr>
        <p:spPr>
          <a:xfrm>
            <a:off x="0" y="2324613"/>
            <a:ext cx="2647248" cy="554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latinLnBrk="0"/>
            <a:r>
              <a: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상태이상</a:t>
            </a:r>
          </a:p>
        </p:txBody>
      </p:sp>
      <p:sp>
        <p:nvSpPr>
          <p:cNvPr id="34" name="텍스트 개체 틀 12">
            <a:extLst>
              <a:ext uri="{FF2B5EF4-FFF2-40B4-BE49-F238E27FC236}">
                <a16:creationId xmlns:a16="http://schemas.microsoft.com/office/drawing/2014/main" id="{C63C0F47-A165-4889-AEC6-9D0AC0DB54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7955" y="5065259"/>
            <a:ext cx="2422992" cy="469107"/>
          </a:xfrm>
        </p:spPr>
        <p:txBody>
          <a:bodyPr>
            <a:noAutofit/>
          </a:bodyPr>
          <a:lstStyle>
            <a:lvl1pPr marL="0" indent="0" algn="l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캐릭터 이름</a:t>
            </a:r>
          </a:p>
        </p:txBody>
      </p:sp>
      <p:sp>
        <p:nvSpPr>
          <p:cNvPr id="35" name="텍스트 개체 틀 12">
            <a:extLst>
              <a:ext uri="{FF2B5EF4-FFF2-40B4-BE49-F238E27FC236}">
                <a16:creationId xmlns:a16="http://schemas.microsoft.com/office/drawing/2014/main" id="{4E35C33F-F552-417A-A634-2430BCD4B8D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980046" y="5739667"/>
            <a:ext cx="596900" cy="374229"/>
          </a:xfrm>
        </p:spPr>
        <p:txBody>
          <a:bodyPr anchor="ctr">
            <a:no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sp>
        <p:nvSpPr>
          <p:cNvPr id="36" name="텍스트 개체 틀 12">
            <a:extLst>
              <a:ext uri="{FF2B5EF4-FFF2-40B4-BE49-F238E27FC236}">
                <a16:creationId xmlns:a16="http://schemas.microsoft.com/office/drawing/2014/main" id="{20EAE6CB-8DBA-4278-9C10-348068F43F9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54002" y="6257641"/>
            <a:ext cx="596900" cy="374229"/>
          </a:xfrm>
        </p:spPr>
        <p:txBody>
          <a:bodyPr anchor="ctr">
            <a:no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sp>
        <p:nvSpPr>
          <p:cNvPr id="37" name="텍스트 개체 틀 12">
            <a:extLst>
              <a:ext uri="{FF2B5EF4-FFF2-40B4-BE49-F238E27FC236}">
                <a16:creationId xmlns:a16="http://schemas.microsoft.com/office/drawing/2014/main" id="{0473249A-9064-498E-A45C-4BB42DCCE95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980046" y="6258087"/>
            <a:ext cx="596900" cy="374229"/>
          </a:xfrm>
        </p:spPr>
        <p:txBody>
          <a:bodyPr anchor="ctr">
            <a:no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sp>
        <p:nvSpPr>
          <p:cNvPr id="38" name="텍스트 개체 틀 12">
            <a:extLst>
              <a:ext uri="{FF2B5EF4-FFF2-40B4-BE49-F238E27FC236}">
                <a16:creationId xmlns:a16="http://schemas.microsoft.com/office/drawing/2014/main" id="{0B93C809-FF93-4122-9CAD-25DA6A5784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54002" y="5740694"/>
            <a:ext cx="596900" cy="374229"/>
          </a:xfrm>
        </p:spPr>
        <p:txBody>
          <a:bodyPr anchor="ctr">
            <a:no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65820F87-4932-490D-A1F2-F2AFBF2C9D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790" y="5745313"/>
            <a:ext cx="554028" cy="554028"/>
          </a:xfrm>
          <a:prstGeom prst="rect">
            <a:avLst/>
          </a:prstGeom>
        </p:spPr>
      </p:pic>
      <p:pic>
        <p:nvPicPr>
          <p:cNvPr id="40" name="그림 39" descr="텍스트, 여왕, 벡터그래픽이(가) 표시된 사진&#10;&#10;자동 생성된 설명">
            <a:extLst>
              <a:ext uri="{FF2B5EF4-FFF2-40B4-BE49-F238E27FC236}">
                <a16:creationId xmlns:a16="http://schemas.microsoft.com/office/drawing/2014/main" id="{1E23A009-0ED9-4594-8426-AD730D51921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799" y="5745313"/>
            <a:ext cx="554028" cy="554028"/>
          </a:xfrm>
          <a:prstGeom prst="rect">
            <a:avLst/>
          </a:prstGeom>
        </p:spPr>
      </p:pic>
      <p:pic>
        <p:nvPicPr>
          <p:cNvPr id="41" name="그림 40" descr="텍스트, 여왕, 봉투이(가) 표시된 사진&#10;&#10;자동 생성된 설명">
            <a:extLst>
              <a:ext uri="{FF2B5EF4-FFF2-40B4-BE49-F238E27FC236}">
                <a16:creationId xmlns:a16="http://schemas.microsoft.com/office/drawing/2014/main" id="{DEE5DF4D-ACCC-4B23-AD20-76F686F2A42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799" y="6264177"/>
            <a:ext cx="554028" cy="554028"/>
          </a:xfrm>
          <a:prstGeom prst="rect">
            <a:avLst/>
          </a:prstGeom>
        </p:spPr>
      </p:pic>
      <p:pic>
        <p:nvPicPr>
          <p:cNvPr id="42" name="그림 41" descr="텍스트이(가) 표시된 사진&#10;&#10;자동 생성된 설명">
            <a:extLst>
              <a:ext uri="{FF2B5EF4-FFF2-40B4-BE49-F238E27FC236}">
                <a16:creationId xmlns:a16="http://schemas.microsoft.com/office/drawing/2014/main" id="{F35589A0-D790-444E-A520-4E553A69D45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790" y="6264177"/>
            <a:ext cx="554028" cy="554028"/>
          </a:xfrm>
          <a:prstGeom prst="rect">
            <a:avLst/>
          </a:prstGeom>
        </p:spPr>
      </p:pic>
      <p:sp>
        <p:nvSpPr>
          <p:cNvPr id="43" name="텍스트 개체 틀 12">
            <a:extLst>
              <a:ext uri="{FF2B5EF4-FFF2-40B4-BE49-F238E27FC236}">
                <a16:creationId xmlns:a16="http://schemas.microsoft.com/office/drawing/2014/main" id="{54836E29-2FFD-480D-BF7E-3D405E40E1F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378790" y="5065259"/>
            <a:ext cx="2419808" cy="469107"/>
          </a:xfrm>
        </p:spPr>
        <p:txBody>
          <a:bodyPr>
            <a:noAutofit/>
          </a:bodyPr>
          <a:lstStyle>
            <a:lvl1pPr marL="0" indent="0" algn="l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캐릭터 이름</a:t>
            </a:r>
          </a:p>
        </p:txBody>
      </p:sp>
      <p:sp>
        <p:nvSpPr>
          <p:cNvPr id="44" name="텍스트 개체 틀 12">
            <a:extLst>
              <a:ext uri="{FF2B5EF4-FFF2-40B4-BE49-F238E27FC236}">
                <a16:creationId xmlns:a16="http://schemas.microsoft.com/office/drawing/2014/main" id="{6E5F4E3F-A259-4E78-B68F-07C56ABDB7E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868594" y="5739667"/>
            <a:ext cx="596900" cy="374229"/>
          </a:xfrm>
        </p:spPr>
        <p:txBody>
          <a:bodyPr anchor="ctr">
            <a:no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sp>
        <p:nvSpPr>
          <p:cNvPr id="45" name="텍스트 개체 틀 12">
            <a:extLst>
              <a:ext uri="{FF2B5EF4-FFF2-40B4-BE49-F238E27FC236}">
                <a16:creationId xmlns:a16="http://schemas.microsoft.com/office/drawing/2014/main" id="{3B665427-0F21-4AD9-B7D3-C0AC1A8DEE8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042550" y="6257641"/>
            <a:ext cx="596900" cy="374229"/>
          </a:xfrm>
        </p:spPr>
        <p:txBody>
          <a:bodyPr anchor="ctr">
            <a:no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sp>
        <p:nvSpPr>
          <p:cNvPr id="46" name="텍스트 개체 틀 12">
            <a:extLst>
              <a:ext uri="{FF2B5EF4-FFF2-40B4-BE49-F238E27FC236}">
                <a16:creationId xmlns:a16="http://schemas.microsoft.com/office/drawing/2014/main" id="{90AFD880-16D5-429B-99B5-92A62380AF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868594" y="6258087"/>
            <a:ext cx="596900" cy="374229"/>
          </a:xfrm>
        </p:spPr>
        <p:txBody>
          <a:bodyPr anchor="ctr">
            <a:no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sp>
        <p:nvSpPr>
          <p:cNvPr id="47" name="텍스트 개체 틀 12">
            <a:extLst>
              <a:ext uri="{FF2B5EF4-FFF2-40B4-BE49-F238E27FC236}">
                <a16:creationId xmlns:a16="http://schemas.microsoft.com/office/drawing/2014/main" id="{6B491966-FA1F-4C06-B0C0-A91C516607D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042550" y="5740694"/>
            <a:ext cx="596900" cy="374229"/>
          </a:xfrm>
        </p:spPr>
        <p:txBody>
          <a:bodyPr anchor="ctr">
            <a:no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2E4C6A6E-99EE-46DB-9619-4B4421C67C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338" y="5745313"/>
            <a:ext cx="554028" cy="554028"/>
          </a:xfrm>
          <a:prstGeom prst="rect">
            <a:avLst/>
          </a:prstGeom>
        </p:spPr>
      </p:pic>
      <p:pic>
        <p:nvPicPr>
          <p:cNvPr id="49" name="그림 48" descr="텍스트, 여왕, 벡터그래픽이(가) 표시된 사진&#10;&#10;자동 생성된 설명">
            <a:extLst>
              <a:ext uri="{FF2B5EF4-FFF2-40B4-BE49-F238E27FC236}">
                <a16:creationId xmlns:a16="http://schemas.microsoft.com/office/drawing/2014/main" id="{818B454E-95CD-4FC3-8488-5DD74F6286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347" y="5745313"/>
            <a:ext cx="554028" cy="554028"/>
          </a:xfrm>
          <a:prstGeom prst="rect">
            <a:avLst/>
          </a:prstGeom>
        </p:spPr>
      </p:pic>
      <p:pic>
        <p:nvPicPr>
          <p:cNvPr id="50" name="그림 49" descr="텍스트, 여왕, 봉투이(가) 표시된 사진&#10;&#10;자동 생성된 설명">
            <a:extLst>
              <a:ext uri="{FF2B5EF4-FFF2-40B4-BE49-F238E27FC236}">
                <a16:creationId xmlns:a16="http://schemas.microsoft.com/office/drawing/2014/main" id="{B325DD45-E152-46B2-9B2E-F614DBBD10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347" y="6264177"/>
            <a:ext cx="554028" cy="554028"/>
          </a:xfrm>
          <a:prstGeom prst="rect">
            <a:avLst/>
          </a:prstGeom>
        </p:spPr>
      </p:pic>
      <p:pic>
        <p:nvPicPr>
          <p:cNvPr id="51" name="그림 50" descr="텍스트이(가) 표시된 사진&#10;&#10;자동 생성된 설명">
            <a:extLst>
              <a:ext uri="{FF2B5EF4-FFF2-40B4-BE49-F238E27FC236}">
                <a16:creationId xmlns:a16="http://schemas.microsoft.com/office/drawing/2014/main" id="{058BF117-2330-480C-B782-0C4A45973C6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338" y="6264177"/>
            <a:ext cx="554028" cy="554028"/>
          </a:xfrm>
          <a:prstGeom prst="rect">
            <a:avLst/>
          </a:prstGeom>
        </p:spPr>
      </p:pic>
      <p:sp>
        <p:nvSpPr>
          <p:cNvPr id="52" name="텍스트 개체 틀 12">
            <a:extLst>
              <a:ext uri="{FF2B5EF4-FFF2-40B4-BE49-F238E27FC236}">
                <a16:creationId xmlns:a16="http://schemas.microsoft.com/office/drawing/2014/main" id="{589FA61F-F275-45D6-A99B-D03CD4C1B19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67338" y="5065259"/>
            <a:ext cx="2419808" cy="469107"/>
          </a:xfrm>
        </p:spPr>
        <p:txBody>
          <a:bodyPr>
            <a:noAutofit/>
          </a:bodyPr>
          <a:lstStyle>
            <a:lvl1pPr marL="0" indent="0" algn="l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캐릭터 이름</a:t>
            </a:r>
          </a:p>
        </p:txBody>
      </p:sp>
      <p:sp>
        <p:nvSpPr>
          <p:cNvPr id="53" name="텍스트 개체 틀 12">
            <a:extLst>
              <a:ext uri="{FF2B5EF4-FFF2-40B4-BE49-F238E27FC236}">
                <a16:creationId xmlns:a16="http://schemas.microsoft.com/office/drawing/2014/main" id="{3A6AC06A-844C-4FD6-8147-029EB7512F5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757142" y="5739667"/>
            <a:ext cx="596900" cy="374229"/>
          </a:xfrm>
        </p:spPr>
        <p:txBody>
          <a:bodyPr anchor="ctr">
            <a:no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sp>
        <p:nvSpPr>
          <p:cNvPr id="54" name="텍스트 개체 틀 12">
            <a:extLst>
              <a:ext uri="{FF2B5EF4-FFF2-40B4-BE49-F238E27FC236}">
                <a16:creationId xmlns:a16="http://schemas.microsoft.com/office/drawing/2014/main" id="{45B1A6BD-0890-47A7-9CF5-AFD67DE8F47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931098" y="6257641"/>
            <a:ext cx="596900" cy="374229"/>
          </a:xfrm>
        </p:spPr>
        <p:txBody>
          <a:bodyPr anchor="ctr">
            <a:no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sp>
        <p:nvSpPr>
          <p:cNvPr id="55" name="텍스트 개체 틀 12">
            <a:extLst>
              <a:ext uri="{FF2B5EF4-FFF2-40B4-BE49-F238E27FC236}">
                <a16:creationId xmlns:a16="http://schemas.microsoft.com/office/drawing/2014/main" id="{2781E88C-DC9E-4F8E-B39A-249F2A80F22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757142" y="6258087"/>
            <a:ext cx="596900" cy="374229"/>
          </a:xfrm>
        </p:spPr>
        <p:txBody>
          <a:bodyPr anchor="ctr">
            <a:no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sp>
        <p:nvSpPr>
          <p:cNvPr id="56" name="텍스트 개체 틀 12">
            <a:extLst>
              <a:ext uri="{FF2B5EF4-FFF2-40B4-BE49-F238E27FC236}">
                <a16:creationId xmlns:a16="http://schemas.microsoft.com/office/drawing/2014/main" id="{1896E674-7723-417F-AF15-52A6C889954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931098" y="5740694"/>
            <a:ext cx="596900" cy="374229"/>
          </a:xfrm>
        </p:spPr>
        <p:txBody>
          <a:bodyPr anchor="ctr">
            <a:no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38808C91-981E-44FF-BBCF-6D485F31EC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886" y="5745313"/>
            <a:ext cx="554028" cy="554028"/>
          </a:xfrm>
          <a:prstGeom prst="rect">
            <a:avLst/>
          </a:prstGeom>
        </p:spPr>
      </p:pic>
      <p:pic>
        <p:nvPicPr>
          <p:cNvPr id="58" name="그림 57" descr="텍스트, 여왕, 벡터그래픽이(가) 표시된 사진&#10;&#10;자동 생성된 설명">
            <a:extLst>
              <a:ext uri="{FF2B5EF4-FFF2-40B4-BE49-F238E27FC236}">
                <a16:creationId xmlns:a16="http://schemas.microsoft.com/office/drawing/2014/main" id="{5C397C81-5942-465B-B805-8A3D3BB8892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895" y="5745313"/>
            <a:ext cx="554028" cy="554028"/>
          </a:xfrm>
          <a:prstGeom prst="rect">
            <a:avLst/>
          </a:prstGeom>
        </p:spPr>
      </p:pic>
      <p:pic>
        <p:nvPicPr>
          <p:cNvPr id="59" name="그림 58" descr="텍스트, 여왕, 봉투이(가) 표시된 사진&#10;&#10;자동 생성된 설명">
            <a:extLst>
              <a:ext uri="{FF2B5EF4-FFF2-40B4-BE49-F238E27FC236}">
                <a16:creationId xmlns:a16="http://schemas.microsoft.com/office/drawing/2014/main" id="{9B0B13CD-3074-4603-8994-52F029E2923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895" y="6264177"/>
            <a:ext cx="554028" cy="554028"/>
          </a:xfrm>
          <a:prstGeom prst="rect">
            <a:avLst/>
          </a:prstGeom>
        </p:spPr>
      </p:pic>
      <p:pic>
        <p:nvPicPr>
          <p:cNvPr id="60" name="그림 59" descr="텍스트이(가) 표시된 사진&#10;&#10;자동 생성된 설명">
            <a:extLst>
              <a:ext uri="{FF2B5EF4-FFF2-40B4-BE49-F238E27FC236}">
                <a16:creationId xmlns:a16="http://schemas.microsoft.com/office/drawing/2014/main" id="{7EA74AEF-69EB-4A6C-9B10-0A6B47A75D1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886" y="6264177"/>
            <a:ext cx="554028" cy="554028"/>
          </a:xfrm>
          <a:prstGeom prst="rect">
            <a:avLst/>
          </a:prstGeom>
        </p:spPr>
      </p:pic>
      <p:sp>
        <p:nvSpPr>
          <p:cNvPr id="61" name="텍스트 개체 틀 12">
            <a:extLst>
              <a:ext uri="{FF2B5EF4-FFF2-40B4-BE49-F238E27FC236}">
                <a16:creationId xmlns:a16="http://schemas.microsoft.com/office/drawing/2014/main" id="{44BC3D8A-3D68-465E-8BFB-DDD29907637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155886" y="5065259"/>
            <a:ext cx="2419808" cy="469107"/>
          </a:xfrm>
        </p:spPr>
        <p:txBody>
          <a:bodyPr>
            <a:noAutofit/>
          </a:bodyPr>
          <a:lstStyle>
            <a:lvl1pPr marL="0" indent="0" algn="l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캐릭터 이름</a:t>
            </a:r>
          </a:p>
        </p:txBody>
      </p:sp>
      <p:sp>
        <p:nvSpPr>
          <p:cNvPr id="99" name="텍스트 개체 틀 12">
            <a:extLst>
              <a:ext uri="{FF2B5EF4-FFF2-40B4-BE49-F238E27FC236}">
                <a16:creationId xmlns:a16="http://schemas.microsoft.com/office/drawing/2014/main" id="{6310B43F-981F-4EDD-A106-71286B5BE4E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-1" y="2879032"/>
            <a:ext cx="4921249" cy="1489768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상태이상 목록</a:t>
            </a:r>
          </a:p>
        </p:txBody>
      </p:sp>
    </p:spTree>
    <p:extLst>
      <p:ext uri="{BB962C8B-B14F-4D97-AF65-F5344CB8AC3E}">
        <p14:creationId xmlns:p14="http://schemas.microsoft.com/office/powerpoint/2010/main" val="2093235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틀-메모장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C46E0E33-3327-4559-9D00-5BAE4C09E5EB}"/>
              </a:ext>
            </a:extLst>
          </p:cNvPr>
          <p:cNvSpPr/>
          <p:nvPr userDrawn="1"/>
        </p:nvSpPr>
        <p:spPr>
          <a:xfrm rot="226831">
            <a:off x="8082189" y="1714676"/>
            <a:ext cx="3658509" cy="49010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텍스트 개체 틀 12">
            <a:extLst>
              <a:ext uri="{FF2B5EF4-FFF2-40B4-BE49-F238E27FC236}">
                <a16:creationId xmlns:a16="http://schemas.microsoft.com/office/drawing/2014/main" id="{6549BCDB-C287-42B7-9C88-14A19F8408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7743" y="1828810"/>
            <a:ext cx="3327400" cy="4584690"/>
          </a:xfrm>
        </p:spPr>
        <p:txBody>
          <a:bodyPr>
            <a:noAutofit/>
          </a:bodyPr>
          <a:lstStyle>
            <a:lvl1pPr marL="0" indent="0" algn="l">
              <a:buNone/>
              <a:defRPr sz="2800" b="1">
                <a:solidFill>
                  <a:schemeClr val="bg1"/>
                </a:solidFill>
                <a:latin typeface="+mj-lt"/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간단한 설명이나</a:t>
            </a:r>
            <a:br>
              <a:rPr lang="en-US" altLang="ko-KR" dirty="0"/>
            </a:br>
            <a:r>
              <a:rPr lang="ko-KR" altLang="en-US" dirty="0"/>
              <a:t>장소 사진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6D281AE-602F-46BA-B1D6-DE40DBEDBCC2}"/>
              </a:ext>
            </a:extLst>
          </p:cNvPr>
          <p:cNvCxnSpPr>
            <a:cxnSpLocks/>
          </p:cNvCxnSpPr>
          <p:nvPr userDrawn="1"/>
        </p:nvCxnSpPr>
        <p:spPr>
          <a:xfrm>
            <a:off x="248352" y="1295400"/>
            <a:ext cx="4178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12">
            <a:extLst>
              <a:ext uri="{FF2B5EF4-FFF2-40B4-BE49-F238E27FC236}">
                <a16:creationId xmlns:a16="http://schemas.microsoft.com/office/drawing/2014/main" id="{2402EEDF-4945-4226-8D33-1751219A19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3708" y="1828810"/>
            <a:ext cx="7427892" cy="4584685"/>
          </a:xfrm>
        </p:spPr>
        <p:txBody>
          <a:bodyPr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기타 메모 사항이나 그런 것들</a:t>
            </a:r>
          </a:p>
        </p:txBody>
      </p:sp>
      <p:sp>
        <p:nvSpPr>
          <p:cNvPr id="8" name="제목 3">
            <a:extLst>
              <a:ext uri="{FF2B5EF4-FFF2-40B4-BE49-F238E27FC236}">
                <a16:creationId xmlns:a16="http://schemas.microsoft.com/office/drawing/2014/main" id="{CF1492AF-B725-4463-B2D9-0A79CB634EDA}"/>
              </a:ext>
            </a:extLst>
          </p:cNvPr>
          <p:cNvSpPr txBox="1">
            <a:spLocks/>
          </p:cNvSpPr>
          <p:nvPr userDrawn="1"/>
        </p:nvSpPr>
        <p:spPr>
          <a:xfrm>
            <a:off x="248352" y="211809"/>
            <a:ext cx="2647248" cy="1211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latinLnBrk="0"/>
            <a:r>
              <a:rPr lang="ko-KR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메모장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DB8D922-7181-486F-A88F-31DB86B7C193}"/>
              </a:ext>
            </a:extLst>
          </p:cNvPr>
          <p:cNvSpPr/>
          <p:nvPr userDrawn="1"/>
        </p:nvSpPr>
        <p:spPr>
          <a:xfrm>
            <a:off x="8247743" y="0"/>
            <a:ext cx="3492954" cy="60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3">
            <a:extLst>
              <a:ext uri="{FF2B5EF4-FFF2-40B4-BE49-F238E27FC236}">
                <a16:creationId xmlns:a16="http://schemas.microsoft.com/office/drawing/2014/main" id="{09050F6F-3E9C-447F-A22B-95447D0F4272}"/>
              </a:ext>
            </a:extLst>
          </p:cNvPr>
          <p:cNvSpPr txBox="1">
            <a:spLocks/>
          </p:cNvSpPr>
          <p:nvPr userDrawn="1"/>
        </p:nvSpPr>
        <p:spPr>
          <a:xfrm>
            <a:off x="8247743" y="0"/>
            <a:ext cx="1410607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latinLnBrk="0"/>
            <a:r>
              <a:rPr lang="ko-KR" altLang="en-US" sz="2400" b="1" dirty="0">
                <a:solidFill>
                  <a:schemeClr val="bg1"/>
                </a:solidFill>
              </a:rPr>
              <a:t>작성자 </a:t>
            </a:r>
            <a:r>
              <a:rPr lang="en-US" altLang="ko-KR" sz="2400" b="1" dirty="0">
                <a:solidFill>
                  <a:schemeClr val="bg1"/>
                </a:solidFill>
              </a:rPr>
              <a:t>: 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6" name="텍스트 개체 틀 12">
            <a:extLst>
              <a:ext uri="{FF2B5EF4-FFF2-40B4-BE49-F238E27FC236}">
                <a16:creationId xmlns:a16="http://schemas.microsoft.com/office/drawing/2014/main" id="{FDA34C07-1C7A-4EE4-A164-A98A7F6666E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77375" y="0"/>
            <a:ext cx="2263322" cy="609600"/>
          </a:xfrm>
        </p:spPr>
        <p:txBody>
          <a:bodyPr anchor="ctr">
            <a:no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작성자명</a:t>
            </a:r>
          </a:p>
        </p:txBody>
      </p:sp>
    </p:spTree>
    <p:extLst>
      <p:ext uri="{BB962C8B-B14F-4D97-AF65-F5344CB8AC3E}">
        <p14:creationId xmlns:p14="http://schemas.microsoft.com/office/powerpoint/2010/main" val="290906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틀-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570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정보-등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>
            <a:extLst>
              <a:ext uri="{FF2B5EF4-FFF2-40B4-BE49-F238E27FC236}">
                <a16:creationId xmlns:a16="http://schemas.microsoft.com/office/drawing/2014/main" id="{2CE24605-D41C-4A80-BECB-C0CF19EE1040}"/>
              </a:ext>
            </a:extLst>
          </p:cNvPr>
          <p:cNvSpPr txBox="1">
            <a:spLocks/>
          </p:cNvSpPr>
          <p:nvPr userDrawn="1"/>
        </p:nvSpPr>
        <p:spPr>
          <a:xfrm>
            <a:off x="5251487" y="282810"/>
            <a:ext cx="1689026" cy="4653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/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등급</a:t>
            </a:r>
          </a:p>
        </p:txBody>
      </p:sp>
      <p:graphicFrame>
        <p:nvGraphicFramePr>
          <p:cNvPr id="7" name="표 3">
            <a:extLst>
              <a:ext uri="{FF2B5EF4-FFF2-40B4-BE49-F238E27FC236}">
                <a16:creationId xmlns:a16="http://schemas.microsoft.com/office/drawing/2014/main" id="{26FA5C27-F022-44BC-8BD8-D104982919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76663199"/>
              </p:ext>
            </p:extLst>
          </p:nvPr>
        </p:nvGraphicFramePr>
        <p:xfrm>
          <a:off x="399791" y="861460"/>
          <a:ext cx="11387526" cy="731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335530">
                  <a:extLst>
                    <a:ext uri="{9D8B030D-6E8A-4147-A177-3AD203B41FA5}">
                      <a16:colId xmlns:a16="http://schemas.microsoft.com/office/drawing/2014/main" val="329005778"/>
                    </a:ext>
                  </a:extLst>
                </a:gridCol>
                <a:gridCol w="2264222">
                  <a:extLst>
                    <a:ext uri="{9D8B030D-6E8A-4147-A177-3AD203B41FA5}">
                      <a16:colId xmlns:a16="http://schemas.microsoft.com/office/drawing/2014/main" val="2013502348"/>
                    </a:ext>
                  </a:extLst>
                </a:gridCol>
                <a:gridCol w="2264222">
                  <a:extLst>
                    <a:ext uri="{9D8B030D-6E8A-4147-A177-3AD203B41FA5}">
                      <a16:colId xmlns:a16="http://schemas.microsoft.com/office/drawing/2014/main" val="2320745840"/>
                    </a:ext>
                  </a:extLst>
                </a:gridCol>
                <a:gridCol w="2259330">
                  <a:extLst>
                    <a:ext uri="{9D8B030D-6E8A-4147-A177-3AD203B41FA5}">
                      <a16:colId xmlns:a16="http://schemas.microsoft.com/office/drawing/2014/main" val="1761583647"/>
                    </a:ext>
                  </a:extLst>
                </a:gridCol>
                <a:gridCol w="2264222">
                  <a:extLst>
                    <a:ext uri="{9D8B030D-6E8A-4147-A177-3AD203B41FA5}">
                      <a16:colId xmlns:a16="http://schemas.microsoft.com/office/drawing/2014/main" val="16398249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540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수준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형편없는 정도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평범한 정도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눈여겨볼 정도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훌륭한 정도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4849428"/>
                  </a:ext>
                </a:extLst>
              </a:tr>
            </a:tbl>
          </a:graphicData>
        </a:graphic>
      </p:graphicFrame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80F23AFA-024E-4571-9E83-E311FD9DD88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792377312"/>
              </p:ext>
            </p:extLst>
          </p:nvPr>
        </p:nvGraphicFramePr>
        <p:xfrm>
          <a:off x="399791" y="1592980"/>
          <a:ext cx="11392418" cy="731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335530">
                  <a:extLst>
                    <a:ext uri="{9D8B030D-6E8A-4147-A177-3AD203B41FA5}">
                      <a16:colId xmlns:a16="http://schemas.microsoft.com/office/drawing/2014/main" val="329005778"/>
                    </a:ext>
                  </a:extLst>
                </a:gridCol>
                <a:gridCol w="2264222">
                  <a:extLst>
                    <a:ext uri="{9D8B030D-6E8A-4147-A177-3AD203B41FA5}">
                      <a16:colId xmlns:a16="http://schemas.microsoft.com/office/drawing/2014/main" val="2013502348"/>
                    </a:ext>
                  </a:extLst>
                </a:gridCol>
                <a:gridCol w="2264222">
                  <a:extLst>
                    <a:ext uri="{9D8B030D-6E8A-4147-A177-3AD203B41FA5}">
                      <a16:colId xmlns:a16="http://schemas.microsoft.com/office/drawing/2014/main" val="2320745840"/>
                    </a:ext>
                  </a:extLst>
                </a:gridCol>
                <a:gridCol w="2264222">
                  <a:extLst>
                    <a:ext uri="{9D8B030D-6E8A-4147-A177-3AD203B41FA5}">
                      <a16:colId xmlns:a16="http://schemas.microsoft.com/office/drawing/2014/main" val="1761583647"/>
                    </a:ext>
                  </a:extLst>
                </a:gridCol>
                <a:gridCol w="2264222">
                  <a:extLst>
                    <a:ext uri="{9D8B030D-6E8A-4147-A177-3AD203B41FA5}">
                      <a16:colId xmlns:a16="http://schemas.microsoft.com/office/drawing/2014/main" val="16398249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EX</a:t>
                      </a:r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540265"/>
                  </a:ext>
                </a:extLst>
              </a:tr>
              <a:tr h="1525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수준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특출난 수준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경이로운 수준</a:t>
                      </a:r>
                      <a:r>
                        <a:rPr lang="en-US" altLang="ko-KR" b="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최상위 수준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상식을 초월한 수준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4849428"/>
                  </a:ext>
                </a:extLst>
              </a:tr>
            </a:tbl>
          </a:graphicData>
        </a:graphic>
      </p:graphicFrame>
      <p:graphicFrame>
        <p:nvGraphicFramePr>
          <p:cNvPr id="10" name="표 3">
            <a:extLst>
              <a:ext uri="{FF2B5EF4-FFF2-40B4-BE49-F238E27FC236}">
                <a16:creationId xmlns:a16="http://schemas.microsoft.com/office/drawing/2014/main" id="{C87F2FAE-F841-44DF-B791-4089D80B76E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37232044"/>
              </p:ext>
            </p:extLst>
          </p:nvPr>
        </p:nvGraphicFramePr>
        <p:xfrm>
          <a:off x="609600" y="2945762"/>
          <a:ext cx="10963273" cy="152727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26853">
                  <a:extLst>
                    <a:ext uri="{9D8B030D-6E8A-4147-A177-3AD203B41FA5}">
                      <a16:colId xmlns:a16="http://schemas.microsoft.com/office/drawing/2014/main" val="329005778"/>
                    </a:ext>
                  </a:extLst>
                </a:gridCol>
                <a:gridCol w="2459105">
                  <a:extLst>
                    <a:ext uri="{9D8B030D-6E8A-4147-A177-3AD203B41FA5}">
                      <a16:colId xmlns:a16="http://schemas.microsoft.com/office/drawing/2014/main" val="2013502348"/>
                    </a:ext>
                  </a:extLst>
                </a:gridCol>
                <a:gridCol w="2459105">
                  <a:extLst>
                    <a:ext uri="{9D8B030D-6E8A-4147-A177-3AD203B41FA5}">
                      <a16:colId xmlns:a16="http://schemas.microsoft.com/office/drawing/2014/main" val="2320745840"/>
                    </a:ext>
                  </a:extLst>
                </a:gridCol>
                <a:gridCol w="2459105">
                  <a:extLst>
                    <a:ext uri="{9D8B030D-6E8A-4147-A177-3AD203B41FA5}">
                      <a16:colId xmlns:a16="http://schemas.microsoft.com/office/drawing/2014/main" val="3325592502"/>
                    </a:ext>
                  </a:extLst>
                </a:gridCol>
                <a:gridCol w="2459105">
                  <a:extLst>
                    <a:ext uri="{9D8B030D-6E8A-4147-A177-3AD203B41FA5}">
                      <a16:colId xmlns:a16="http://schemas.microsoft.com/office/drawing/2014/main" val="1447774261"/>
                    </a:ext>
                  </a:extLst>
                </a:gridCol>
              </a:tblGrid>
              <a:tr h="327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540265"/>
                  </a:ext>
                </a:extLst>
              </a:tr>
              <a:tr h="327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/>
                        <a:t>범위</a:t>
                      </a:r>
                      <a:endParaRPr lang="en-US" altLang="ko-KR" b="1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해당 등급의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특수장비는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존재하지 않음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한 두 명 정도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거리 정도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동네 정도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8951568"/>
                  </a:ext>
                </a:extLst>
              </a:tr>
              <a:tr h="3978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위험도</a:t>
                      </a:r>
                      <a:endParaRPr lang="en-US" altLang="ko-KR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미미한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수준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뜬소문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도시 괴담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도시 전설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469851"/>
                  </a:ext>
                </a:extLst>
              </a:tr>
              <a:tr h="3978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지속시간</a:t>
                      </a:r>
                      <a:endParaRPr lang="en-US" altLang="ko-KR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잠시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몇 초 정도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몇 분 정도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9134065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F778CC4-52D3-48EF-AC9E-68DFCF12ED9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00954465"/>
              </p:ext>
            </p:extLst>
          </p:nvPr>
        </p:nvGraphicFramePr>
        <p:xfrm>
          <a:off x="609600" y="4457609"/>
          <a:ext cx="10963017" cy="152727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26853">
                  <a:extLst>
                    <a:ext uri="{9D8B030D-6E8A-4147-A177-3AD203B41FA5}">
                      <a16:colId xmlns:a16="http://schemas.microsoft.com/office/drawing/2014/main" val="1921296144"/>
                    </a:ext>
                  </a:extLst>
                </a:gridCol>
                <a:gridCol w="2459041">
                  <a:extLst>
                    <a:ext uri="{9D8B030D-6E8A-4147-A177-3AD203B41FA5}">
                      <a16:colId xmlns:a16="http://schemas.microsoft.com/office/drawing/2014/main" val="3087326837"/>
                    </a:ext>
                  </a:extLst>
                </a:gridCol>
                <a:gridCol w="2459041">
                  <a:extLst>
                    <a:ext uri="{9D8B030D-6E8A-4147-A177-3AD203B41FA5}">
                      <a16:colId xmlns:a16="http://schemas.microsoft.com/office/drawing/2014/main" val="720437452"/>
                    </a:ext>
                  </a:extLst>
                </a:gridCol>
                <a:gridCol w="2459041">
                  <a:extLst>
                    <a:ext uri="{9D8B030D-6E8A-4147-A177-3AD203B41FA5}">
                      <a16:colId xmlns:a16="http://schemas.microsoft.com/office/drawing/2014/main" val="3716497750"/>
                    </a:ext>
                  </a:extLst>
                </a:gridCol>
                <a:gridCol w="2459041">
                  <a:extLst>
                    <a:ext uri="{9D8B030D-6E8A-4147-A177-3AD203B41FA5}">
                      <a16:colId xmlns:a16="http://schemas.microsoft.com/office/drawing/2014/main" val="1935862508"/>
                    </a:ext>
                  </a:extLst>
                </a:gridCol>
              </a:tblGrid>
              <a:tr h="327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EX</a:t>
                      </a:r>
                      <a:r>
                        <a:rPr lang="ko-KR" altLang="en-US" dirty="0"/>
                        <a:t>등급 </a:t>
                      </a:r>
                      <a:r>
                        <a:rPr lang="en-US" altLang="ko-KR" dirty="0"/>
                        <a:t>(6</a:t>
                      </a:r>
                      <a:r>
                        <a:rPr lang="ko-KR" altLang="en-US" dirty="0"/>
                        <a:t>등급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1889941"/>
                  </a:ext>
                </a:extLst>
              </a:tr>
              <a:tr h="327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/>
                        <a:t>범위</a:t>
                      </a:r>
                      <a:endParaRPr lang="en-US" altLang="ko-K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거주 구역 정도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둥지</a:t>
                      </a:r>
                      <a:r>
                        <a:rPr lang="ko-KR" altLang="en-US" dirty="0"/>
                        <a:t> 정도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여러 둥지 정도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도시 정도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205017"/>
                  </a:ext>
                </a:extLst>
              </a:tr>
              <a:tr h="3978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위험도</a:t>
                      </a:r>
                      <a:endParaRPr lang="en-US" altLang="ko-K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도시 질병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도시 악몽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도시의 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불순물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2412136"/>
                  </a:ext>
                </a:extLst>
              </a:tr>
              <a:tr h="3978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/>
                        <a:t>지속시간</a:t>
                      </a:r>
                      <a:endParaRPr lang="en-US" altLang="ko-K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몇 시간 정도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몇 일 정도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몇 주 정도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몇 달 이상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0055666"/>
                  </a:ext>
                </a:extLst>
              </a:tr>
            </a:tbl>
          </a:graphicData>
        </a:graphic>
      </p:graphicFrame>
      <p:sp>
        <p:nvSpPr>
          <p:cNvPr id="13" name="제목 3">
            <a:extLst>
              <a:ext uri="{FF2B5EF4-FFF2-40B4-BE49-F238E27FC236}">
                <a16:creationId xmlns:a16="http://schemas.microsoft.com/office/drawing/2014/main" id="{16322B2D-F64E-4C53-8439-7E3F129EC579}"/>
              </a:ext>
            </a:extLst>
          </p:cNvPr>
          <p:cNvSpPr txBox="1">
            <a:spLocks/>
          </p:cNvSpPr>
          <p:nvPr userDrawn="1"/>
        </p:nvSpPr>
        <p:spPr>
          <a:xfrm>
            <a:off x="5114925" y="2445666"/>
            <a:ext cx="1962150" cy="4653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/>
            <a:r>
              <a:rPr lang="ko-KR" altLang="en-US" sz="2800" b="1">
                <a:solidFill>
                  <a:schemeClr val="tx1">
                    <a:lumMod val="85000"/>
                    <a:lumOff val="15000"/>
                  </a:schemeClr>
                </a:solidFill>
              </a:rPr>
              <a:t>특수장비</a:t>
            </a:r>
            <a:endParaRPr lang="ko-KR" alt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B2815C-C0DD-4799-8C6D-B064B6B3813C}"/>
              </a:ext>
            </a:extLst>
          </p:cNvPr>
          <p:cNvSpPr txBox="1"/>
          <p:nvPr userDrawn="1"/>
        </p:nvSpPr>
        <p:spPr>
          <a:xfrm>
            <a:off x="609600" y="6098150"/>
            <a:ext cx="110680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002060"/>
                </a:solidFill>
              </a:rPr>
              <a:t>조직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이 보유하거나 제작하는 </a:t>
            </a:r>
            <a:r>
              <a:rPr lang="ko-KR" altLang="en-US" b="1" dirty="0">
                <a:solidFill>
                  <a:srgbClr val="002060"/>
                </a:solidFill>
              </a:rPr>
              <a:t>특수장비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의 </a:t>
            </a:r>
            <a:r>
              <a:rPr lang="ko-KR" altLang="en-US" b="1" dirty="0">
                <a:solidFill>
                  <a:srgbClr val="002060"/>
                </a:solidFill>
              </a:rPr>
              <a:t>등급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은 </a:t>
            </a:r>
            <a:r>
              <a:rPr lang="ko-KR" altLang="en-US" b="1" dirty="0">
                <a:solidFill>
                  <a:srgbClr val="002060"/>
                </a:solidFill>
              </a:rPr>
              <a:t>조직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의 </a:t>
            </a:r>
            <a:r>
              <a:rPr lang="ko-KR" altLang="en-US" b="1" dirty="0">
                <a:solidFill>
                  <a:srgbClr val="002060"/>
                </a:solidFill>
              </a:rPr>
              <a:t>종합 등급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+1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까지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가능합니다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잘 못 사용하면 머리나 협회에서 여러분들을 처리하러 옵니다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조심하세요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2075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정보-비용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26F808AB-1150-4727-A0BB-5F122E947E92}"/>
              </a:ext>
            </a:extLst>
          </p:cNvPr>
          <p:cNvGrpSpPr/>
          <p:nvPr userDrawn="1"/>
        </p:nvGrpSpPr>
        <p:grpSpPr>
          <a:xfrm>
            <a:off x="2459564" y="115178"/>
            <a:ext cx="1689026" cy="745280"/>
            <a:chOff x="2095500" y="115178"/>
            <a:chExt cx="1689026" cy="745280"/>
          </a:xfrm>
        </p:grpSpPr>
        <p:sp>
          <p:nvSpPr>
            <p:cNvPr id="7" name="제목 3">
              <a:extLst>
                <a:ext uri="{FF2B5EF4-FFF2-40B4-BE49-F238E27FC236}">
                  <a16:creationId xmlns:a16="http://schemas.microsoft.com/office/drawing/2014/main" id="{8A5AD89B-01DE-4E0B-BA3B-9559313173D4}"/>
                </a:ext>
              </a:extLst>
            </p:cNvPr>
            <p:cNvSpPr txBox="1">
              <a:spLocks/>
            </p:cNvSpPr>
            <p:nvPr/>
          </p:nvSpPr>
          <p:spPr>
            <a:xfrm>
              <a:off x="2095500" y="115178"/>
              <a:ext cx="1689026" cy="74528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latinLnBrk="0"/>
              <a:r>
                <a:rPr lang="ko-KR" altLang="en-US" sz="36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비용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D4848B6-4C4E-4F7E-A05D-DA6F2787CD3C}"/>
                </a:ext>
              </a:extLst>
            </p:cNvPr>
            <p:cNvCxnSpPr>
              <a:cxnSpLocks/>
            </p:cNvCxnSpPr>
            <p:nvPr/>
          </p:nvCxnSpPr>
          <p:spPr>
            <a:xfrm>
              <a:off x="2596346" y="859763"/>
              <a:ext cx="699267" cy="0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5D63C6-E4B4-48E5-877C-BD033A686613}"/>
              </a:ext>
            </a:extLst>
          </p:cNvPr>
          <p:cNvSpPr/>
          <p:nvPr userDrawn="1"/>
        </p:nvSpPr>
        <p:spPr>
          <a:xfrm>
            <a:off x="0" y="1041151"/>
            <a:ext cx="6096000" cy="6259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FA9177-D8EB-40C8-801E-BBE3301B1426}"/>
              </a:ext>
            </a:extLst>
          </p:cNvPr>
          <p:cNvSpPr txBox="1"/>
          <p:nvPr userDrawn="1"/>
        </p:nvSpPr>
        <p:spPr>
          <a:xfrm>
            <a:off x="538814" y="1143844"/>
            <a:ext cx="4949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각 등급 캐릭터의 평균 소득</a:t>
            </a:r>
          </a:p>
        </p:txBody>
      </p:sp>
      <p:graphicFrame>
        <p:nvGraphicFramePr>
          <p:cNvPr id="11" name="표 3">
            <a:extLst>
              <a:ext uri="{FF2B5EF4-FFF2-40B4-BE49-F238E27FC236}">
                <a16:creationId xmlns:a16="http://schemas.microsoft.com/office/drawing/2014/main" id="{D631D5DA-37CD-4CF9-99A8-D0C644B64A2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26606324"/>
              </p:ext>
            </p:extLst>
          </p:nvPr>
        </p:nvGraphicFramePr>
        <p:xfrm>
          <a:off x="6841747" y="4296311"/>
          <a:ext cx="5059681" cy="731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09645">
                  <a:extLst>
                    <a:ext uri="{9D8B030D-6E8A-4147-A177-3AD203B41FA5}">
                      <a16:colId xmlns:a16="http://schemas.microsoft.com/office/drawing/2014/main" val="329005778"/>
                    </a:ext>
                  </a:extLst>
                </a:gridCol>
                <a:gridCol w="1525018">
                  <a:extLst>
                    <a:ext uri="{9D8B030D-6E8A-4147-A177-3AD203B41FA5}">
                      <a16:colId xmlns:a16="http://schemas.microsoft.com/office/drawing/2014/main" val="2013502348"/>
                    </a:ext>
                  </a:extLst>
                </a:gridCol>
                <a:gridCol w="1525018">
                  <a:extLst>
                    <a:ext uri="{9D8B030D-6E8A-4147-A177-3AD203B41FA5}">
                      <a16:colId xmlns:a16="http://schemas.microsoft.com/office/drawing/2014/main" val="2320745840"/>
                    </a:ext>
                  </a:extLst>
                </a:gridCol>
              </a:tblGrid>
              <a:tr h="33205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540265"/>
                  </a:ext>
                </a:extLst>
              </a:tr>
              <a:tr h="2535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/>
                        <a:t>포인트 당 가격</a:t>
                      </a:r>
                      <a:endParaRPr lang="en-US" altLang="ko-K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8951568"/>
                  </a:ext>
                </a:extLst>
              </a:tr>
            </a:tbl>
          </a:graphicData>
        </a:graphic>
      </p:graphicFrame>
      <p:graphicFrame>
        <p:nvGraphicFramePr>
          <p:cNvPr id="12" name="표 3">
            <a:extLst>
              <a:ext uri="{FF2B5EF4-FFF2-40B4-BE49-F238E27FC236}">
                <a16:creationId xmlns:a16="http://schemas.microsoft.com/office/drawing/2014/main" id="{BF1AA330-BF64-4AE5-B235-0F2F9AAA0FB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4574623"/>
              </p:ext>
            </p:extLst>
          </p:nvPr>
        </p:nvGraphicFramePr>
        <p:xfrm>
          <a:off x="202593" y="1879044"/>
          <a:ext cx="5474403" cy="7303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03321">
                  <a:extLst>
                    <a:ext uri="{9D8B030D-6E8A-4147-A177-3AD203B41FA5}">
                      <a16:colId xmlns:a16="http://schemas.microsoft.com/office/drawing/2014/main" val="329005778"/>
                    </a:ext>
                  </a:extLst>
                </a:gridCol>
                <a:gridCol w="778794">
                  <a:extLst>
                    <a:ext uri="{9D8B030D-6E8A-4147-A177-3AD203B41FA5}">
                      <a16:colId xmlns:a16="http://schemas.microsoft.com/office/drawing/2014/main" val="2013502348"/>
                    </a:ext>
                  </a:extLst>
                </a:gridCol>
                <a:gridCol w="778794">
                  <a:extLst>
                    <a:ext uri="{9D8B030D-6E8A-4147-A177-3AD203B41FA5}">
                      <a16:colId xmlns:a16="http://schemas.microsoft.com/office/drawing/2014/main" val="2320745840"/>
                    </a:ext>
                  </a:extLst>
                </a:gridCol>
                <a:gridCol w="777112">
                  <a:extLst>
                    <a:ext uri="{9D8B030D-6E8A-4147-A177-3AD203B41FA5}">
                      <a16:colId xmlns:a16="http://schemas.microsoft.com/office/drawing/2014/main" val="1761583647"/>
                    </a:ext>
                  </a:extLst>
                </a:gridCol>
                <a:gridCol w="778794">
                  <a:extLst>
                    <a:ext uri="{9D8B030D-6E8A-4147-A177-3AD203B41FA5}">
                      <a16:colId xmlns:a16="http://schemas.microsoft.com/office/drawing/2014/main" val="1639824931"/>
                    </a:ext>
                  </a:extLst>
                </a:gridCol>
                <a:gridCol w="778794">
                  <a:extLst>
                    <a:ext uri="{9D8B030D-6E8A-4147-A177-3AD203B41FA5}">
                      <a16:colId xmlns:a16="http://schemas.microsoft.com/office/drawing/2014/main" val="1831317567"/>
                    </a:ext>
                  </a:extLst>
                </a:gridCol>
                <a:gridCol w="778794">
                  <a:extLst>
                    <a:ext uri="{9D8B030D-6E8A-4147-A177-3AD203B41FA5}">
                      <a16:colId xmlns:a16="http://schemas.microsoft.com/office/drawing/2014/main" val="3042236652"/>
                    </a:ext>
                  </a:extLst>
                </a:gridCol>
              </a:tblGrid>
              <a:tr h="2805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0</a:t>
                      </a:r>
                      <a:r>
                        <a:rPr lang="ko-KR" altLang="en-US" sz="1400" b="1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</a:t>
                      </a:r>
                      <a:r>
                        <a:rPr lang="ko-KR" altLang="en-US" sz="1400" b="1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</a:t>
                      </a:r>
                      <a:r>
                        <a:rPr lang="ko-KR" altLang="en-US" sz="1400" b="1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3</a:t>
                      </a:r>
                      <a:r>
                        <a:rPr lang="ko-KR" altLang="en-US" sz="1400" b="1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4</a:t>
                      </a:r>
                      <a:r>
                        <a:rPr lang="ko-KR" altLang="en-US" sz="1400" b="1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5</a:t>
                      </a:r>
                      <a:r>
                        <a:rPr lang="ko-KR" altLang="en-US" sz="1400" b="1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EX</a:t>
                      </a:r>
                      <a:r>
                        <a:rPr lang="ko-KR" altLang="en-US" sz="1400" b="1" dirty="0"/>
                        <a:t>등급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540265"/>
                  </a:ext>
                </a:extLst>
              </a:tr>
              <a:tr h="425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100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150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270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390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800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2000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?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4849428"/>
                  </a:ext>
                </a:extLst>
              </a:tr>
            </a:tbl>
          </a:graphicData>
        </a:graphic>
      </p:graphicFrame>
      <p:graphicFrame>
        <p:nvGraphicFramePr>
          <p:cNvPr id="13" name="표 3">
            <a:extLst>
              <a:ext uri="{FF2B5EF4-FFF2-40B4-BE49-F238E27FC236}">
                <a16:creationId xmlns:a16="http://schemas.microsoft.com/office/drawing/2014/main" id="{843EF65D-C0A6-4749-B15B-EC1B453EDDE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37272349"/>
              </p:ext>
            </p:extLst>
          </p:nvPr>
        </p:nvGraphicFramePr>
        <p:xfrm>
          <a:off x="202593" y="3185437"/>
          <a:ext cx="5474403" cy="7303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03321">
                  <a:extLst>
                    <a:ext uri="{9D8B030D-6E8A-4147-A177-3AD203B41FA5}">
                      <a16:colId xmlns:a16="http://schemas.microsoft.com/office/drawing/2014/main" val="329005778"/>
                    </a:ext>
                  </a:extLst>
                </a:gridCol>
                <a:gridCol w="778794">
                  <a:extLst>
                    <a:ext uri="{9D8B030D-6E8A-4147-A177-3AD203B41FA5}">
                      <a16:colId xmlns:a16="http://schemas.microsoft.com/office/drawing/2014/main" val="2013502348"/>
                    </a:ext>
                  </a:extLst>
                </a:gridCol>
                <a:gridCol w="778794">
                  <a:extLst>
                    <a:ext uri="{9D8B030D-6E8A-4147-A177-3AD203B41FA5}">
                      <a16:colId xmlns:a16="http://schemas.microsoft.com/office/drawing/2014/main" val="2320745840"/>
                    </a:ext>
                  </a:extLst>
                </a:gridCol>
                <a:gridCol w="777112">
                  <a:extLst>
                    <a:ext uri="{9D8B030D-6E8A-4147-A177-3AD203B41FA5}">
                      <a16:colId xmlns:a16="http://schemas.microsoft.com/office/drawing/2014/main" val="1761583647"/>
                    </a:ext>
                  </a:extLst>
                </a:gridCol>
                <a:gridCol w="778794">
                  <a:extLst>
                    <a:ext uri="{9D8B030D-6E8A-4147-A177-3AD203B41FA5}">
                      <a16:colId xmlns:a16="http://schemas.microsoft.com/office/drawing/2014/main" val="1639824931"/>
                    </a:ext>
                  </a:extLst>
                </a:gridCol>
                <a:gridCol w="778794">
                  <a:extLst>
                    <a:ext uri="{9D8B030D-6E8A-4147-A177-3AD203B41FA5}">
                      <a16:colId xmlns:a16="http://schemas.microsoft.com/office/drawing/2014/main" val="1831317567"/>
                    </a:ext>
                  </a:extLst>
                </a:gridCol>
                <a:gridCol w="778794">
                  <a:extLst>
                    <a:ext uri="{9D8B030D-6E8A-4147-A177-3AD203B41FA5}">
                      <a16:colId xmlns:a16="http://schemas.microsoft.com/office/drawing/2014/main" val="3042236652"/>
                    </a:ext>
                  </a:extLst>
                </a:gridCol>
              </a:tblGrid>
              <a:tr h="2805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0</a:t>
                      </a:r>
                      <a:r>
                        <a:rPr lang="ko-KR" altLang="en-US" sz="1400" b="1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</a:t>
                      </a:r>
                      <a:r>
                        <a:rPr lang="ko-KR" altLang="en-US" sz="1400" b="1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</a:t>
                      </a:r>
                      <a:r>
                        <a:rPr lang="ko-KR" altLang="en-US" sz="1400" b="1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3</a:t>
                      </a:r>
                      <a:r>
                        <a:rPr lang="ko-KR" altLang="en-US" sz="1400" b="1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4</a:t>
                      </a:r>
                      <a:r>
                        <a:rPr lang="ko-KR" altLang="en-US" sz="1400" b="1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5</a:t>
                      </a:r>
                      <a:r>
                        <a:rPr lang="ko-KR" altLang="en-US" sz="1400" b="1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EX</a:t>
                      </a:r>
                      <a:r>
                        <a:rPr lang="ko-KR" altLang="en-US" sz="1400" b="1" dirty="0"/>
                        <a:t>등급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540265"/>
                  </a:ext>
                </a:extLst>
              </a:tr>
              <a:tr h="425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10</a:t>
                      </a:r>
                      <a:r>
                        <a:rPr lang="ko-KR" altLang="en-US" sz="1400" b="1" dirty="0"/>
                        <a:t>이하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30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60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200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600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4000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?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4849428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30C07B-FF06-48DD-8D10-395CCAF28612}"/>
              </a:ext>
            </a:extLst>
          </p:cNvPr>
          <p:cNvSpPr/>
          <p:nvPr userDrawn="1"/>
        </p:nvSpPr>
        <p:spPr>
          <a:xfrm>
            <a:off x="6662074" y="3518011"/>
            <a:ext cx="5529926" cy="6259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35961B-F164-4401-BE44-BD4398B044D0}"/>
              </a:ext>
            </a:extLst>
          </p:cNvPr>
          <p:cNvSpPr txBox="1"/>
          <p:nvPr userDrawn="1"/>
        </p:nvSpPr>
        <p:spPr>
          <a:xfrm>
            <a:off x="6897073" y="3567090"/>
            <a:ext cx="4949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시술의 비용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C934C2-1BC6-4F5F-ADBF-070A3ACBAD01}"/>
              </a:ext>
            </a:extLst>
          </p:cNvPr>
          <p:cNvSpPr txBox="1"/>
          <p:nvPr userDrawn="1"/>
        </p:nvSpPr>
        <p:spPr>
          <a:xfrm>
            <a:off x="202593" y="4413151"/>
            <a:ext cx="645948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b="1" dirty="0">
                <a:solidFill>
                  <a:schemeClr val="tx1">
                    <a:lumMod val="85000"/>
                  </a:schemeClr>
                </a:solidFill>
              </a:rPr>
              <a:t>해당 </a:t>
            </a:r>
            <a:r>
              <a:rPr lang="ko-KR" altLang="en-US" sz="1800" b="1" dirty="0">
                <a:solidFill>
                  <a:srgbClr val="002060"/>
                </a:solidFill>
              </a:rPr>
              <a:t>등급</a:t>
            </a:r>
            <a:r>
              <a:rPr lang="ko-KR" altLang="en-US" sz="1800" b="1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캐릭터 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3~4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명이 있으면 </a:t>
            </a:r>
            <a:r>
              <a:rPr lang="ko-KR" altLang="en-US" sz="1800" b="1" dirty="0">
                <a:solidFill>
                  <a:schemeClr val="tx1">
                    <a:lumMod val="85000"/>
                  </a:schemeClr>
                </a:solidFill>
              </a:rPr>
              <a:t>해당 </a:t>
            </a:r>
            <a:r>
              <a:rPr lang="ko-KR" altLang="en-US" sz="1800" b="1" dirty="0">
                <a:solidFill>
                  <a:srgbClr val="002060"/>
                </a:solidFill>
              </a:rPr>
              <a:t>등급</a:t>
            </a:r>
            <a:r>
              <a:rPr lang="ko-KR" altLang="en-US" sz="1800" b="1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ko-KR" altLang="en-US" sz="1800" b="1" dirty="0">
                <a:solidFill>
                  <a:srgbClr val="002060"/>
                </a:solidFill>
              </a:rPr>
              <a:t>사건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에</a:t>
            </a:r>
            <a:b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관여가능</a:t>
            </a:r>
            <a:endParaRPr lang="en-US" altLang="ko-KR" sz="1800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보통 한 두 단계 밑의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사건을 한 달에 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6~10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건 정도 해결</a:t>
            </a:r>
            <a:endParaRPr lang="en-US" altLang="ko-KR" sz="1800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같은 </a:t>
            </a:r>
            <a:r>
              <a:rPr lang="ko-KR" altLang="en-US" sz="1800" b="1" dirty="0">
                <a:solidFill>
                  <a:srgbClr val="002060"/>
                </a:solidFill>
              </a:rPr>
              <a:t>등급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 내에서도 소득은 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0.5~1.5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배 정도 차이가능</a:t>
            </a:r>
            <a:endParaRPr lang="en-US" altLang="ko-KR" sz="1800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다양한 돈 버는 방법</a:t>
            </a:r>
            <a:b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의뢰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계약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약탈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강도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협박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상납금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보호세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등</a:t>
            </a:r>
            <a:endParaRPr lang="en-US" altLang="ko-KR" sz="18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030EB3-8699-4606-8586-1D57ADAFACFA}"/>
              </a:ext>
            </a:extLst>
          </p:cNvPr>
          <p:cNvSpPr txBox="1"/>
          <p:nvPr userDrawn="1"/>
        </p:nvSpPr>
        <p:spPr>
          <a:xfrm>
            <a:off x="349662" y="2635412"/>
            <a:ext cx="53273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b="1" dirty="0">
                <a:solidFill>
                  <a:schemeClr val="tx1">
                    <a:lumMod val="85000"/>
                  </a:schemeClr>
                </a:solidFill>
              </a:rPr>
              <a:t>월 평균 소득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단위 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tx1">
                    <a:lumMod val="85000"/>
                  </a:schemeClr>
                </a:solidFill>
              </a:rPr>
              <a:t>만 안</a:t>
            </a:r>
            <a:endParaRPr lang="en-US" altLang="ko-KR" b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78F328-C971-4761-A954-E5DA5E58181B}"/>
              </a:ext>
            </a:extLst>
          </p:cNvPr>
          <p:cNvSpPr txBox="1"/>
          <p:nvPr userDrawn="1"/>
        </p:nvSpPr>
        <p:spPr>
          <a:xfrm>
            <a:off x="349662" y="3964057"/>
            <a:ext cx="53273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b="1" dirty="0">
                <a:solidFill>
                  <a:schemeClr val="tx1">
                    <a:lumMod val="85000"/>
                  </a:schemeClr>
                </a:solidFill>
              </a:rPr>
              <a:t>사건당 평균 소득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단위 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tx1">
                    <a:lumMod val="85000"/>
                  </a:schemeClr>
                </a:solidFill>
              </a:rPr>
              <a:t>만 안</a:t>
            </a:r>
            <a:endParaRPr lang="en-US" altLang="ko-KR" b="1" dirty="0">
              <a:solidFill>
                <a:schemeClr val="tx1">
                  <a:lumMod val="85000"/>
                </a:schemeClr>
              </a:solidFill>
            </a:endParaRPr>
          </a:p>
        </p:txBody>
      </p:sp>
      <p:graphicFrame>
        <p:nvGraphicFramePr>
          <p:cNvPr id="19" name="표 3">
            <a:extLst>
              <a:ext uri="{FF2B5EF4-FFF2-40B4-BE49-F238E27FC236}">
                <a16:creationId xmlns:a16="http://schemas.microsoft.com/office/drawing/2014/main" id="{15985E8E-E942-4D56-97F5-5CDE80374B8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14133838"/>
              </p:ext>
            </p:extLst>
          </p:nvPr>
        </p:nvGraphicFramePr>
        <p:xfrm>
          <a:off x="6662074" y="616017"/>
          <a:ext cx="5529927" cy="26212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196420">
                  <a:extLst>
                    <a:ext uri="{9D8B030D-6E8A-4147-A177-3AD203B41FA5}">
                      <a16:colId xmlns:a16="http://schemas.microsoft.com/office/drawing/2014/main" val="329005778"/>
                    </a:ext>
                  </a:extLst>
                </a:gridCol>
                <a:gridCol w="3333507">
                  <a:extLst>
                    <a:ext uri="{9D8B030D-6E8A-4147-A177-3AD203B41FA5}">
                      <a16:colId xmlns:a16="http://schemas.microsoft.com/office/drawing/2014/main" val="2013502348"/>
                    </a:ext>
                  </a:extLst>
                </a:gridCol>
              </a:tblGrid>
              <a:tr h="2535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금액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540265"/>
                  </a:ext>
                </a:extLst>
              </a:tr>
              <a:tr h="2535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/>
                        <a:t>일상용품과 식비</a:t>
                      </a:r>
                      <a:endParaRPr lang="en-US" altLang="ko-KR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2020</a:t>
                      </a:r>
                      <a:r>
                        <a:rPr lang="ko-KR" altLang="en-US" sz="1600" dirty="0"/>
                        <a:t>년 대한민국 물가를 따름</a:t>
                      </a:r>
                      <a:endParaRPr lang="en-US" altLang="ko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8951568"/>
                  </a:ext>
                </a:extLst>
              </a:tr>
              <a:tr h="2535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/>
                        <a:t>세금</a:t>
                      </a:r>
                      <a:endParaRPr lang="en-US" altLang="ko-KR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소득의 </a:t>
                      </a:r>
                      <a:r>
                        <a:rPr lang="en-US" altLang="ko-KR" sz="1600" dirty="0"/>
                        <a:t>30%</a:t>
                      </a:r>
                      <a:r>
                        <a:rPr lang="ko-KR" altLang="en-US" sz="1600" dirty="0"/>
                        <a:t>정도</a:t>
                      </a:r>
                      <a:endParaRPr lang="en-US" altLang="ko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1887640"/>
                  </a:ext>
                </a:extLst>
              </a:tr>
              <a:tr h="2535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/>
                        <a:t>상위조직에 상납</a:t>
                      </a:r>
                      <a:endParaRPr lang="en-US" altLang="ko-KR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소득의 </a:t>
                      </a:r>
                      <a:r>
                        <a:rPr lang="en-US" altLang="ko-KR" sz="1600" dirty="0"/>
                        <a:t>10%</a:t>
                      </a:r>
                      <a:r>
                        <a:rPr lang="ko-KR" altLang="en-US" sz="1600" dirty="0"/>
                        <a:t>정도</a:t>
                      </a:r>
                      <a:endParaRPr lang="en-US" altLang="ko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25512"/>
                  </a:ext>
                </a:extLst>
              </a:tr>
              <a:tr h="2535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/>
                        <a:t>평범한 교통수단</a:t>
                      </a:r>
                      <a:endParaRPr lang="en-US" altLang="ko-KR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10</a:t>
                      </a:r>
                      <a:r>
                        <a:rPr lang="ko-KR" altLang="en-US" sz="1600" dirty="0"/>
                        <a:t>분 거리당 만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안</a:t>
                      </a:r>
                      <a:endParaRPr lang="en-US" altLang="ko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7664423"/>
                  </a:ext>
                </a:extLst>
              </a:tr>
              <a:tr h="2535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/>
                        <a:t>워프 열차</a:t>
                      </a:r>
                      <a:endParaRPr lang="en-US" altLang="ko-KR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300</a:t>
                      </a:r>
                      <a:r>
                        <a:rPr lang="ko-KR" altLang="en-US" sz="1600" dirty="0"/>
                        <a:t>만 안 </a:t>
                      </a:r>
                      <a:r>
                        <a:rPr lang="en-US" altLang="ko-KR" sz="1600" dirty="0"/>
                        <a:t>~ 1000</a:t>
                      </a:r>
                      <a:r>
                        <a:rPr lang="ko-KR" altLang="en-US" sz="1600" dirty="0"/>
                        <a:t>만 안</a:t>
                      </a:r>
                      <a:endParaRPr lang="en-US" altLang="ko-KR" sz="16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특등성은 </a:t>
                      </a:r>
                      <a:r>
                        <a:rPr lang="en-US" altLang="ko-KR" sz="1600" dirty="0"/>
                        <a:t>5</a:t>
                      </a:r>
                      <a:r>
                        <a:rPr lang="ko-KR" altLang="en-US" sz="1600" dirty="0"/>
                        <a:t>배 가격</a:t>
                      </a:r>
                      <a:endParaRPr lang="en-US" altLang="ko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8395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/>
                        <a:t>월 최소 사용 금액</a:t>
                      </a:r>
                      <a:endParaRPr lang="en-US" altLang="ko-KR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50+(</a:t>
                      </a:r>
                      <a:r>
                        <a:rPr lang="ko-KR" altLang="en-US" sz="1600" dirty="0"/>
                        <a:t>등급</a:t>
                      </a:r>
                      <a:r>
                        <a:rPr lang="en-US" altLang="ko-KR" sz="1600" dirty="0"/>
                        <a:t>*20) </a:t>
                      </a:r>
                      <a:r>
                        <a:rPr lang="ko-KR" altLang="en-US" sz="1600" dirty="0"/>
                        <a:t>만 안</a:t>
                      </a:r>
                      <a:endParaRPr lang="en-US" altLang="ko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3315268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2B3EF508-BE8C-44F9-A672-1AC1A1564B1C}"/>
              </a:ext>
            </a:extLst>
          </p:cNvPr>
          <p:cNvSpPr/>
          <p:nvPr userDrawn="1"/>
        </p:nvSpPr>
        <p:spPr>
          <a:xfrm>
            <a:off x="6662075" y="-9896"/>
            <a:ext cx="5529926" cy="6259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87A0EF-63E1-44D2-BC44-00633D6CC3D1}"/>
              </a:ext>
            </a:extLst>
          </p:cNvPr>
          <p:cNvSpPr txBox="1"/>
          <p:nvPr userDrawn="1"/>
        </p:nvSpPr>
        <p:spPr>
          <a:xfrm>
            <a:off x="6897074" y="92797"/>
            <a:ext cx="4949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생활 비용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B36DD5-7EB1-44FB-839C-11FADF659B85}"/>
              </a:ext>
            </a:extLst>
          </p:cNvPr>
          <p:cNvSpPr txBox="1"/>
          <p:nvPr userDrawn="1"/>
        </p:nvSpPr>
        <p:spPr>
          <a:xfrm>
            <a:off x="6841747" y="5166465"/>
            <a:ext cx="48727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전신 의체 시술로 육체를 판매할 경우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  <a:t>,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월 평균 소득의 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  <a:t>3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배에 해당하는 </a:t>
            </a:r>
            <a:r>
              <a:rPr lang="ko-KR" altLang="en-US" sz="1600" b="1" dirty="0">
                <a:solidFill>
                  <a:schemeClr val="tx1">
                    <a:lumMod val="85000"/>
                  </a:schemeClr>
                </a:solidFill>
              </a:rPr>
              <a:t>돈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을 받습니다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endParaRPr lang="en-US" altLang="ko-KR" sz="1600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또한 비슷한 </a:t>
            </a:r>
            <a:r>
              <a:rPr lang="ko-KR" altLang="en-US" sz="1600" b="1" dirty="0">
                <a:solidFill>
                  <a:schemeClr val="tx1">
                    <a:lumMod val="85000"/>
                  </a:schemeClr>
                </a:solidFill>
              </a:rPr>
              <a:t>돈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을 사용해서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육체를 백업할 수</a:t>
            </a:r>
            <a:b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있으며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이는 부활에 사용됩니다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869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정보-비용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>
            <a:extLst>
              <a:ext uri="{FF2B5EF4-FFF2-40B4-BE49-F238E27FC236}">
                <a16:creationId xmlns:a16="http://schemas.microsoft.com/office/drawing/2014/main" id="{D013203B-7CE5-40C1-B401-D82DEF82E7F9}"/>
              </a:ext>
            </a:extLst>
          </p:cNvPr>
          <p:cNvSpPr txBox="1">
            <a:spLocks/>
          </p:cNvSpPr>
          <p:nvPr userDrawn="1"/>
        </p:nvSpPr>
        <p:spPr>
          <a:xfrm>
            <a:off x="0" y="189933"/>
            <a:ext cx="1689026" cy="745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/>
            <a:r>
              <a:rPr lang="ko-KR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비용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723B4C2-3422-49ED-83B2-84663F531D34}"/>
              </a:ext>
            </a:extLst>
          </p:cNvPr>
          <p:cNvCxnSpPr>
            <a:cxnSpLocks/>
          </p:cNvCxnSpPr>
          <p:nvPr userDrawn="1"/>
        </p:nvCxnSpPr>
        <p:spPr>
          <a:xfrm>
            <a:off x="538946" y="921785"/>
            <a:ext cx="699267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91EA9B-5FC5-43EF-B454-8940F8692254}"/>
              </a:ext>
            </a:extLst>
          </p:cNvPr>
          <p:cNvSpPr/>
          <p:nvPr userDrawn="1"/>
        </p:nvSpPr>
        <p:spPr>
          <a:xfrm>
            <a:off x="6049956" y="189934"/>
            <a:ext cx="6137819" cy="6259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EA69AB-EB4C-40FD-BE94-B12DCF615F8C}"/>
              </a:ext>
            </a:extLst>
          </p:cNvPr>
          <p:cNvSpPr txBox="1"/>
          <p:nvPr userDrawn="1"/>
        </p:nvSpPr>
        <p:spPr>
          <a:xfrm>
            <a:off x="6733904" y="292627"/>
            <a:ext cx="4659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장비의 평균 구매 비용</a:t>
            </a:r>
          </a:p>
        </p:txBody>
      </p:sp>
      <p:graphicFrame>
        <p:nvGraphicFramePr>
          <p:cNvPr id="10" name="표 3">
            <a:extLst>
              <a:ext uri="{FF2B5EF4-FFF2-40B4-BE49-F238E27FC236}">
                <a16:creationId xmlns:a16="http://schemas.microsoft.com/office/drawing/2014/main" id="{2BDA8DC7-359E-46EA-887E-6D0CFD5A1F8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85112506"/>
              </p:ext>
            </p:extLst>
          </p:nvPr>
        </p:nvGraphicFramePr>
        <p:xfrm>
          <a:off x="568319" y="1037906"/>
          <a:ext cx="10963273" cy="161909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26853">
                  <a:extLst>
                    <a:ext uri="{9D8B030D-6E8A-4147-A177-3AD203B41FA5}">
                      <a16:colId xmlns:a16="http://schemas.microsoft.com/office/drawing/2014/main" val="329005778"/>
                    </a:ext>
                  </a:extLst>
                </a:gridCol>
                <a:gridCol w="2459105">
                  <a:extLst>
                    <a:ext uri="{9D8B030D-6E8A-4147-A177-3AD203B41FA5}">
                      <a16:colId xmlns:a16="http://schemas.microsoft.com/office/drawing/2014/main" val="2013502348"/>
                    </a:ext>
                  </a:extLst>
                </a:gridCol>
                <a:gridCol w="2459105">
                  <a:extLst>
                    <a:ext uri="{9D8B030D-6E8A-4147-A177-3AD203B41FA5}">
                      <a16:colId xmlns:a16="http://schemas.microsoft.com/office/drawing/2014/main" val="2320745840"/>
                    </a:ext>
                  </a:extLst>
                </a:gridCol>
                <a:gridCol w="2459105">
                  <a:extLst>
                    <a:ext uri="{9D8B030D-6E8A-4147-A177-3AD203B41FA5}">
                      <a16:colId xmlns:a16="http://schemas.microsoft.com/office/drawing/2014/main" val="3325592502"/>
                    </a:ext>
                  </a:extLst>
                </a:gridCol>
                <a:gridCol w="2459105">
                  <a:extLst>
                    <a:ext uri="{9D8B030D-6E8A-4147-A177-3AD203B41FA5}">
                      <a16:colId xmlns:a16="http://schemas.microsoft.com/office/drawing/2014/main" val="1447774261"/>
                    </a:ext>
                  </a:extLst>
                </a:gridCol>
              </a:tblGrid>
              <a:tr h="2535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540265"/>
                  </a:ext>
                </a:extLst>
              </a:tr>
              <a:tr h="295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/>
                        <a:t>무기</a:t>
                      </a:r>
                      <a:endParaRPr lang="en-US" altLang="ko-K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8951568"/>
                  </a:ext>
                </a:extLst>
              </a:tr>
              <a:tr h="4437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의상</a:t>
                      </a:r>
                      <a:endParaRPr lang="en-US" altLang="ko-K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120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240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469851"/>
                  </a:ext>
                </a:extLst>
              </a:tr>
              <a:tr h="4437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도구</a:t>
                      </a:r>
                      <a:endParaRPr lang="en-US" altLang="ko-K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9134065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1B7BC15-4B61-4681-B775-4D9A02C8F64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32507381"/>
              </p:ext>
            </p:extLst>
          </p:nvPr>
        </p:nvGraphicFramePr>
        <p:xfrm>
          <a:off x="568319" y="2663180"/>
          <a:ext cx="10933646" cy="161909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23834">
                  <a:extLst>
                    <a:ext uri="{9D8B030D-6E8A-4147-A177-3AD203B41FA5}">
                      <a16:colId xmlns:a16="http://schemas.microsoft.com/office/drawing/2014/main" val="1921296144"/>
                    </a:ext>
                  </a:extLst>
                </a:gridCol>
                <a:gridCol w="2452453">
                  <a:extLst>
                    <a:ext uri="{9D8B030D-6E8A-4147-A177-3AD203B41FA5}">
                      <a16:colId xmlns:a16="http://schemas.microsoft.com/office/drawing/2014/main" val="3087326837"/>
                    </a:ext>
                  </a:extLst>
                </a:gridCol>
                <a:gridCol w="2452453">
                  <a:extLst>
                    <a:ext uri="{9D8B030D-6E8A-4147-A177-3AD203B41FA5}">
                      <a16:colId xmlns:a16="http://schemas.microsoft.com/office/drawing/2014/main" val="720437452"/>
                    </a:ext>
                  </a:extLst>
                </a:gridCol>
                <a:gridCol w="2452453">
                  <a:extLst>
                    <a:ext uri="{9D8B030D-6E8A-4147-A177-3AD203B41FA5}">
                      <a16:colId xmlns:a16="http://schemas.microsoft.com/office/drawing/2014/main" val="3716497750"/>
                    </a:ext>
                  </a:extLst>
                </a:gridCol>
                <a:gridCol w="2452453">
                  <a:extLst>
                    <a:ext uri="{9D8B030D-6E8A-4147-A177-3AD203B41FA5}">
                      <a16:colId xmlns:a16="http://schemas.microsoft.com/office/drawing/2014/main" val="1935862508"/>
                    </a:ext>
                  </a:extLst>
                </a:gridCol>
              </a:tblGrid>
              <a:tr h="3081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EX</a:t>
                      </a:r>
                      <a:r>
                        <a:rPr lang="ko-KR" altLang="en-US" dirty="0"/>
                        <a:t>등급 </a:t>
                      </a:r>
                      <a:r>
                        <a:rPr lang="en-US" altLang="ko-KR" dirty="0"/>
                        <a:t>(6</a:t>
                      </a:r>
                      <a:r>
                        <a:rPr lang="ko-KR" altLang="en-US" dirty="0"/>
                        <a:t>등급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1889941"/>
                  </a:ext>
                </a:extLst>
              </a:tr>
              <a:tr h="2535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/>
                        <a:t>무기</a:t>
                      </a:r>
                      <a:endParaRPr lang="en-US" altLang="ko-K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4000</a:t>
                      </a:r>
                      <a:endParaRPr lang="ko-KR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/>
                        <a:t>구매 불가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205017"/>
                  </a:ext>
                </a:extLst>
              </a:tr>
              <a:tr h="4437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의상</a:t>
                      </a:r>
                      <a:endParaRPr lang="en-US" altLang="ko-K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720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5000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2412136"/>
                  </a:ext>
                </a:extLst>
              </a:tr>
              <a:tr h="4437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도구</a:t>
                      </a:r>
                      <a:endParaRPr lang="en-US" altLang="ko-K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2000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005566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A464110-4531-4A56-8EF8-CC2E1AF19747}"/>
              </a:ext>
            </a:extLst>
          </p:cNvPr>
          <p:cNvSpPr txBox="1"/>
          <p:nvPr userDrawn="1"/>
        </p:nvSpPr>
        <p:spPr>
          <a:xfrm>
            <a:off x="538946" y="4526740"/>
            <a:ext cx="917198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b="1" dirty="0">
                <a:solidFill>
                  <a:srgbClr val="002060"/>
                </a:solidFill>
              </a:rPr>
              <a:t>원거리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ko-KR" altLang="en-US" sz="1800" b="1" dirty="0">
                <a:solidFill>
                  <a:srgbClr val="002060"/>
                </a:solidFill>
              </a:rPr>
              <a:t>무기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의 </a:t>
            </a:r>
            <a:r>
              <a:rPr lang="ko-KR" altLang="en-US" sz="1800" b="1" dirty="0">
                <a:solidFill>
                  <a:srgbClr val="002060"/>
                </a:solidFill>
              </a:rPr>
              <a:t>탄환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의 가격은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, 5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발당 해당 </a:t>
            </a:r>
            <a:r>
              <a:rPr lang="ko-KR" altLang="en-US" sz="1800" b="1" dirty="0">
                <a:solidFill>
                  <a:srgbClr val="002060"/>
                </a:solidFill>
              </a:rPr>
              <a:t>등급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의 </a:t>
            </a:r>
            <a:r>
              <a:rPr lang="ko-KR" altLang="en-US" sz="1800" b="1" dirty="0">
                <a:solidFill>
                  <a:srgbClr val="002060"/>
                </a:solidFill>
              </a:rPr>
              <a:t>무기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의 가격과 같습니다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b="1" dirty="0">
                <a:solidFill>
                  <a:srgbClr val="002060"/>
                </a:solidFill>
              </a:rPr>
              <a:t>장비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를 판매할 경우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구매가의 절반을 돌려받습니다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이미 보유하고 있는 </a:t>
            </a:r>
            <a:r>
              <a:rPr lang="ko-KR" altLang="en-US" sz="1800" b="1" dirty="0">
                <a:solidFill>
                  <a:srgbClr val="002060"/>
                </a:solidFill>
              </a:rPr>
              <a:t>장비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의 수리비는 월 최소 사용 금액에 합산됩니다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재사용 가능 </a:t>
            </a:r>
            <a:r>
              <a:rPr lang="ko-KR" altLang="en-US" sz="1800" b="1" dirty="0">
                <a:solidFill>
                  <a:srgbClr val="002060"/>
                </a:solidFill>
              </a:rPr>
              <a:t>도구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의 가격은 위의 표에 있는 가격의 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6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배입니다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b="1" dirty="0">
                <a:solidFill>
                  <a:srgbClr val="002060"/>
                </a:solidFill>
              </a:rPr>
              <a:t>특수장비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의 가격은 정해진 것이 없습니다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. 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즉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파는 사람 마음대로 입니다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b="1" dirty="0">
                <a:solidFill>
                  <a:srgbClr val="002060"/>
                </a:solidFill>
              </a:rPr>
              <a:t>특수장비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의 제작 비용은 </a:t>
            </a:r>
            <a:r>
              <a:rPr lang="ko-KR" altLang="en-US" sz="1800" b="1" dirty="0">
                <a:solidFill>
                  <a:srgbClr val="002060"/>
                </a:solidFill>
              </a:rPr>
              <a:t>마스터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의 판단에 따릅니다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1BA33C-97EB-46AA-8957-35D5F9A5979E}"/>
              </a:ext>
            </a:extLst>
          </p:cNvPr>
          <p:cNvSpPr txBox="1"/>
          <p:nvPr userDrawn="1"/>
        </p:nvSpPr>
        <p:spPr>
          <a:xfrm>
            <a:off x="9239249" y="4282276"/>
            <a:ext cx="22627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단위 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tx1">
                    <a:lumMod val="85000"/>
                  </a:schemeClr>
                </a:solidFill>
              </a:rPr>
              <a:t>만 안</a:t>
            </a:r>
            <a:endParaRPr lang="en-US" altLang="ko-KR" b="1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191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27B4AD-87E7-470E-994E-0384E0CAA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5D8591-4B87-43E9-8CF2-25A38D450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0BC351-674A-49CD-AE17-54E48230DF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905C0-181C-4758-B521-0A1AC33AF7B8}" type="datetime1">
              <a:rPr lang="ko-KR" altLang="en-US" smtClean="0"/>
              <a:t>2021-04-04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1A7CC7-E432-4E4F-9301-6C9231D305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5BA79F-97A2-42AF-BDA7-2B2F550A17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889ED-2A8D-454D-B54F-C87E2B368E0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3685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01566B-71D1-4CFB-B8F4-16301984B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첫 세션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EB420E-2ECD-4BB3-8FE8-7C7FD54772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D8D7FA-D74B-48FA-9054-DD054DFD2C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414552-EF17-497D-A2FB-29D573AA999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6808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6578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9499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3208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3031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00920E2-DB7D-4E47-B25E-7CF1163F8D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5A7260-8F9D-44E3-80FF-246699A0EF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B8B07F-9166-4557-8962-5B80A4EFE8C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FE5FFF-61BF-467A-8C12-91AACBB728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1E12E9A-5449-41B2-BA7F-925203D2E6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273A5AFB-4937-46FA-A498-DE2A1FE2A6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6C22D1C6-F7C3-4D0B-92E8-047ACCB042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071174E-29D0-41D5-ADA2-B8630B4D1F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D9573776-816F-48E3-A61E-99C1DA6C03E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15745C25-5254-4FE8-826D-3435E8CDF2B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329AA1AE-297A-4129-BC4E-37736F4BC0C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4C11DD94-63EC-4E3E-8CA7-4FA38E52659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FB2BDD11-0805-4A8E-9F41-05E6E9F7F20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DBE91BD4-6836-4A79-A799-277EB09850D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DC34BF9-DD5F-4FEF-BD0D-1C4ADA20571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9F6CBF8B-8EC0-45E1-9141-802C36C2DD7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146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B56D799-7ED9-4523-B514-EB34A886EF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16328E-B7ED-4B48-9EFC-56AE9E8C41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0E3737-1BB1-47D4-B6D5-6A51DBB602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964F59-F367-403F-A3B2-7074B0FD455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D210324-7917-4ED3-AADD-67C158F8B78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CFB0F37-E867-4F3D-BE58-6425B3B861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0D54DB22-0F4F-4503-BC44-ED9A6BA795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F2F374D1-7CD7-41D0-BB99-90785879594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EC2D842-698D-4CD8-8CB9-F3503F68AB8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FF622F61-36D1-41DE-BB26-07B268A3577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B15C1489-B910-4CFD-955C-D41CC8AD82D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9890D225-76CF-4DE7-87E8-D5803733FBA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7ADD1FEA-0CC6-4A0F-9488-811AE0E120A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3B81F9F-0FBB-4EDA-8552-29907E7252D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EF03BC7-31AB-4AFD-8AE4-6518ACD0E15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8729CBF3-0432-4542-9189-37165C23B16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7F8F1326-F237-4A5B-BE73-CC21F259A95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460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50B6E72-28E5-40EF-B1FC-1D79689860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911641-E95A-49F6-86BF-D4C5F635C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933BAF-659D-4F1C-AA43-6E6202877CF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9CCC5C-DBD4-41D8-8A05-0D6A4E24282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2A62811-62F2-4C7B-AC59-6142B202EC9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DEEF3BE-3225-44B0-9498-2931A673AF9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CE9D3C57-5BE1-4AB4-993C-7C18B92216C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7B6F236-021A-4908-89C6-21551D5668E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FAB131A0-A72B-4E42-99D4-1375C341C5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DD4FA649-9EC4-4038-B7F0-72C0D488058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EB59DEF8-6267-4F14-AF44-CA021442A63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323F8113-F569-4B89-A05C-FF83F6E6F85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349ED1B8-3722-462A-B80C-FBAB0C854BC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F7F490D8-BFA0-4B3A-802F-7EAEA934AF3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AFA38506-47BC-433D-BC24-1A7B7510AAA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0C501AEF-D7CC-4FAF-9D91-B99651954EF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442B938F-5D61-4970-BC22-5425C53B238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5C313432-7612-4C96-B92A-9E1536C5736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1B4D9AEE-FFA0-49C3-B2C2-32C247EB0BC4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B14357D5-ACE4-471F-8CF2-AAB0BD4CFF0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15AC00A0-186D-45CA-82E4-AAC7500D5F6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3" name="텍스트 개체 틀 22">
            <a:extLst>
              <a:ext uri="{FF2B5EF4-FFF2-40B4-BE49-F238E27FC236}">
                <a16:creationId xmlns:a16="http://schemas.microsoft.com/office/drawing/2014/main" id="{448D7DCC-C8B3-4BE5-9BBF-310C72EFE18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DA811CC9-5F92-4362-B2C6-F338278FF66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612762E1-EA7E-441C-A4F6-A2D0D1A80C4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5F4D6C3D-D5E2-4958-B586-68A7F82F6DB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F6A1B139-8095-4C69-91F2-ED0983FFE938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2AD3CF21-A547-41CD-99C2-2A39D99DAED2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텍스트 개체 틀 28">
            <a:extLst>
              <a:ext uri="{FF2B5EF4-FFF2-40B4-BE49-F238E27FC236}">
                <a16:creationId xmlns:a16="http://schemas.microsoft.com/office/drawing/2014/main" id="{843D245E-C06A-4399-A64A-1CC25420D155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0" name="텍스트 개체 틀 29">
            <a:extLst>
              <a:ext uri="{FF2B5EF4-FFF2-40B4-BE49-F238E27FC236}">
                <a16:creationId xmlns:a16="http://schemas.microsoft.com/office/drawing/2014/main" id="{0EB4751F-80A2-4A27-B7EA-BAC2B6D5072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1" name="텍스트 개체 틀 30">
            <a:extLst>
              <a:ext uri="{FF2B5EF4-FFF2-40B4-BE49-F238E27FC236}">
                <a16:creationId xmlns:a16="http://schemas.microsoft.com/office/drawing/2014/main" id="{9C5464E6-ECDF-42BB-94C6-DE883DA9F37A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905055E0-1C51-4D33-A0CC-6A29B564AD6D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3" name="텍스트 개체 틀 32">
            <a:extLst>
              <a:ext uri="{FF2B5EF4-FFF2-40B4-BE49-F238E27FC236}">
                <a16:creationId xmlns:a16="http://schemas.microsoft.com/office/drawing/2014/main" id="{B16A6DC3-EF71-4682-89FE-745EC278AFC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4" name="텍스트 개체 틀 33">
            <a:extLst>
              <a:ext uri="{FF2B5EF4-FFF2-40B4-BE49-F238E27FC236}">
                <a16:creationId xmlns:a16="http://schemas.microsoft.com/office/drawing/2014/main" id="{5C6A5E8A-5EEE-4C93-9737-8F6D7E24F1C4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0A1827C8-F049-4438-9C87-7E757ECFBFAD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004A9419-6FD8-40D5-8CB3-10FC0654CD53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8CD6E113-9899-4A94-97CA-AF9746EDAED2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71555869-51AD-47E0-9839-CE3D51B97B3E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9" name="텍스트 개체 틀 38">
            <a:extLst>
              <a:ext uri="{FF2B5EF4-FFF2-40B4-BE49-F238E27FC236}">
                <a16:creationId xmlns:a16="http://schemas.microsoft.com/office/drawing/2014/main" id="{604090F1-A0FC-4C59-87DC-1027F07E4010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55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DA51C54-D8DD-4612-A992-E3E35E6EBC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105D0D-7EDE-4703-B2FA-8F9F6DF949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F7EF3E-A293-4321-8FCF-61FE829D24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D35045-704D-4A28-90AE-98425EAC85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747FE09-82AB-4E53-A7C8-774FCA8F29E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536800F-C794-41BE-8DEB-26C315BCCF7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DF1360B2-7057-468F-A95C-823733A82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E44627A-F170-4C82-824F-25CD3D0B4DF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251525C9-EC73-4428-94B5-3EAB702DAB0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EA82B976-D51E-4E20-BFF0-F0A3E7DC631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10348B37-D007-457A-9FCB-5EA9913906B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D78C6DBA-5B2B-40B7-8777-13783120A89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96B90D50-116E-4119-AA4D-A0BC3AC9F1C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23663147-6318-40CB-BB83-8AD77DA0CEF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D26EACF7-CAF4-4709-BED4-5133894221C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6FE514CC-71FA-4892-9E40-C2CBE347D85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9AE4FC74-CF86-4363-8A91-4D005D7C887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69DB2846-C44D-46A9-A245-DCFF3526647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2DFB3EE4-BBAE-4E01-AA15-1CD5FE3068A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444FD2C0-51C8-4AF7-8E6E-A3BBE3325FD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EF6B1869-21EF-4D3F-83B4-DE4541A1B01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3" name="텍스트 개체 틀 22">
            <a:extLst>
              <a:ext uri="{FF2B5EF4-FFF2-40B4-BE49-F238E27FC236}">
                <a16:creationId xmlns:a16="http://schemas.microsoft.com/office/drawing/2014/main" id="{FEADEA67-ECC7-4C90-92D4-0B00ACA5ED1C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60807A28-9005-4B1B-B687-1A74D2DEA24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B44E035D-5198-44B2-9A87-31A6517F997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253FFF17-288B-468C-BFFB-A753BC132837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260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B97A691-D338-4C35-9084-EA0784D11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AD8AA3C-17FD-4F36-B8A3-DF62A895C0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116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64F50E7-8445-44A5-B945-7071B638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56F0110-0C8C-40D4-B275-A5183A798A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1FB66A4-8BD5-4F14-8162-B13A3F34F4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2511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38AE010-59CD-41C6-BC08-05473D9F69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87AF191-53E2-4D4B-BADE-C64427CC65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BF0F482-75A8-42D7-A3F3-539CF4DD4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E1F7051D-F51C-4F76-8A00-AE25385DF39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30" name="텍스트 개체 틀 29">
            <a:extLst>
              <a:ext uri="{FF2B5EF4-FFF2-40B4-BE49-F238E27FC236}">
                <a16:creationId xmlns:a16="http://schemas.microsoft.com/office/drawing/2014/main" id="{71206645-38DE-42D7-B7D6-93600028AA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37A64BA3-F5EB-4518-9A2E-AB62AF22126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4" name="텍스트 개체 틀 33">
            <a:extLst>
              <a:ext uri="{FF2B5EF4-FFF2-40B4-BE49-F238E27FC236}">
                <a16:creationId xmlns:a16="http://schemas.microsoft.com/office/drawing/2014/main" id="{0E3A13C6-5157-498F-8ADA-64B25982B42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306A7951-9909-41EF-A0E8-5EA6474FF54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3742E626-2ECD-41C4-97E0-11BD7B06DD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426A6C5C-C0DB-4843-AB0F-B3049D62513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2" name="텍스트 개체 틀 41">
            <a:extLst>
              <a:ext uri="{FF2B5EF4-FFF2-40B4-BE49-F238E27FC236}">
                <a16:creationId xmlns:a16="http://schemas.microsoft.com/office/drawing/2014/main" id="{FC3778E5-0B88-4BE6-9CC3-41113E115A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4" name="텍스트 개체 틀 43">
            <a:extLst>
              <a:ext uri="{FF2B5EF4-FFF2-40B4-BE49-F238E27FC236}">
                <a16:creationId xmlns:a16="http://schemas.microsoft.com/office/drawing/2014/main" id="{B6BFE79B-A9E2-47DD-8756-602859F7F60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6" name="텍스트 개체 틀 45">
            <a:extLst>
              <a:ext uri="{FF2B5EF4-FFF2-40B4-BE49-F238E27FC236}">
                <a16:creationId xmlns:a16="http://schemas.microsoft.com/office/drawing/2014/main" id="{40A444C8-394B-4FCB-90DC-1F126916FC7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8" name="텍스트 개체 틀 47">
            <a:extLst>
              <a:ext uri="{FF2B5EF4-FFF2-40B4-BE49-F238E27FC236}">
                <a16:creationId xmlns:a16="http://schemas.microsoft.com/office/drawing/2014/main" id="{79570256-C980-46F4-B36A-4FA6DD25BEC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0" name="텍스트 개체 틀 49">
            <a:extLst>
              <a:ext uri="{FF2B5EF4-FFF2-40B4-BE49-F238E27FC236}">
                <a16:creationId xmlns:a16="http://schemas.microsoft.com/office/drawing/2014/main" id="{0F27866F-BF42-4364-973F-7673192EEB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2" name="텍스트 개체 틀 51">
            <a:extLst>
              <a:ext uri="{FF2B5EF4-FFF2-40B4-BE49-F238E27FC236}">
                <a16:creationId xmlns:a16="http://schemas.microsoft.com/office/drawing/2014/main" id="{FB994969-ED21-4720-9943-70E9527F5FB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4" name="텍스트 개체 틀 53">
            <a:extLst>
              <a:ext uri="{FF2B5EF4-FFF2-40B4-BE49-F238E27FC236}">
                <a16:creationId xmlns:a16="http://schemas.microsoft.com/office/drawing/2014/main" id="{77006415-D1E1-4E07-88EA-1D79685AC31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6" name="텍스트 개체 틀 55">
            <a:extLst>
              <a:ext uri="{FF2B5EF4-FFF2-40B4-BE49-F238E27FC236}">
                <a16:creationId xmlns:a16="http://schemas.microsoft.com/office/drawing/2014/main" id="{6AD4AED0-B22A-4363-817D-0A413733BEB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8" name="텍스트 개체 틀 57">
            <a:extLst>
              <a:ext uri="{FF2B5EF4-FFF2-40B4-BE49-F238E27FC236}">
                <a16:creationId xmlns:a16="http://schemas.microsoft.com/office/drawing/2014/main" id="{A6618CE5-593A-427A-AC4A-4D3B13342A6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0" name="텍스트 개체 틀 59">
            <a:extLst>
              <a:ext uri="{FF2B5EF4-FFF2-40B4-BE49-F238E27FC236}">
                <a16:creationId xmlns:a16="http://schemas.microsoft.com/office/drawing/2014/main" id="{E8FB1DBF-C750-42F6-A935-484F15034A4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2" name="텍스트 개체 틀 61">
            <a:extLst>
              <a:ext uri="{FF2B5EF4-FFF2-40B4-BE49-F238E27FC236}">
                <a16:creationId xmlns:a16="http://schemas.microsoft.com/office/drawing/2014/main" id="{147D9D73-C58C-41A9-AA0A-1AB1E3B06C2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4" name="텍스트 개체 틀 63">
            <a:extLst>
              <a:ext uri="{FF2B5EF4-FFF2-40B4-BE49-F238E27FC236}">
                <a16:creationId xmlns:a16="http://schemas.microsoft.com/office/drawing/2014/main" id="{1D2C1624-BC6E-4547-8E4C-1557C8B811A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6" name="텍스트 개체 틀 65">
            <a:extLst>
              <a:ext uri="{FF2B5EF4-FFF2-40B4-BE49-F238E27FC236}">
                <a16:creationId xmlns:a16="http://schemas.microsoft.com/office/drawing/2014/main" id="{F98D37C1-CC6A-4F2C-88F3-485272FE2C7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8" name="텍스트 개체 틀 67">
            <a:extLst>
              <a:ext uri="{FF2B5EF4-FFF2-40B4-BE49-F238E27FC236}">
                <a16:creationId xmlns:a16="http://schemas.microsoft.com/office/drawing/2014/main" id="{8D880860-9EF3-4F25-ABE4-22A990FEFD6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779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텍스트 개체 틀 29">
            <a:extLst>
              <a:ext uri="{FF2B5EF4-FFF2-40B4-BE49-F238E27FC236}">
                <a16:creationId xmlns:a16="http://schemas.microsoft.com/office/drawing/2014/main" id="{F11AF6BF-FCAC-45D7-99D1-4571374271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CB9463E0-3F3A-4E07-9CF9-40D088A45E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4" name="텍스트 개체 틀 33">
            <a:extLst>
              <a:ext uri="{FF2B5EF4-FFF2-40B4-BE49-F238E27FC236}">
                <a16:creationId xmlns:a16="http://schemas.microsoft.com/office/drawing/2014/main" id="{B201E56D-9FE7-46FD-A830-E8BDBCE4AE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16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028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5693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4367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3403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8A2978751EA5A4A99CEF53FA84AA0A5" ma:contentTypeVersion="2" ma:contentTypeDescription="새 문서를 만듭니다." ma:contentTypeScope="" ma:versionID="5044ddbd44a18a5bd88835d5524c1c39">
  <xsd:schema xmlns:xsd="http://www.w3.org/2001/XMLSchema" xmlns:xs="http://www.w3.org/2001/XMLSchema" xmlns:p="http://schemas.microsoft.com/office/2006/metadata/properties" xmlns:ns3="7a556669-b9f6-4696-b260-7ff151b9728a" targetNamespace="http://schemas.microsoft.com/office/2006/metadata/properties" ma:root="true" ma:fieldsID="b36c7ebe3901b1fbeb3dc0faabb5792e" ns3:_="">
    <xsd:import namespace="7a556669-b9f6-4696-b260-7ff151b9728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556669-b9f6-4696-b260-7ff151b972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8B6FD7C-6D9F-4A7E-AE56-6E092CF6CBA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01EE66-E567-4FF3-B240-580A578BE0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556669-b9f6-4696-b260-7ff151b972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3FC7834-CB9D-4A31-B6BC-AEB80B85DAE3}">
  <ds:schemaRefs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metadata/properties"/>
    <ds:schemaRef ds:uri="7a556669-b9f6-4696-b260-7ff151b9728a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와이드스크린</PresentationFormat>
  <Paragraphs>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첫 세션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롭티알</dc:title>
  <dc:creator/>
  <cp:lastModifiedBy/>
  <cp:revision>4545</cp:revision>
  <dcterms:created xsi:type="dcterms:W3CDTF">2021-03-18T03:37:46Z</dcterms:created>
  <dcterms:modified xsi:type="dcterms:W3CDTF">2021-04-03T23:51:11Z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0x01010038A2978751EA5A4A99CEF53FA84AA0A5</vt:lpwstr>
  </property>
</Properties>
</file>