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6" r:id="rId5"/>
    <p:sldId id="261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June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June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June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02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helloisachinaide/ProjetoAPI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pp.powerbi.com/groups/me/reports/4aa6f5d7-622b-47a3-bef2-59ccd1c8ea92/902fa9ec1ec9003dc560?experience=power-bi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A0AC4-56CF-6B6D-56BC-E9B205D3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6" y="1698516"/>
            <a:ext cx="7739743" cy="178031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 Feira de Soluções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D4A23-FAD8-0CB7-D81B-EB375F858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3294" y="3544635"/>
            <a:ext cx="7598267" cy="52728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API 3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5AF31D5-A652-7D43-EE8D-F3E915B760CB}"/>
              </a:ext>
            </a:extLst>
          </p:cNvPr>
          <p:cNvSpPr txBox="1">
            <a:spLocks/>
          </p:cNvSpPr>
          <p:nvPr/>
        </p:nvSpPr>
        <p:spPr>
          <a:xfrm>
            <a:off x="360615" y="5924449"/>
            <a:ext cx="6770952" cy="6225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TECHNOLOG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52B3C1-A5C3-FC7B-F4F7-7420468F8A0F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8" name="Conector Fora de Página 7">
              <a:extLst>
                <a:ext uri="{FF2B5EF4-FFF2-40B4-BE49-F238E27FC236}">
                  <a16:creationId xmlns:a16="http://schemas.microsoft.com/office/drawing/2014/main" id="{92A152FF-F81B-13F9-A942-9274334CC5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8D5E21E-8534-006D-F127-90B04F8B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4" name="Picture 3" descr="Quebra-cabeças em figuras de plástico">
            <a:extLst>
              <a:ext uri="{FF2B5EF4-FFF2-40B4-BE49-F238E27FC236}">
                <a16:creationId xmlns:a16="http://schemas.microsoft.com/office/drawing/2014/main" id="{AD486AC5-E039-7B62-4408-F42BDC09B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1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Quebra-cabeças em figuras de plástico">
            <a:extLst>
              <a:ext uri="{FF2B5EF4-FFF2-40B4-BE49-F238E27FC236}">
                <a16:creationId xmlns:a16="http://schemas.microsoft.com/office/drawing/2014/main" id="{97769490-1BA0-54F6-51C6-CE4CD1A70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427921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Integrantes</a:t>
            </a:r>
            <a:endParaRPr lang="en-US" sz="5600" b="1" spc="-1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FDE748-8321-23E7-022C-0D0C9F026BF8}"/>
              </a:ext>
            </a:extLst>
          </p:cNvPr>
          <p:cNvSpPr/>
          <p:nvPr/>
        </p:nvSpPr>
        <p:spPr>
          <a:xfrm>
            <a:off x="7434944" y="5391691"/>
            <a:ext cx="4528456" cy="1065937"/>
          </a:xfrm>
          <a:prstGeom prst="rect">
            <a:avLst/>
          </a:prstGeom>
          <a:solidFill>
            <a:srgbClr val="FCE8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B4F5DF5-62B5-A74A-AC55-20A18E2E7368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6" name="Conector Fora de Página 15">
              <a:extLst>
                <a:ext uri="{FF2B5EF4-FFF2-40B4-BE49-F238E27FC236}">
                  <a16:creationId xmlns:a16="http://schemas.microsoft.com/office/drawing/2014/main" id="{4DB1BA88-5B0C-3DFE-3350-BA960107586B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0BCFBF17-26B2-692C-9337-64F4F604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94CECC-B1E8-BB2C-3E65-8AEA0DE0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0" y="1966487"/>
            <a:ext cx="1462513" cy="146251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107AACAF-6C7C-E20A-57D8-85959E8E2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0578" y="41959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41925A-18C2-B995-2351-A5A8F215FFE8}"/>
              </a:ext>
            </a:extLst>
          </p:cNvPr>
          <p:cNvSpPr txBox="1"/>
          <p:nvPr/>
        </p:nvSpPr>
        <p:spPr>
          <a:xfrm>
            <a:off x="7587344" y="5479364"/>
            <a:ext cx="437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P2 – </a:t>
            </a:r>
            <a:r>
              <a:rPr lang="pt-BR" sz="2000" dirty="0">
                <a:solidFill>
                  <a:schemeClr val="bg1"/>
                </a:solidFill>
              </a:rPr>
              <a:t>Marcus Vinicius Nascimento</a:t>
            </a:r>
          </a:p>
          <a:p>
            <a:r>
              <a:rPr lang="pt-BR" sz="2400" dirty="0">
                <a:solidFill>
                  <a:schemeClr val="bg1"/>
                </a:solidFill>
              </a:rPr>
              <a:t>M2 – </a:t>
            </a:r>
            <a:r>
              <a:rPr lang="pt-BR" sz="2000" dirty="0">
                <a:solidFill>
                  <a:schemeClr val="bg1"/>
                </a:solidFill>
              </a:rPr>
              <a:t>Carlos Bastos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475E05-D621-027D-EA84-7785061E8EA2}"/>
              </a:ext>
            </a:extLst>
          </p:cNvPr>
          <p:cNvSpPr txBox="1"/>
          <p:nvPr/>
        </p:nvSpPr>
        <p:spPr>
          <a:xfrm>
            <a:off x="347094" y="3465020"/>
            <a:ext cx="2503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Helloísa</a:t>
            </a:r>
            <a:r>
              <a:rPr lang="pt-BR" dirty="0"/>
              <a:t> Reis</a:t>
            </a:r>
          </a:p>
          <a:p>
            <a:pPr algn="ctr"/>
            <a:r>
              <a:rPr lang="pt-BR" dirty="0"/>
              <a:t>Scrum Master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A25F125-3478-D36A-2561-8702C81A8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9391BE4-190D-BB2B-6E69-0E19E6930A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2506" y="4213122"/>
            <a:ext cx="1396181" cy="139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Homem com óculos de grau&#10;&#10;Descrição gerada automaticamente">
            <a:extLst>
              <a:ext uri="{FF2B5EF4-FFF2-40B4-BE49-F238E27FC236}">
                <a16:creationId xmlns:a16="http://schemas.microsoft.com/office/drawing/2014/main" id="{90A85319-CE86-7B7B-82AA-2988C872E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331" y="1966487"/>
            <a:ext cx="1540398" cy="1462513"/>
          </a:xfrm>
          <a:prstGeom prst="ellipse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ED3D41-44BA-EDC6-D982-92C40D749A12}"/>
              </a:ext>
            </a:extLst>
          </p:cNvPr>
          <p:cNvSpPr txBox="1"/>
          <p:nvPr/>
        </p:nvSpPr>
        <p:spPr>
          <a:xfrm>
            <a:off x="731256" y="34699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Christopher Leão</a:t>
            </a:r>
          </a:p>
          <a:p>
            <a:pPr algn="ctr"/>
            <a:r>
              <a:rPr lang="pt-BR" dirty="0"/>
              <a:t>PO</a:t>
            </a: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72C9646D-771B-3161-F835-ECE13A287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 descr="Pessoa posando para foto&#10;&#10;Descrição gerada automaticamente">
            <a:extLst>
              <a:ext uri="{FF2B5EF4-FFF2-40B4-BE49-F238E27FC236}">
                <a16:creationId xmlns:a16="http://schemas.microsoft.com/office/drawing/2014/main" id="{EF4D1E11-5C06-32BD-9A3C-AD5EE6620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743" y="1966487"/>
            <a:ext cx="1462513" cy="1462513"/>
          </a:xfrm>
          <a:prstGeom prst="ellipse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31813F-6941-60D3-5FC4-22DE5E9AB279}"/>
              </a:ext>
            </a:extLst>
          </p:cNvPr>
          <p:cNvSpPr txBox="1"/>
          <p:nvPr/>
        </p:nvSpPr>
        <p:spPr>
          <a:xfrm>
            <a:off x="3085011" y="34801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Matheus </a:t>
            </a:r>
            <a:r>
              <a:rPr lang="pt-BR" dirty="0" err="1"/>
              <a:t>Belônia</a:t>
            </a:r>
            <a:endParaRPr lang="pt-BR" dirty="0"/>
          </a:p>
          <a:p>
            <a:pPr algn="ctr"/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23" name="Imagem 22" descr="Homem com a mão no rosto&#10;&#10;Descrição gerada automaticamente com confiança baixa">
            <a:extLst>
              <a:ext uri="{FF2B5EF4-FFF2-40B4-BE49-F238E27FC236}">
                <a16:creationId xmlns:a16="http://schemas.microsoft.com/office/drawing/2014/main" id="{7311F8F0-C7DE-A6A7-2C41-76AF62C84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007" y="4341356"/>
            <a:ext cx="1491975" cy="1442682"/>
          </a:xfrm>
          <a:prstGeom prst="ellipse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F5FC9C5-0E95-F9CB-FA42-238E4C52B8AC}"/>
              </a:ext>
            </a:extLst>
          </p:cNvPr>
          <p:cNvSpPr txBox="1"/>
          <p:nvPr/>
        </p:nvSpPr>
        <p:spPr>
          <a:xfrm>
            <a:off x="-1396180" y="59122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Vinícius Tomé</a:t>
            </a:r>
          </a:p>
          <a:p>
            <a:pPr algn="ctr"/>
            <a:r>
              <a:rPr lang="pt-BR" dirty="0" err="1"/>
              <a:t>Dev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A8A51A-492C-3AFD-89BF-18468FF38506}"/>
              </a:ext>
            </a:extLst>
          </p:cNvPr>
          <p:cNvSpPr txBox="1"/>
          <p:nvPr/>
        </p:nvSpPr>
        <p:spPr>
          <a:xfrm>
            <a:off x="382913" y="5902012"/>
            <a:ext cx="67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Luan Costa</a:t>
            </a:r>
          </a:p>
          <a:p>
            <a:pPr algn="ctr"/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C228BBA-CBB5-E093-465A-509A8590D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t="7004" r="42743" b="29469"/>
          <a:stretch/>
        </p:blipFill>
        <p:spPr bwMode="auto">
          <a:xfrm>
            <a:off x="4959165" y="4408975"/>
            <a:ext cx="1570359" cy="14930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AE730AA-ADA7-1A71-1064-30F96B9D158C}"/>
              </a:ext>
            </a:extLst>
          </p:cNvPr>
          <p:cNvSpPr txBox="1"/>
          <p:nvPr/>
        </p:nvSpPr>
        <p:spPr>
          <a:xfrm>
            <a:off x="2325456" y="5890961"/>
            <a:ext cx="67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Brenda Nogueira</a:t>
            </a:r>
          </a:p>
          <a:p>
            <a:pPr algn="ctr"/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CD1C397A-D112-F61B-4B0E-255474603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3754" y="4310181"/>
            <a:ext cx="1491975" cy="14859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742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234225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Problema</a:t>
            </a:r>
            <a:r>
              <a:rPr lang="en-US" sz="5600" b="1" spc="-1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BF86C7-3ED2-24BC-6052-37A115F80B09}"/>
              </a:ext>
            </a:extLst>
          </p:cNvPr>
          <p:cNvSpPr txBox="1"/>
          <p:nvPr/>
        </p:nvSpPr>
        <p:spPr>
          <a:xfrm>
            <a:off x="157306" y="2130199"/>
            <a:ext cx="6656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CE870"/>
                </a:highlight>
                <a:latin typeface="-apple-system"/>
              </a:rPr>
              <a:t>Identificar a produtividade dos veículos de cada rota de uma empresa embarcadora de carga, levando em consideração que ela trabalha com um limite de 2 tipos de caminhões</a:t>
            </a:r>
            <a:endParaRPr lang="pt-BR" sz="2400" dirty="0">
              <a:highlight>
                <a:srgbClr val="FCE870"/>
              </a:highlight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AAFC9A6-0DC0-9B55-4AB4-AC2F12B5C8E3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E265ADCE-BEC4-D809-C464-FD709F65B500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F0F32A3B-9B29-6F5F-B706-DBE9AE74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8B4711-24E0-B689-B648-FD85127E0A37}"/>
              </a:ext>
            </a:extLst>
          </p:cNvPr>
          <p:cNvSpPr txBox="1"/>
          <p:nvPr/>
        </p:nvSpPr>
        <p:spPr>
          <a:xfrm>
            <a:off x="157306" y="4269347"/>
            <a:ext cx="6656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1F2328"/>
                </a:solidFill>
                <a:highlight>
                  <a:srgbClr val="FCE870"/>
                </a:highlight>
                <a:latin typeface="-apple-system"/>
              </a:rPr>
              <a:t>Otimizar os custos de transporte da empresa no ano de 2023 e 2024 (previsão onde houve um aumento de 5% em relação a 2023)</a:t>
            </a:r>
            <a:endParaRPr lang="pt-BR" sz="2400" dirty="0">
              <a:highlight>
                <a:srgbClr val="FCE870"/>
              </a:highlight>
            </a:endParaRPr>
          </a:p>
        </p:txBody>
      </p:sp>
      <p:pic>
        <p:nvPicPr>
          <p:cNvPr id="5" name="Picture 3" descr="Quebra-cabeças em figuras de plástico">
            <a:extLst>
              <a:ext uri="{FF2B5EF4-FFF2-40B4-BE49-F238E27FC236}">
                <a16:creationId xmlns:a16="http://schemas.microsoft.com/office/drawing/2014/main" id="{396F25C2-CDD7-EEE6-6842-2DD5ACDE4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93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Tecnologias</a:t>
            </a:r>
            <a:endParaRPr lang="en-US" sz="5600" b="1" spc="-100" dirty="0"/>
          </a:p>
        </p:txBody>
      </p:sp>
      <p:pic>
        <p:nvPicPr>
          <p:cNvPr id="9" name="Picture 3" descr="Quebra-cabeças em figuras de plástico">
            <a:extLst>
              <a:ext uri="{FF2B5EF4-FFF2-40B4-BE49-F238E27FC236}">
                <a16:creationId xmlns:a16="http://schemas.microsoft.com/office/drawing/2014/main" id="{A5A26C31-C9D8-46D2-9F87-747E8E0E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61AEA31-3048-72E4-F83E-ECEC0F0C1ED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2" name="Conector Fora de Página 11">
              <a:extLst>
                <a:ext uri="{FF2B5EF4-FFF2-40B4-BE49-F238E27FC236}">
                  <a16:creationId xmlns:a16="http://schemas.microsoft.com/office/drawing/2014/main" id="{BA433281-2329-5D93-55EA-F90D34328A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6343161-A87A-D8ED-8250-2ED14F902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2AB26E4-882C-3DDD-EB93-2E9EC75E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76" y="3856612"/>
            <a:ext cx="3639058" cy="2019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45697B-E49A-8912-FB9B-50B5FACC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90" y="1987318"/>
            <a:ext cx="634453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9EE878-8329-4F4B-8ADC-9BB75DEBB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F3FB8-BCC2-430C-A8A9-005771688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D724D7F-C49C-4010-ADAF-9C5CD18D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41" y="-1624515"/>
            <a:ext cx="5015638" cy="300598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b="1" spc="-100" dirty="0" err="1"/>
              <a:t>Solução</a:t>
            </a:r>
            <a:endParaRPr lang="en-US" sz="5600" b="1" spc="-100" dirty="0"/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167887A5-7357-C59B-41C1-987C2193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327" y="794198"/>
            <a:ext cx="1806889" cy="180688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9C2719-A99E-4FFE-A77E-F0B9CD88328B}"/>
              </a:ext>
            </a:extLst>
          </p:cNvPr>
          <p:cNvSpPr txBox="1"/>
          <p:nvPr/>
        </p:nvSpPr>
        <p:spPr>
          <a:xfrm>
            <a:off x="9940987" y="2695477"/>
            <a:ext cx="11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</a:t>
            </a: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6520CBE9-A234-FBBC-CB1B-322C015B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327" y="3811538"/>
            <a:ext cx="1806888" cy="18068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0D1E52-57D6-64F4-503F-DB970BEDE7E8}"/>
              </a:ext>
            </a:extLst>
          </p:cNvPr>
          <p:cNvSpPr txBox="1"/>
          <p:nvPr/>
        </p:nvSpPr>
        <p:spPr>
          <a:xfrm>
            <a:off x="9607919" y="5694470"/>
            <a:ext cx="200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pic>
        <p:nvPicPr>
          <p:cNvPr id="2050" name="Picture 2" descr="GitHub – Wikipédia, a enciclopédia livre">
            <a:extLst>
              <a:ext uri="{FF2B5EF4-FFF2-40B4-BE49-F238E27FC236}">
                <a16:creationId xmlns:a16="http://schemas.microsoft.com/office/drawing/2014/main" id="{38B0BA0B-3925-7FFA-C1EB-C08228B8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67" y="1396180"/>
            <a:ext cx="794198" cy="7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4A4AE7-EB05-8182-6DE9-C79A0ED3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55" y="4338241"/>
            <a:ext cx="877529" cy="87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DCB200-51F9-DE70-05CF-3CF4EC893346}"/>
              </a:ext>
            </a:extLst>
          </p:cNvPr>
          <p:cNvSpPr txBox="1"/>
          <p:nvPr/>
        </p:nvSpPr>
        <p:spPr>
          <a:xfrm>
            <a:off x="524041" y="3876576"/>
            <a:ext cx="6880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https://app.powerbi.com/groups/me/reports/4aa6f5d7-622b-47a3-bef2-59ccd1c8ea92/902fa9ec1ec9003dc560?experience=power-bi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3D64DA-DB16-41AB-741C-8BE2E102A14F}"/>
              </a:ext>
            </a:extLst>
          </p:cNvPr>
          <p:cNvSpPr txBox="1"/>
          <p:nvPr/>
        </p:nvSpPr>
        <p:spPr>
          <a:xfrm>
            <a:off x="882953" y="2416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https://github.com/helloisachinaide/ProjetoAPI3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95078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96B5EC4F46F47974B5FD75DD09DAB" ma:contentTypeVersion="8" ma:contentTypeDescription="Create a new document." ma:contentTypeScope="" ma:versionID="b08fff6f7b3552ee98fc25dd6e0ed46f">
  <xsd:schema xmlns:xsd="http://www.w3.org/2001/XMLSchema" xmlns:xs="http://www.w3.org/2001/XMLSchema" xmlns:p="http://schemas.microsoft.com/office/2006/metadata/properties" xmlns:ns3="c93dbd37-5c80-4085-9a06-fbc464e41561" xmlns:ns4="270dfcfb-63c0-4a9f-b1f3-81c320894128" targetNamespace="http://schemas.microsoft.com/office/2006/metadata/properties" ma:root="true" ma:fieldsID="aca058eacaea3f0498fd1791f5c61866" ns3:_="" ns4:_="">
    <xsd:import namespace="c93dbd37-5c80-4085-9a06-fbc464e41561"/>
    <xsd:import namespace="270dfcfb-63c0-4a9f-b1f3-81c3208941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dbd37-5c80-4085-9a06-fbc464e415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0dfcfb-63c0-4a9f-b1f3-81c320894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3dbd37-5c80-4085-9a06-fbc464e41561" xsi:nil="true"/>
  </documentManagement>
</p:properties>
</file>

<file path=customXml/itemProps1.xml><?xml version="1.0" encoding="utf-8"?>
<ds:datastoreItem xmlns:ds="http://schemas.openxmlformats.org/officeDocument/2006/customXml" ds:itemID="{D24C9A76-1893-484D-AC63-1C0F025FB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dbd37-5c80-4085-9a06-fbc464e41561"/>
    <ds:schemaRef ds:uri="270dfcfb-63c0-4a9f-b1f3-81c320894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CE100C-371F-4106-BAF7-6420BC8FB5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A65E0-0CE6-4E8B-B8A4-FB2C375AFB3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70dfcfb-63c0-4a9f-b1f3-81c320894128"/>
    <ds:schemaRef ds:uri="http://schemas.microsoft.com/office/infopath/2007/PartnerControls"/>
    <ds:schemaRef ds:uri="c93dbd37-5c80-4085-9a06-fbc464e4156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125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Avenir Next LT Pro</vt:lpstr>
      <vt:lpstr>Rockwell Nova Light</vt:lpstr>
      <vt:lpstr>The Hand Extrablack</vt:lpstr>
      <vt:lpstr>BlobVTI</vt:lpstr>
      <vt:lpstr> Feira de Soluções</vt:lpstr>
      <vt:lpstr>Integrantes</vt:lpstr>
      <vt:lpstr>Problema </vt:lpstr>
      <vt:lpstr>Tecnologias</vt:lpstr>
      <vt:lpstr>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Sabha</dc:creator>
  <cp:lastModifiedBy>HELLOISA CHINAIDE DE DEUS REIS</cp:lastModifiedBy>
  <cp:revision>5</cp:revision>
  <dcterms:created xsi:type="dcterms:W3CDTF">2024-06-04T15:06:51Z</dcterms:created>
  <dcterms:modified xsi:type="dcterms:W3CDTF">2024-06-21T00:32:08Z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0x010100A5996B5EC4F46F47974B5FD75DD09DAB</vt:lpwstr>
  </property>
</Properties>
</file>