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6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2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9742-7F62-4302-A6CB-1028773DBBC0}" type="datetimeFigureOut">
              <a:rPr lang="ko-KR" altLang="en-US" smtClean="0"/>
              <a:t>2014-05-18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3C1-00FA-454E-9259-2A0474410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4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추천 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WRITING SOLID CODE</a:t>
            </a:r>
          </a:p>
          <a:p>
            <a:r>
              <a:rPr lang="en-US" altLang="ko-KR" dirty="0" smtClean="0"/>
              <a:t>Code Complete 2</a:t>
            </a:r>
            <a:r>
              <a:rPr lang="en-US" altLang="ko-KR" baseline="30000" dirty="0" smtClean="0"/>
              <a:t>nd</a:t>
            </a:r>
            <a:endParaRPr lang="en-US" altLang="ko-KR" dirty="0" smtClean="0"/>
          </a:p>
          <a:p>
            <a:r>
              <a:rPr lang="en-US" altLang="ko-KR" dirty="0" smtClean="0"/>
              <a:t>Refactoring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SOLID CODE (</a:t>
            </a:r>
            <a:r>
              <a:rPr lang="ko-KR" altLang="en-US" dirty="0" smtClean="0"/>
              <a:t>버그 안녕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</a:t>
            </a:r>
            <a:r>
              <a:rPr lang="en-US" altLang="ko-KR" dirty="0" smtClean="0"/>
              <a:t>Tex</a:t>
            </a:r>
            <a:r>
              <a:rPr lang="ko-KR" altLang="en-US" dirty="0" smtClean="0"/>
              <a:t>의 마지막 버그를 </a:t>
            </a: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발견해서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제거했다고 믿는다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그러나 아직도 코드 내에 약간의 버그라도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처음으로 발견해서 알려준 사람에게는 기꺼이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달러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센트를 드리겠다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이것은 이전 금액의 두 배이다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나는 이 상금을 매년 두 배로 늘릴 계획이다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나는 정말 자신이 있다</a:t>
            </a:r>
            <a:r>
              <a:rPr lang="en-US" altLang="ko-KR" dirty="0" smtClean="0"/>
              <a:t>.”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도널드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크누스</a:t>
            </a:r>
            <a:r>
              <a:rPr lang="en-US" altLang="ko-KR" dirty="0" smtClean="0"/>
              <a:t>(Donald Knuth)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35" y="3840982"/>
            <a:ext cx="1914965" cy="273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Complete 2</a:t>
            </a:r>
            <a:r>
              <a:rPr lang="en-US" altLang="ko-KR" baseline="30000" dirty="0" smtClean="0"/>
              <a:t>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1181 pages…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91" y="2205453"/>
            <a:ext cx="3028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30218" cy="4351338"/>
          </a:xfrm>
        </p:spPr>
        <p:txBody>
          <a:bodyPr/>
          <a:lstStyle/>
          <a:p>
            <a:r>
              <a:rPr lang="ko-KR" altLang="en-US" smtClean="0"/>
              <a:t>나쁜 디자인의 코드를 좋은 디자인으로 바꾸는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39" y="1163673"/>
            <a:ext cx="3509303" cy="5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프로그래밍 추천 도서</vt:lpstr>
      <vt:lpstr>WRITING SOLID CODE (버그 안녕)</vt:lpstr>
      <vt:lpstr>Code Complete 2nd</vt:lpstr>
      <vt:lpstr>Refactoring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최재원</dc:creator>
  <cp:lastModifiedBy>최재원</cp:lastModifiedBy>
  <cp:revision>5</cp:revision>
  <dcterms:created xsi:type="dcterms:W3CDTF">2014-05-17T14:02:22Z</dcterms:created>
  <dcterms:modified xsi:type="dcterms:W3CDTF">2014-05-18T03:28:33Z</dcterms:modified>
</cp:coreProperties>
</file>