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F48A-AB91-4AF3-A25F-97E744B5AEA2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ED9A2-AE4B-4380-A03C-C1A17E921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7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ED9A2-AE4B-4380-A03C-C1A17E921E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3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0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0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1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9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2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96F3-27C1-4C02-BB80-958F6D471653}" type="datetimeFigureOut">
              <a:rPr lang="ko-KR" altLang="en-US" smtClean="0"/>
              <a:t>2014-06-15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3139-CFD2-49AD-9617-E32D40809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projects/cxx0x.html" TargetMode="External"/><Relationship Id="rId2" Type="http://schemas.openxmlformats.org/officeDocument/2006/relationships/hyperlink" Target="http://msdn.microsoft.com/ko-kr/library/hh567368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C++ 11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8272" y="1825625"/>
            <a:ext cx="4605528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http://www.microsoft.com/ko-kr/events/techdaysminisat/default.aspx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" y="749808"/>
            <a:ext cx="6573375" cy="5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7" y="0"/>
            <a:ext cx="5476003" cy="6800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902" y="664234"/>
            <a:ext cx="5495026" cy="402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82" y="1476240"/>
            <a:ext cx="2933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C++11 Support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 VC++</a:t>
            </a:r>
          </a:p>
          <a:p>
            <a:pPr lvl="1"/>
            <a:r>
              <a:rPr lang="en-US" altLang="ko-KR" dirty="0" smtClean="0">
                <a:hlinkClick r:id="rId2"/>
              </a:rPr>
              <a:t>http://msdn.microsoft.com/ko-kr/library/hh567368.aspx</a:t>
            </a:r>
            <a:endParaRPr lang="en-US" altLang="ko-KR" dirty="0" smtClean="0"/>
          </a:p>
          <a:p>
            <a:r>
              <a:rPr lang="en-US" altLang="ko-KR" dirty="0" smtClean="0"/>
              <a:t>Linux GCC</a:t>
            </a:r>
          </a:p>
          <a:p>
            <a:pPr lvl="1"/>
            <a:r>
              <a:rPr lang="en-US" altLang="ko-KR" dirty="0" smtClean="0">
                <a:hlinkClick r:id="rId3"/>
              </a:rPr>
              <a:t>http://gcc.gnu.org/projects/cxx0x.html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1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C++11 Features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auto</a:t>
            </a:r>
          </a:p>
          <a:p>
            <a:r>
              <a:rPr lang="en-US" altLang="ko-KR" dirty="0" smtClean="0"/>
              <a:t>lambdas</a:t>
            </a:r>
          </a:p>
          <a:p>
            <a:r>
              <a:rPr lang="en-US" altLang="ko-KR" dirty="0" err="1" smtClean="0"/>
              <a:t>rvalue</a:t>
            </a:r>
            <a:r>
              <a:rPr lang="en-US" altLang="ko-KR" dirty="0" smtClean="0"/>
              <a:t> references (move semantics)</a:t>
            </a:r>
          </a:p>
          <a:p>
            <a:r>
              <a:rPr lang="en-US" altLang="ko-KR" dirty="0" smtClean="0"/>
              <a:t>thread</a:t>
            </a:r>
          </a:p>
          <a:p>
            <a:r>
              <a:rPr lang="en-US" altLang="ko-KR" dirty="0" err="1" smtClean="0"/>
              <a:t>async</a:t>
            </a:r>
            <a:endParaRPr lang="en-US" altLang="ko-KR" dirty="0" smtClean="0"/>
          </a:p>
          <a:p>
            <a:r>
              <a:rPr lang="en-US" altLang="ko-KR" dirty="0" smtClean="0"/>
              <a:t>default/</a:t>
            </a:r>
            <a:r>
              <a:rPr lang="en-US" altLang="ko-KR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altLang="ko-KR" dirty="0" err="1" smtClean="0"/>
              <a:t>const_expr</a:t>
            </a:r>
            <a:endParaRPr lang="en-US" altLang="ko-KR" dirty="0" smtClean="0"/>
          </a:p>
          <a:p>
            <a:r>
              <a:rPr lang="en-US" altLang="ko-KR" dirty="0" smtClean="0"/>
              <a:t>random</a:t>
            </a:r>
          </a:p>
          <a:p>
            <a:r>
              <a:rPr lang="en-US" altLang="ko-KR" dirty="0" err="1" smtClean="0"/>
              <a:t>lock_guard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call_once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9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 </a:t>
            </a:r>
            <a:r>
              <a:rPr lang="ko-KR" altLang="en-US" dirty="0" smtClean="0"/>
              <a:t>라이브러리와 </a:t>
            </a:r>
            <a:r>
              <a:rPr lang="en-US" altLang="ko-KR" dirty="0" smtClean="0"/>
              <a:t>C++11</a:t>
            </a:r>
          </a:p>
          <a:p>
            <a:pPr lvl="1"/>
            <a:r>
              <a:rPr lang="ko-KR" altLang="en-US" dirty="0" smtClean="0"/>
              <a:t>최흥배</a:t>
            </a:r>
            <a:endParaRPr lang="en-US" altLang="ko-KR" dirty="0" smtClean="0"/>
          </a:p>
          <a:p>
            <a:r>
              <a:rPr lang="en-US" altLang="ko-KR" dirty="0" smtClean="0"/>
              <a:t>C++11</a:t>
            </a:r>
          </a:p>
          <a:p>
            <a:pPr lvl="1"/>
            <a:r>
              <a:rPr lang="en-US" altLang="ko-KR" dirty="0" smtClean="0"/>
              <a:t>NHN NEXT </a:t>
            </a:r>
            <a:r>
              <a:rPr lang="ko-KR" altLang="en-US" dirty="0" smtClean="0"/>
              <a:t>이선협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59" y="1512665"/>
            <a:ext cx="4162425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54" y="2848769"/>
            <a:ext cx="5362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948"/>
            <a:ext cx="3914775" cy="439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7" y="5395910"/>
            <a:ext cx="8134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55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C++ 11</vt:lpstr>
      <vt:lpstr>PowerPoint Presentation</vt:lpstr>
      <vt:lpstr>PowerPoint Presentation</vt:lpstr>
      <vt:lpstr>C++11 Support</vt:lpstr>
      <vt:lpstr>C++11 Features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</dc:title>
  <dc:creator>jwchoi</dc:creator>
  <cp:lastModifiedBy>jwchoi</cp:lastModifiedBy>
  <cp:revision>13</cp:revision>
  <dcterms:created xsi:type="dcterms:W3CDTF">2014-06-15T01:51:22Z</dcterms:created>
  <dcterms:modified xsi:type="dcterms:W3CDTF">2014-06-15T04:31:15Z</dcterms:modified>
</cp:coreProperties>
</file>