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50" autoAdjust="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5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0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7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6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4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B52E41-A3B4-401A-8F40-71CDC13F40CF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B77C16-F5A6-4E34-B732-D28FC69B0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724" y="1277816"/>
            <a:ext cx="8825658" cy="2262554"/>
          </a:xfrm>
        </p:spPr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  NATIONAL ACADEMY</a:t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dirty="0" smtClean="0"/>
              <a:t>(</a:t>
            </a:r>
            <a:r>
              <a:rPr lang="en-US" dirty="0" smtClean="0"/>
              <a:t>Our </a:t>
            </a:r>
            <a:r>
              <a:rPr lang="en-US" dirty="0" smtClean="0"/>
              <a:t>Faculty Our Family)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68488"/>
            <a:ext cx="8825658" cy="861420"/>
          </a:xfrm>
        </p:spPr>
        <p:txBody>
          <a:bodyPr/>
          <a:lstStyle/>
          <a:p>
            <a:r>
              <a:rPr lang="en-US" dirty="0" smtClean="0"/>
              <a:t>A way to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28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RESULTS THIS YEAR (2017)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18024" y="3681664"/>
          <a:ext cx="4860091" cy="2911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13"/>
                <a:gridCol w="2336939"/>
                <a:gridCol w="1322039"/>
              </a:tblGrid>
              <a:tr h="97054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2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Zainab Butt</a:t>
                      </a:r>
                      <a:endParaRPr lang="en-GB" sz="2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464/505</a:t>
                      </a:r>
                      <a:endParaRPr lang="en-GB" sz="2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7054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2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Zargham</a:t>
                      </a: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Asim</a:t>
                      </a:r>
                      <a:endParaRPr lang="en-GB" sz="2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458/505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7054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2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2000" b="1" kern="120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Esha</a:t>
                      </a: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Tahir</a:t>
                      </a:r>
                      <a:endParaRPr lang="en-GB" sz="20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453/505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79694" y="3681664"/>
          <a:ext cx="5690940" cy="291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735"/>
                <a:gridCol w="1422735"/>
                <a:gridCol w="1422735"/>
                <a:gridCol w="1422735"/>
              </a:tblGrid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 </a:t>
                      </a:r>
                      <a:endParaRPr lang="en-GB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Amna</a:t>
                      </a:r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424/505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Mahnoor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411/505</a:t>
                      </a:r>
                    </a:p>
                  </a:txBody>
                  <a:tcPr anchor="ctr"/>
                </a:tc>
              </a:tr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Sehar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417/505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Rabia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411/505</a:t>
                      </a:r>
                    </a:p>
                  </a:txBody>
                  <a:tcPr anchor="ctr"/>
                </a:tc>
              </a:tr>
              <a:tr h="72791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Minahil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412/505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Rafia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400/505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Up Ribbon 5"/>
          <p:cNvSpPr/>
          <p:nvPr/>
        </p:nvSpPr>
        <p:spPr>
          <a:xfrm>
            <a:off x="3057488" y="2442411"/>
            <a:ext cx="4956343" cy="1010652"/>
          </a:xfrm>
          <a:prstGeom prst="ribbon2">
            <a:avLst>
              <a:gd name="adj1" fmla="val 23809"/>
              <a:gd name="adj2" fmla="val 46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" y="3681664"/>
            <a:ext cx="1191380" cy="9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3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168" y="2653048"/>
            <a:ext cx="8825659" cy="3984938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Sir </a:t>
            </a:r>
            <a:r>
              <a:rPr lang="en-GB" dirty="0" err="1"/>
              <a:t>Shahid</a:t>
            </a:r>
            <a:r>
              <a:rPr lang="en-GB" dirty="0"/>
              <a:t> Waseem</a:t>
            </a:r>
          </a:p>
          <a:p>
            <a:r>
              <a:rPr lang="en-GB" dirty="0"/>
              <a:t>Sir Nasir</a:t>
            </a:r>
          </a:p>
          <a:p>
            <a:r>
              <a:rPr lang="en-GB" dirty="0"/>
              <a:t>Sir </a:t>
            </a:r>
            <a:r>
              <a:rPr lang="en-GB" dirty="0" err="1"/>
              <a:t>Muneeb</a:t>
            </a:r>
            <a:endParaRPr lang="en-GB" dirty="0"/>
          </a:p>
          <a:p>
            <a:r>
              <a:rPr lang="en-GB" dirty="0"/>
              <a:t>Sir Hafiz Mehran Tariq</a:t>
            </a:r>
          </a:p>
          <a:p>
            <a:r>
              <a:rPr lang="en-GB" dirty="0"/>
              <a:t>Sir </a:t>
            </a:r>
            <a:r>
              <a:rPr lang="en-GB" dirty="0" err="1"/>
              <a:t>Hashim</a:t>
            </a:r>
            <a:endParaRPr lang="en-GB" dirty="0"/>
          </a:p>
          <a:p>
            <a:r>
              <a:rPr lang="en-GB" dirty="0"/>
              <a:t>Sir Murtaza Ali</a:t>
            </a:r>
          </a:p>
          <a:p>
            <a:r>
              <a:rPr lang="en-GB" dirty="0"/>
              <a:t>Sir Asif</a:t>
            </a:r>
          </a:p>
          <a:p>
            <a:endParaRPr lang="en-US" dirty="0"/>
          </a:p>
        </p:txBody>
      </p:sp>
      <p:sp>
        <p:nvSpPr>
          <p:cNvPr id="6" name="Up Ribbon 5"/>
          <p:cNvSpPr/>
          <p:nvPr/>
        </p:nvSpPr>
        <p:spPr>
          <a:xfrm>
            <a:off x="3074135" y="2429532"/>
            <a:ext cx="5579724" cy="1010652"/>
          </a:xfrm>
          <a:prstGeom prst="ribbon2">
            <a:avLst>
              <a:gd name="adj1" fmla="val 23809"/>
              <a:gd name="adj2" fmla="val 46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Teachers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2615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169" y="2653048"/>
            <a:ext cx="3056437" cy="3984938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Sir </a:t>
            </a:r>
            <a:r>
              <a:rPr lang="en-GB" dirty="0" err="1" smtClean="0"/>
              <a:t>Asad</a:t>
            </a:r>
            <a:endParaRPr lang="en-GB" dirty="0"/>
          </a:p>
          <a:p>
            <a:r>
              <a:rPr lang="en-GB" dirty="0" smtClean="0"/>
              <a:t>Sir Hassan</a:t>
            </a:r>
            <a:endParaRPr lang="en-GB" dirty="0"/>
          </a:p>
          <a:p>
            <a:r>
              <a:rPr lang="en-GB" dirty="0"/>
              <a:t>Sir </a:t>
            </a:r>
            <a:r>
              <a:rPr lang="en-GB" dirty="0" smtClean="0"/>
              <a:t>Fahad </a:t>
            </a:r>
            <a:r>
              <a:rPr lang="en-GB" dirty="0"/>
              <a:t>T</a:t>
            </a:r>
            <a:r>
              <a:rPr lang="en-GB" dirty="0" smtClean="0"/>
              <a:t>ariq</a:t>
            </a:r>
            <a:endParaRPr lang="en-GB" dirty="0"/>
          </a:p>
          <a:p>
            <a:r>
              <a:rPr lang="en-GB" dirty="0" smtClean="0"/>
              <a:t>Sir Fahad Amir</a:t>
            </a:r>
            <a:endParaRPr lang="en-GB" dirty="0"/>
          </a:p>
          <a:p>
            <a:r>
              <a:rPr lang="en-GB" dirty="0" smtClean="0"/>
              <a:t>Sir </a:t>
            </a:r>
            <a:r>
              <a:rPr lang="en-GB" dirty="0" err="1" smtClean="0"/>
              <a:t>Zeshan</a:t>
            </a:r>
            <a:r>
              <a:rPr lang="en-GB" dirty="0" smtClean="0"/>
              <a:t> </a:t>
            </a:r>
            <a:r>
              <a:rPr lang="en-GB" dirty="0" err="1"/>
              <a:t>A</a:t>
            </a:r>
            <a:r>
              <a:rPr lang="en-GB" dirty="0" err="1" smtClean="0"/>
              <a:t>sim</a:t>
            </a:r>
            <a:endParaRPr lang="en-GB" dirty="0"/>
          </a:p>
          <a:p>
            <a:r>
              <a:rPr lang="en-GB" dirty="0"/>
              <a:t>Sir </a:t>
            </a:r>
            <a:r>
              <a:rPr lang="en-GB" dirty="0" smtClean="0"/>
              <a:t>Hamza</a:t>
            </a:r>
            <a:endParaRPr lang="en-GB" dirty="0"/>
          </a:p>
          <a:p>
            <a:r>
              <a:rPr lang="en-GB" dirty="0"/>
              <a:t>Sir </a:t>
            </a:r>
            <a:r>
              <a:rPr lang="en-GB" dirty="0" err="1" smtClean="0"/>
              <a:t>Zohaib</a:t>
            </a:r>
            <a:endParaRPr lang="en-GB" dirty="0"/>
          </a:p>
          <a:p>
            <a:endParaRPr lang="en-US" dirty="0"/>
          </a:p>
        </p:txBody>
      </p:sp>
      <p:sp>
        <p:nvSpPr>
          <p:cNvPr id="6" name="Up Ribbon 5"/>
          <p:cNvSpPr/>
          <p:nvPr/>
        </p:nvSpPr>
        <p:spPr>
          <a:xfrm>
            <a:off x="2713154" y="2403775"/>
            <a:ext cx="6301685" cy="1010652"/>
          </a:xfrm>
          <a:prstGeom prst="ribbon2">
            <a:avLst>
              <a:gd name="adj1" fmla="val 23809"/>
              <a:gd name="adj2" fmla="val 46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Teachers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61935" y="2653048"/>
            <a:ext cx="3056437" cy="3984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Mis</a:t>
            </a:r>
            <a:r>
              <a:rPr lang="en-GB" dirty="0" smtClean="0"/>
              <a:t> </a:t>
            </a:r>
            <a:r>
              <a:rPr lang="en-GB" dirty="0" err="1"/>
              <a:t>F</a:t>
            </a:r>
            <a:r>
              <a:rPr lang="en-GB" dirty="0" err="1" smtClean="0"/>
              <a:t>areeha</a:t>
            </a:r>
            <a:endParaRPr lang="en-GB" dirty="0" smtClean="0"/>
          </a:p>
          <a:p>
            <a:r>
              <a:rPr lang="en-GB" dirty="0" smtClean="0"/>
              <a:t>Sir Hussain</a:t>
            </a:r>
          </a:p>
          <a:p>
            <a:r>
              <a:rPr lang="en-GB" dirty="0" smtClean="0"/>
              <a:t>Sir </a:t>
            </a:r>
            <a:r>
              <a:rPr lang="en-GB" dirty="0" err="1" smtClean="0"/>
              <a:t>Rehan</a:t>
            </a:r>
            <a:r>
              <a:rPr lang="en-GB" dirty="0" smtClean="0"/>
              <a:t> </a:t>
            </a:r>
          </a:p>
          <a:p>
            <a:r>
              <a:rPr lang="en-GB" dirty="0" smtClean="0"/>
              <a:t>Sir Ali Raza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4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169" y="2653048"/>
            <a:ext cx="3056437" cy="3984938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Miss </a:t>
            </a:r>
            <a:r>
              <a:rPr lang="en-GB" dirty="0" err="1" smtClean="0"/>
              <a:t>Wasifa</a:t>
            </a:r>
            <a:endParaRPr lang="en-GB" dirty="0"/>
          </a:p>
          <a:p>
            <a:r>
              <a:rPr lang="en-GB" dirty="0" smtClean="0"/>
              <a:t>Sir </a:t>
            </a:r>
            <a:r>
              <a:rPr lang="en-GB" dirty="0" err="1" smtClean="0"/>
              <a:t>Mudassir</a:t>
            </a:r>
            <a:endParaRPr lang="en-GB" dirty="0"/>
          </a:p>
          <a:p>
            <a:r>
              <a:rPr lang="en-GB" dirty="0"/>
              <a:t>Sir </a:t>
            </a:r>
            <a:r>
              <a:rPr lang="en-GB" dirty="0" smtClean="0"/>
              <a:t>Kamran</a:t>
            </a:r>
            <a:endParaRPr lang="en-GB" dirty="0"/>
          </a:p>
          <a:p>
            <a:r>
              <a:rPr lang="en-GB" dirty="0" smtClean="0"/>
              <a:t>Sir Bilal </a:t>
            </a:r>
            <a:endParaRPr lang="en-GB" dirty="0"/>
          </a:p>
          <a:p>
            <a:r>
              <a:rPr lang="en-GB" dirty="0" smtClean="0"/>
              <a:t>Sir </a:t>
            </a:r>
            <a:r>
              <a:rPr lang="en-GB" dirty="0" err="1" smtClean="0"/>
              <a:t>Umer</a:t>
            </a:r>
            <a:endParaRPr lang="en-GB" dirty="0"/>
          </a:p>
          <a:p>
            <a:r>
              <a:rPr lang="en-GB" dirty="0" smtClean="0"/>
              <a:t>Sir Fahad (Urdu)</a:t>
            </a:r>
            <a:endParaRPr lang="en-GB" dirty="0"/>
          </a:p>
          <a:p>
            <a:r>
              <a:rPr lang="en-GB" dirty="0" smtClean="0"/>
              <a:t>Miss </a:t>
            </a:r>
            <a:r>
              <a:rPr lang="en-GB" dirty="0" err="1" smtClean="0"/>
              <a:t>Farzeen</a:t>
            </a:r>
            <a:endParaRPr lang="en-GB" dirty="0" smtClean="0"/>
          </a:p>
          <a:p>
            <a:r>
              <a:rPr lang="en-GB" dirty="0" smtClean="0"/>
              <a:t>Miss Ayesha</a:t>
            </a:r>
            <a:endParaRPr lang="en-GB" dirty="0"/>
          </a:p>
          <a:p>
            <a:endParaRPr lang="en-US" dirty="0"/>
          </a:p>
        </p:txBody>
      </p:sp>
      <p:sp>
        <p:nvSpPr>
          <p:cNvPr id="6" name="Up Ribbon 5"/>
          <p:cNvSpPr/>
          <p:nvPr/>
        </p:nvSpPr>
        <p:spPr>
          <a:xfrm>
            <a:off x="2713154" y="2403775"/>
            <a:ext cx="6301685" cy="1010652"/>
          </a:xfrm>
          <a:prstGeom prst="ribbon2">
            <a:avLst>
              <a:gd name="adj1" fmla="val 23809"/>
              <a:gd name="adj2" fmla="val 46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 Teachers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7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</a:t>
            </a:r>
            <a:r>
              <a:rPr lang="en-US" dirty="0" err="1" smtClean="0"/>
              <a:t>Naveed</a:t>
            </a:r>
            <a:r>
              <a:rPr lang="en-US" dirty="0" smtClean="0"/>
              <a:t> Ahmad Siddiqui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888" y="2376681"/>
            <a:ext cx="8825659" cy="34163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Subjects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Urdu,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Islamiat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Pak Studies, Arts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Qualification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M.A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Islamiat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Arabic), Persian Diploma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Teaching Experience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12 years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2017 Result:			1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Year 			2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nd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Year </a:t>
            </a:r>
          </a:p>
          <a:p>
            <a:pPr lvl="2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Urdu 			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87/100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00					</a:t>
            </a:r>
          </a:p>
          <a:p>
            <a:pPr lvl="2"/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Islamiat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		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47/50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00		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 Plan: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Shadi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01257" y="5515429"/>
            <a:ext cx="1973943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67613" y="5792981"/>
            <a:ext cx="1821543" cy="6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301" y="5760603"/>
            <a:ext cx="1821543" cy="6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333" y="2466367"/>
            <a:ext cx="2624584" cy="36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30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WAQAS JAVAID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888" y="2376681"/>
            <a:ext cx="8825659" cy="34163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Subjects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Urdu, Pak Studies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Qualification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Hons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Teaching Experience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3 years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Latest Result: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48/50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Waleed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Saif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Future Plan: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MBA in Finance and PhD.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502" y="2860709"/>
            <a:ext cx="2279729" cy="33078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01257" y="5515429"/>
            <a:ext cx="1973943" cy="88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4228" y="5798436"/>
            <a:ext cx="1821543" cy="6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0686" y="5792981"/>
            <a:ext cx="1821543" cy="6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678" y="973668"/>
            <a:ext cx="9013690" cy="706964"/>
          </a:xfrm>
        </p:spPr>
        <p:txBody>
          <a:bodyPr/>
          <a:lstStyle/>
          <a:p>
            <a:r>
              <a:rPr lang="en-US" dirty="0" smtClean="0"/>
              <a:t>Sir </a:t>
            </a:r>
            <a:r>
              <a:rPr lang="en-US" dirty="0" err="1" smtClean="0"/>
              <a:t>Mehran</a:t>
            </a:r>
            <a:r>
              <a:rPr lang="en-US" dirty="0" smtClean="0"/>
              <a:t> Tariq (Mechanical Engineer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678" y="2465265"/>
            <a:ext cx="8825659" cy="34163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Subjects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Chemistry (Matric)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Qualification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B.Sc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Mechanical Engineering (UET Lahore)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Teaching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Experience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04 years and counting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2017 Result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60/60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Atif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Naseer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59/60 (Ayesha Tahir)		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60/60 (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Rabia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Tahir )     		60/60 (Amir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Sohail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83/85 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Amna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Shuaib)		92/85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Iqra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Mehmood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MTO , MBA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24" y="2430652"/>
            <a:ext cx="34765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2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8" y="797169"/>
            <a:ext cx="10527322" cy="883463"/>
          </a:xfrm>
        </p:spPr>
        <p:txBody>
          <a:bodyPr/>
          <a:lstStyle/>
          <a:p>
            <a:r>
              <a:rPr lang="en-US" dirty="0" smtClean="0"/>
              <a:t>Sir </a:t>
            </a:r>
            <a:r>
              <a:rPr lang="en-US" dirty="0" err="1" smtClean="0"/>
              <a:t>Muneeb</a:t>
            </a:r>
            <a:r>
              <a:rPr lang="en-US" dirty="0" smtClean="0"/>
              <a:t> (Computer Scientist,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 IT Professional, Developer)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8" y="2447681"/>
            <a:ext cx="9571661" cy="34163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Subjects: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Science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Qualification: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BSIT (Punjab University)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Teaching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Experience: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03 years and counting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2017 Result: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73 | 75 (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Zargham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Asim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71 | 75 (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Ammar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69 | 75 (Ayesha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Haider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Plan: to be a Researcher, Inventor &amp; Innovator 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209" y="2447681"/>
            <a:ext cx="335808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2" y="1008838"/>
            <a:ext cx="11031416" cy="706964"/>
          </a:xfrm>
        </p:spPr>
        <p:txBody>
          <a:bodyPr/>
          <a:lstStyle/>
          <a:p>
            <a:r>
              <a:rPr lang="en-US" dirty="0" smtClean="0"/>
              <a:t>Sir </a:t>
            </a:r>
            <a:r>
              <a:rPr lang="en-US" dirty="0" err="1" smtClean="0"/>
              <a:t>Murtaza</a:t>
            </a:r>
            <a:r>
              <a:rPr lang="en-US" dirty="0" smtClean="0"/>
              <a:t> Ali (Computer Engineer &amp; Developer)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324" y="2414953"/>
            <a:ext cx="7376456" cy="3953815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Subjects: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Computer Science &amp; Physics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Qualification: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BS-CS (GC-University)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Teaching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Experience: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4-Years and counting..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2017 Result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9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60/60 (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Atif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Naseer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		59/60 (Ayesha Tahir)		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en-US" b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59/60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Rabia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Tahir )     		60/60 (Amir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Sohail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r>
              <a:rPr lang="en-US" b="1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84/85 (Zainab)				82/85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Zargham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Asim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80/85 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Esha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Tahir)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&amp; Becoming a Professor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795" y="2414954"/>
            <a:ext cx="3535495" cy="39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 </a:t>
            </a:r>
            <a:r>
              <a:rPr lang="en-US" dirty="0" err="1" smtClean="0"/>
              <a:t>Hussain</a:t>
            </a:r>
            <a:r>
              <a:rPr lang="en-US" dirty="0" smtClean="0"/>
              <a:t> Mughal()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81" y="2613774"/>
            <a:ext cx="9324686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Subjects: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Qualification: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B.Com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(Hons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M.Com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Last year (Hailey College of Commerce)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Teaching Experience: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Year and Counting..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2017 Result: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	86 | 100 (Haroon)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72 | 100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Muskan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Mehmood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68 | 100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Shohaib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Future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Plan: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482" y="2488959"/>
            <a:ext cx="3077955" cy="35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33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</a:t>
            </a:r>
            <a:r>
              <a:rPr lang="en-US" dirty="0" err="1" smtClean="0"/>
              <a:t>Wasifa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Subjects</a:t>
            </a:r>
            <a:r>
              <a:rPr lang="en-US" b="1" dirty="0" smtClean="0"/>
              <a:t>: </a:t>
            </a:r>
            <a:r>
              <a:rPr lang="en-US" dirty="0" smtClean="0"/>
              <a:t>Physics</a:t>
            </a:r>
            <a:endParaRPr lang="en-US" b="1" dirty="0"/>
          </a:p>
          <a:p>
            <a:r>
              <a:rPr lang="en-US" b="1" dirty="0"/>
              <a:t>Qualification: </a:t>
            </a:r>
            <a:r>
              <a:rPr lang="en-US" dirty="0" smtClean="0"/>
              <a:t>BS-Physics (LCWU)</a:t>
            </a:r>
            <a:endParaRPr lang="en-US" b="1" dirty="0"/>
          </a:p>
          <a:p>
            <a:r>
              <a:rPr lang="en-US" b="1" dirty="0"/>
              <a:t>Teaching </a:t>
            </a:r>
            <a:r>
              <a:rPr lang="en-US" b="1" dirty="0" smtClean="0"/>
              <a:t>Experience: </a:t>
            </a:r>
            <a:r>
              <a:rPr lang="en-US" dirty="0" smtClean="0"/>
              <a:t>Fresh</a:t>
            </a:r>
            <a:endParaRPr lang="en-US" b="1" dirty="0"/>
          </a:p>
          <a:p>
            <a:r>
              <a:rPr lang="en-US" b="1" dirty="0"/>
              <a:t>Future Plan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638" y="2485624"/>
            <a:ext cx="2486896" cy="38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421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RESULTS THIS YEAR (2017)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518026" y="3753853"/>
          <a:ext cx="4956343" cy="2707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953"/>
                <a:gridCol w="2092537"/>
                <a:gridCol w="1467853"/>
              </a:tblGrid>
              <a:tr h="883367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Hajra</a:t>
                      </a:r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Naeem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489/505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1187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Atif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Naseer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477/505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1870">
                <a:tc>
                  <a:txBody>
                    <a:bodyPr/>
                    <a:lstStyle/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Abdullah Shaiq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461/505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6265109" y="3753853"/>
          <a:ext cx="5321302" cy="270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116"/>
                <a:gridCol w="2052420"/>
                <a:gridCol w="1773766"/>
              </a:tblGrid>
              <a:tr h="883368"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Rabia</a:t>
                      </a:r>
                      <a:r>
                        <a:rPr lang="en-GB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Tahir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958/1100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911870"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Haris</a:t>
                      </a:r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Zahid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945/1100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11870"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Amir </a:t>
                      </a:r>
                      <a:r>
                        <a:rPr lang="en-GB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Sohail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925/1100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Up Ribbon 10"/>
          <p:cNvSpPr/>
          <p:nvPr/>
        </p:nvSpPr>
        <p:spPr>
          <a:xfrm>
            <a:off x="518026" y="2382253"/>
            <a:ext cx="4956343" cy="1010652"/>
          </a:xfrm>
          <a:prstGeom prst="ribbon2">
            <a:avLst>
              <a:gd name="adj1" fmla="val 23809"/>
              <a:gd name="adj2" fmla="val 46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Up Ribbon 11"/>
          <p:cNvSpPr/>
          <p:nvPr/>
        </p:nvSpPr>
        <p:spPr>
          <a:xfrm>
            <a:off x="6265109" y="2382253"/>
            <a:ext cx="5321302" cy="1010652"/>
          </a:xfrm>
          <a:prstGeom prst="ribbon2">
            <a:avLst>
              <a:gd name="adj1" fmla="val 23809"/>
              <a:gd name="adj2" fmla="val 46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9024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1103</TotalTime>
  <Words>332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Garamond</vt:lpstr>
      <vt:lpstr>Times New Roman</vt:lpstr>
      <vt:lpstr>Wingdings 3</vt:lpstr>
      <vt:lpstr>Ion Boardroom</vt:lpstr>
      <vt:lpstr>  NATIONAL ACADEMY (Our Faculty Our Family)</vt:lpstr>
      <vt:lpstr>SIR Naveed Ahmad Siddiqui</vt:lpstr>
      <vt:lpstr>SIR WAQAS JAVAID</vt:lpstr>
      <vt:lpstr>Sir Mehran Tariq (Mechanical Engineer )</vt:lpstr>
      <vt:lpstr>Sir Muneeb (Computer Scientist,        IT Professional, Developer)</vt:lpstr>
      <vt:lpstr>Sir Murtaza Ali (Computer Engineer &amp; Developer)</vt:lpstr>
      <vt:lpstr>Sir Hussain Mughal()</vt:lpstr>
      <vt:lpstr>Miss Wasifa</vt:lpstr>
      <vt:lpstr>OUR RESULTS THIS YEAR (2017)</vt:lpstr>
      <vt:lpstr>OUR RESULTS THIS YEAR (2017)</vt:lpstr>
      <vt:lpstr>Our Teachers</vt:lpstr>
      <vt:lpstr>Our Teachers</vt:lpstr>
      <vt:lpstr>Our Teachers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Murtaza Ali</cp:lastModifiedBy>
  <cp:revision>61</cp:revision>
  <dcterms:created xsi:type="dcterms:W3CDTF">2017-10-20T12:52:08Z</dcterms:created>
  <dcterms:modified xsi:type="dcterms:W3CDTF">2017-10-21T09:08:12Z</dcterms:modified>
</cp:coreProperties>
</file>