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B0F8C-47FD-4296-A607-D5A8D55383D5}" v="350" dt="2020-12-04T09:47:23.121"/>
    <p1510:client id="{9CBBB791-476D-4B76-8A62-F24F75CE1E5C}" v="300" dt="2020-12-07T20:10:51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6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Rev2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Number of </a:t>
            </a:r>
            <a:r>
              <a:rPr lang="en-US" dirty="0" err="1"/>
              <a:t>users,items</a:t>
            </a:r>
            <a:r>
              <a:rPr lang="en-US" dirty="0"/>
              <a:t> and relevant graphs</a:t>
            </a:r>
          </a:p>
        </p:txBody>
      </p:sp>
    </p:spTree>
    <p:extLst>
      <p:ext uri="{BB962C8B-B14F-4D97-AF65-F5344CB8AC3E}">
        <p14:creationId xmlns:p14="http://schemas.microsoft.com/office/powerpoint/2010/main" xmlns="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tc_num_src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696" y="-1"/>
            <a:ext cx="8153338" cy="51190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68880" y="5708469"/>
            <a:ext cx="812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OTC _NUM OF SRC FILTERED FROM GT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tc_num_des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932" y="0"/>
            <a:ext cx="7981405" cy="49085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4114" y="5747657"/>
            <a:ext cx="802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OTC _NUM OF DEST FILTERED FROM GT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mazon_num_sr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33" y="0"/>
            <a:ext cx="8450070" cy="49492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98617" y="5630091"/>
            <a:ext cx="845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AMAZON_NUM OF SRC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mazon_num_d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-137747"/>
            <a:ext cx="8268789" cy="53125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4114" y="5695406"/>
            <a:ext cx="876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AMAZON _NUM OF DEST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mazon_num_src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68" y="0"/>
            <a:ext cx="7654165" cy="49177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85109" y="5747657"/>
            <a:ext cx="842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AMAZON_NUM OF SRC FILTERED FROM GT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mazon_num_des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17" y="0"/>
            <a:ext cx="7934543" cy="50978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5434149"/>
            <a:ext cx="830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AMAZON_NUM OF DEST FILTERED FROM GT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pinions_num_sr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79" y="-23904"/>
            <a:ext cx="8948057" cy="52118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9509" y="5969726"/>
            <a:ext cx="828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EPINIONS _NUM OF SRC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pinions_num_d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8" y="-85359"/>
            <a:ext cx="8843555" cy="51615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81051" y="5891349"/>
            <a:ext cx="897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EPINIONS _NUM OF DEST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pinions_num_src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4" y="0"/>
            <a:ext cx="10947977" cy="5120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0240" y="5525589"/>
            <a:ext cx="894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EPINIONS _NUM OF SRC FILTERED FROM GT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pinions_num_des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96" y="95149"/>
            <a:ext cx="8961121" cy="50063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59875" y="5904411"/>
            <a:ext cx="829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EPINIONS _NUM OF DEST FILTERED FROM GT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942DC4F7-AE6D-453C-97C6-E720F0A23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14294081"/>
              </p:ext>
            </p:extLst>
          </p:nvPr>
        </p:nvGraphicFramePr>
        <p:xfrm>
          <a:off x="186905" y="560716"/>
          <a:ext cx="12010170" cy="514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017">
                  <a:extLst>
                    <a:ext uri="{9D8B030D-6E8A-4147-A177-3AD203B41FA5}">
                      <a16:colId xmlns:a16="http://schemas.microsoft.com/office/drawing/2014/main" xmlns="" val="396718428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xmlns="" val="1816111099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xmlns="" val="3868045922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xmlns="" val="1407171677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xmlns="" val="2070003332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xmlns="" val="1239300607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xmlns="" val="729143588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xmlns="" val="3670628200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xmlns="" val="580367077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xmlns="" val="726183018"/>
                    </a:ext>
                  </a:extLst>
                </a:gridCol>
              </a:tblGrid>
              <a:tr h="12327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Music </a:t>
                      </a:r>
                      <a:r>
                        <a:rPr lang="en-US"/>
                        <a:t>Instruments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Amazon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Digital 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Patio,Lawn,garde</a:t>
                      </a:r>
                      <a:r>
                        <a:rPr lang="en-US" dirty="0"/>
                        <a:t>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Automotive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Toys and 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Health and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Cell phones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2983052"/>
                  </a:ext>
                </a:extLst>
              </a:tr>
              <a:tr h="977689">
                <a:tc>
                  <a:txBody>
                    <a:bodyPr/>
                    <a:lstStyle/>
                    <a:p>
                      <a:r>
                        <a:rPr lang="en-US"/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500,176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583,933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836,006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993,490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2,252,771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2,982,326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3,447,249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0636793"/>
                  </a:ext>
                </a:extLst>
              </a:tr>
              <a:tr h="9776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No.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339231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426922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478235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714791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9655678"/>
                  </a:ext>
                </a:extLst>
              </a:tr>
              <a:tr h="977689">
                <a:tc>
                  <a:txBody>
                    <a:bodyPr/>
                    <a:lstStyle/>
                    <a:p>
                      <a:r>
                        <a:rPr lang="en-US"/>
                        <a:t>No.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83046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23965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266414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105984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0364866"/>
                  </a:ext>
                </a:extLst>
              </a:tr>
              <a:tr h="97768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5012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426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C7A511F9-D817-4B1B-A3B7-751BB6B55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48685212"/>
              </p:ext>
            </p:extLst>
          </p:nvPr>
        </p:nvGraphicFramePr>
        <p:xfrm>
          <a:off x="488830" y="402566"/>
          <a:ext cx="11374752" cy="618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792">
                  <a:extLst>
                    <a:ext uri="{9D8B030D-6E8A-4147-A177-3AD203B41FA5}">
                      <a16:colId xmlns:a16="http://schemas.microsoft.com/office/drawing/2014/main" xmlns="" val="2630670175"/>
                    </a:ext>
                  </a:extLst>
                </a:gridCol>
                <a:gridCol w="1895792">
                  <a:extLst>
                    <a:ext uri="{9D8B030D-6E8A-4147-A177-3AD203B41FA5}">
                      <a16:colId xmlns:a16="http://schemas.microsoft.com/office/drawing/2014/main" xmlns="" val="2770404781"/>
                    </a:ext>
                  </a:extLst>
                </a:gridCol>
                <a:gridCol w="1895792">
                  <a:extLst>
                    <a:ext uri="{9D8B030D-6E8A-4147-A177-3AD203B41FA5}">
                      <a16:colId xmlns:a16="http://schemas.microsoft.com/office/drawing/2014/main" xmlns="" val="3006019617"/>
                    </a:ext>
                  </a:extLst>
                </a:gridCol>
                <a:gridCol w="1895792">
                  <a:extLst>
                    <a:ext uri="{9D8B030D-6E8A-4147-A177-3AD203B41FA5}">
                      <a16:colId xmlns:a16="http://schemas.microsoft.com/office/drawing/2014/main" xmlns="" val="86412324"/>
                    </a:ext>
                  </a:extLst>
                </a:gridCol>
                <a:gridCol w="1895792">
                  <a:extLst>
                    <a:ext uri="{9D8B030D-6E8A-4147-A177-3AD203B41FA5}">
                      <a16:colId xmlns:a16="http://schemas.microsoft.com/office/drawing/2014/main" xmlns="" val="1196321579"/>
                    </a:ext>
                  </a:extLst>
                </a:gridCol>
                <a:gridCol w="1895792">
                  <a:extLst>
                    <a:ext uri="{9D8B030D-6E8A-4147-A177-3AD203B41FA5}">
                      <a16:colId xmlns:a16="http://schemas.microsoft.com/office/drawing/2014/main" xmlns="" val="3601882656"/>
                    </a:ext>
                  </a:extLst>
                </a:gridCol>
              </a:tblGrid>
              <a:tr h="1236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REVIEWERS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Ranges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BENIGN/FRAUDSTER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3796569"/>
                  </a:ext>
                </a:extLst>
              </a:tr>
              <a:tr h="1236076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Min: 2010-11-08 00:00:00 </a:t>
                      </a:r>
                    </a:p>
                    <a:p>
                      <a:r>
                        <a:rPr lang="en-US" dirty="0" smtClean="0"/>
                        <a:t>Max: 2016-01-22 00:00:00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137/102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3383714"/>
                  </a:ext>
                </a:extLst>
              </a:tr>
              <a:tr h="1236076">
                <a:tc>
                  <a:txBody>
                    <a:bodyPr/>
                    <a:lstStyle/>
                    <a:p>
                      <a:r>
                        <a:rPr lang="en-US" dirty="0"/>
                        <a:t>OTC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135/180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8950892"/>
                  </a:ext>
                </a:extLst>
              </a:tr>
              <a:tr h="1236076">
                <a:tc>
                  <a:txBody>
                    <a:bodyPr/>
                    <a:lstStyle/>
                    <a:p>
                      <a:r>
                        <a:rPr lang="en-US" dirty="0"/>
                        <a:t>EPINIONS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13668103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120486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132585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Min:2001/0 max:2002/05/30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9291/1012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5250179"/>
                  </a:ext>
                </a:extLst>
              </a:tr>
              <a:tr h="1236076"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Min:1999-10-07 20:00:00</a:t>
                      </a:r>
                    </a:p>
                    <a:p>
                      <a:r>
                        <a:rPr lang="en-US" dirty="0" smtClean="0"/>
                        <a:t>Max: 2012-10-25 20:00:00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2357/241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495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7712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lpha_num_sr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17" y="0"/>
            <a:ext cx="8294914" cy="5329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20686" y="5982789"/>
            <a:ext cx="808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ALPHA_NUM OF SRC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lpha_num_d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40" y="0"/>
            <a:ext cx="8510854" cy="54681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24743" y="6113417"/>
            <a:ext cx="859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ALPHA_NUM OF DEST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lpha_num_src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06" y="0"/>
            <a:ext cx="8921931" cy="51138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02674" y="5799909"/>
            <a:ext cx="941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ALPHA_NUM OF SRC FILTERED FROM GT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lpha_num_des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36" y="-1"/>
            <a:ext cx="8583544" cy="50945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1497" y="5930537"/>
            <a:ext cx="836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ALPHA_NUM OF DEST FILTERED FROM GT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tc_num_sr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7" y="-91071"/>
            <a:ext cx="9065622" cy="52899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7543" y="5904411"/>
            <a:ext cx="939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OTC _NUM OF SRC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tc_num_d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0"/>
            <a:ext cx="8921932" cy="49878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9246" y="5734595"/>
            <a:ext cx="825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OTC _NUM OF DEST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186</TotalTime>
  <Words>183</Words>
  <Application>Microsoft Office PowerPoint</Application>
  <PresentationFormat>Custom</PresentationFormat>
  <Paragraphs>75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Parcel</vt:lpstr>
      <vt:lpstr>Rev2 DATA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Sayak</cp:lastModifiedBy>
  <cp:revision>167</cp:revision>
  <dcterms:created xsi:type="dcterms:W3CDTF">2020-12-04T07:43:48Z</dcterms:created>
  <dcterms:modified xsi:type="dcterms:W3CDTF">2020-12-29T19:11:05Z</dcterms:modified>
</cp:coreProperties>
</file>