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73B-17D1-4A5C-BD45-8344A9F8D24C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984-5311-4808-9F56-BCD0AB944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73B-17D1-4A5C-BD45-8344A9F8D24C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984-5311-4808-9F56-BCD0AB944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73B-17D1-4A5C-BD45-8344A9F8D24C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984-5311-4808-9F56-BCD0AB944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73B-17D1-4A5C-BD45-8344A9F8D24C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984-5311-4808-9F56-BCD0AB944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73B-17D1-4A5C-BD45-8344A9F8D24C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984-5311-4808-9F56-BCD0AB944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73B-17D1-4A5C-BD45-8344A9F8D24C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984-5311-4808-9F56-BCD0AB944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73B-17D1-4A5C-BD45-8344A9F8D24C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984-5311-4808-9F56-BCD0AB944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73B-17D1-4A5C-BD45-8344A9F8D24C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984-5311-4808-9F56-BCD0AB944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73B-17D1-4A5C-BD45-8344A9F8D24C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984-5311-4808-9F56-BCD0AB944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73B-17D1-4A5C-BD45-8344A9F8D24C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984-5311-4808-9F56-BCD0AB944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73B-17D1-4A5C-BD45-8344A9F8D24C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984-5311-4808-9F56-BCD0AB944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9773B-17D1-4A5C-BD45-8344A9F8D24C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A0984-5311-4808-9F56-BCD0AB944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YELP DATA 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Userid,prod</a:t>
            </a:r>
            <a:r>
              <a:rPr lang="en-IN" dirty="0" smtClean="0"/>
              <a:t> </a:t>
            </a:r>
            <a:r>
              <a:rPr lang="en-IN" dirty="0" err="1" smtClean="0"/>
              <a:t>id,rating,label,date</a:t>
            </a:r>
            <a:endParaRPr lang="en-I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-1000164" y="-214340"/>
          <a:ext cx="13898916" cy="779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486"/>
                <a:gridCol w="2316486"/>
                <a:gridCol w="2316486"/>
                <a:gridCol w="2316486"/>
                <a:gridCol w="2316486"/>
                <a:gridCol w="2316486"/>
              </a:tblGrid>
              <a:tr h="1558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REVIEWERS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Ranges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smtClean="0"/>
                        <a:t>BENIGN/FRAUDSTE</a:t>
                      </a:r>
                    </a:p>
                    <a:p>
                      <a:r>
                        <a:rPr lang="en-US" dirty="0" smtClean="0"/>
                        <a:t>R(percentage)</a:t>
                      </a:r>
                      <a:endParaRPr lang="en-US" dirty="0"/>
                    </a:p>
                  </a:txBody>
                  <a:tcPr/>
                </a:tc>
              </a:tr>
              <a:tr h="1558344">
                <a:tc>
                  <a:txBody>
                    <a:bodyPr/>
                    <a:lstStyle/>
                    <a:p>
                      <a:r>
                        <a:rPr lang="en-IN" dirty="0" smtClean="0"/>
                        <a:t>Chicago</a:t>
                      </a:r>
                      <a:r>
                        <a:rPr lang="en-IN" baseline="0" dirty="0" smtClean="0"/>
                        <a:t> Hotel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5853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Min:1/1/2006 max:9/9/2012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B: 750</a:t>
                      </a:r>
                    </a:p>
                    <a:p>
                      <a:r>
                        <a:rPr lang="en-IN" dirty="0" smtClean="0"/>
                        <a:t>F : 4275</a:t>
                      </a:r>
                      <a:endParaRPr lang="en-US" dirty="0"/>
                    </a:p>
                  </a:txBody>
                  <a:tcPr/>
                </a:tc>
              </a:tr>
              <a:tr h="1558344">
                <a:tc>
                  <a:txBody>
                    <a:bodyPr/>
                    <a:lstStyle/>
                    <a:p>
                      <a:r>
                        <a:rPr lang="en-IN" dirty="0" smtClean="0"/>
                        <a:t>Chicago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Restuarant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61540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33964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Min:1/1/2006 max:9/9/2012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 :</a:t>
                      </a:r>
                      <a:r>
                        <a:rPr lang="en-IN" baseline="0" dirty="0" smtClean="0"/>
                        <a:t> 6857</a:t>
                      </a:r>
                    </a:p>
                    <a:p>
                      <a:r>
                        <a:rPr lang="en-IN" baseline="0" dirty="0" smtClean="0"/>
                        <a:t>F : 27107</a:t>
                      </a:r>
                      <a:endParaRPr lang="en-US" dirty="0"/>
                    </a:p>
                  </a:txBody>
                  <a:tcPr/>
                </a:tc>
              </a:tr>
              <a:tr h="1558344">
                <a:tc>
                  <a:txBody>
                    <a:bodyPr/>
                    <a:lstStyle/>
                    <a:p>
                      <a:r>
                        <a:rPr lang="en-IN" dirty="0" smtClean="0"/>
                        <a:t>Yelp</a:t>
                      </a:r>
                      <a:r>
                        <a:rPr lang="en-IN" baseline="0" dirty="0" smtClean="0"/>
                        <a:t> NYC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359051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160225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Min: 2004-10-20 </a:t>
                      </a:r>
                    </a:p>
                    <a:p>
                      <a:r>
                        <a:rPr lang="en-US" dirty="0" smtClean="0"/>
                        <a:t>max: 2015-01-07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 : 132154</a:t>
                      </a:r>
                    </a:p>
                    <a:p>
                      <a:r>
                        <a:rPr lang="en-IN" dirty="0" smtClean="0"/>
                        <a:t>F : 28071</a:t>
                      </a:r>
                      <a:endParaRPr lang="en-US" dirty="0"/>
                    </a:p>
                  </a:txBody>
                  <a:tcPr/>
                </a:tc>
              </a:tr>
              <a:tr h="1558344">
                <a:tc>
                  <a:txBody>
                    <a:bodyPr/>
                    <a:lstStyle/>
                    <a:p>
                      <a:r>
                        <a:rPr lang="en-IN" dirty="0" smtClean="0"/>
                        <a:t>Yelp</a:t>
                      </a:r>
                      <a:r>
                        <a:rPr lang="en-IN" baseline="0" dirty="0" smtClean="0"/>
                        <a:t> Zip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608597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260276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Min: 2004-10-20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Max: 2015-01-10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 : </a:t>
                      </a:r>
                      <a:r>
                        <a:rPr lang="en-US" dirty="0" smtClean="0"/>
                        <a:t>199368</a:t>
                      </a:r>
                    </a:p>
                    <a:p>
                      <a:r>
                        <a:rPr lang="en-IN" dirty="0" smtClean="0"/>
                        <a:t>F : 60908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77</Words>
  <Application>Microsoft Office PowerPoint</Application>
  <PresentationFormat>On-screen Show (4:3)</PresentationFormat>
  <Paragraphs>38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YELP DATA SUMMARY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DATA SUMMARY</dc:title>
  <dc:creator>Sayak</dc:creator>
  <cp:lastModifiedBy>Sayak</cp:lastModifiedBy>
  <cp:revision>13</cp:revision>
  <dcterms:created xsi:type="dcterms:W3CDTF">2020-12-28T07:19:47Z</dcterms:created>
  <dcterms:modified xsi:type="dcterms:W3CDTF">2020-12-29T19:23:29Z</dcterms:modified>
</cp:coreProperties>
</file>