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B0F8C-47FD-4296-A607-D5A8D55383D5}" v="350" dt="2020-12-04T09:47:23.121"/>
    <p1510:client id="{9CBBB791-476D-4B76-8A62-F24F75CE1E5C}" v="300" dt="2020-12-07T20:10:51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Rev2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</a:t>
            </a:r>
            <a:r>
              <a:rPr lang="en-US" dirty="0" err="1"/>
              <a:t>users,items</a:t>
            </a:r>
            <a:r>
              <a:rPr lang="en-US" dirty="0"/>
              <a:t> and relevant graphs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2DC4F7-AE6D-453C-97C6-E720F0A2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94081"/>
              </p:ext>
            </p:extLst>
          </p:nvPr>
        </p:nvGraphicFramePr>
        <p:xfrm>
          <a:off x="186905" y="560716"/>
          <a:ext cx="12010170" cy="514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17">
                  <a:extLst>
                    <a:ext uri="{9D8B030D-6E8A-4147-A177-3AD203B41FA5}">
                      <a16:colId xmlns:a16="http://schemas.microsoft.com/office/drawing/2014/main" val="396718428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1816111099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3868045922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140717167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2070003332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123930060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729143588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3670628200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580367077"/>
                    </a:ext>
                  </a:extLst>
                </a:gridCol>
                <a:gridCol w="1201017">
                  <a:extLst>
                    <a:ext uri="{9D8B030D-6E8A-4147-A177-3AD203B41FA5}">
                      <a16:colId xmlns:a16="http://schemas.microsoft.com/office/drawing/2014/main" val="726183018"/>
                    </a:ext>
                  </a:extLst>
                </a:gridCol>
              </a:tblGrid>
              <a:tr h="1232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 </a:t>
                      </a:r>
                      <a:r>
                        <a:rPr lang="en-US"/>
                        <a:t>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Amazon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Digital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Patio,Lawn,garde</a:t>
                      </a:r>
                      <a:r>
                        <a:rPr lang="en-US" dirty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Automotive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Toys and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Health and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Cell 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83052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500,176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583,933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836,006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993,490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2,252,771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2,982,326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3,447,249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36793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No.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339231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426922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478235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714791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55678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r>
                        <a:rPr lang="en-US"/>
                        <a:t>No.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83046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23965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266414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105984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64866"/>
                  </a:ext>
                </a:extLst>
              </a:tr>
              <a:tr h="97768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1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7A511F9-D817-4B1B-A3B7-751BB6B5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85212"/>
              </p:ext>
            </p:extLst>
          </p:nvPr>
        </p:nvGraphicFramePr>
        <p:xfrm>
          <a:off x="488830" y="402566"/>
          <a:ext cx="11374752" cy="618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92">
                  <a:extLst>
                    <a:ext uri="{9D8B030D-6E8A-4147-A177-3AD203B41FA5}">
                      <a16:colId xmlns:a16="http://schemas.microsoft.com/office/drawing/2014/main" val="2630670175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val="2770404781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val="3006019617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val="86412324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val="1196321579"/>
                    </a:ext>
                  </a:extLst>
                </a:gridCol>
                <a:gridCol w="1895792">
                  <a:extLst>
                    <a:ext uri="{9D8B030D-6E8A-4147-A177-3AD203B41FA5}">
                      <a16:colId xmlns:a16="http://schemas.microsoft.com/office/drawing/2014/main" val="3601882656"/>
                    </a:ext>
                  </a:extLst>
                </a:gridCol>
              </a:tblGrid>
              <a:tr h="12360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BENIGN/FRAUDSTER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656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83714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OTC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50892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EPINIONS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13668103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50179"/>
                  </a:ext>
                </a:extLst>
              </a:tr>
              <a:tr h="1236076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5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288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Parcel</vt:lpstr>
      <vt:lpstr>Rev2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114</cp:revision>
  <dcterms:created xsi:type="dcterms:W3CDTF">2020-12-04T07:43:48Z</dcterms:created>
  <dcterms:modified xsi:type="dcterms:W3CDTF">2020-12-07T20:10:54Z</dcterms:modified>
</cp:coreProperties>
</file>