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  <p1510:client id="{9CBBB791-476D-4B76-8A62-F24F75CE1E5C}" v="300" dt="2020-12-07T20:10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Rev2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="" xmlns:a16="http://schemas.microsoft.com/office/drawing/2014/main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="" xmlns:a16="http://schemas.microsoft.com/office/drawing/2014/main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2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C7A511F9-D817-4B1B-A3B7-751BB6B5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8685212"/>
              </p:ext>
            </p:extLst>
          </p:nvPr>
        </p:nvGraphicFramePr>
        <p:xfrm>
          <a:off x="488830" y="402566"/>
          <a:ext cx="11374752" cy="61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2">
                  <a:extLst>
                    <a:ext uri="{9D8B030D-6E8A-4147-A177-3AD203B41FA5}">
                      <a16:colId xmlns="" xmlns:a16="http://schemas.microsoft.com/office/drawing/2014/main" val="2630670175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2770404781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3006019617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86412324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1196321579"/>
                    </a:ext>
                  </a:extLst>
                </a:gridCol>
                <a:gridCol w="1895792">
                  <a:extLst>
                    <a:ext uri="{9D8B030D-6E8A-4147-A177-3AD203B41FA5}">
                      <a16:colId xmlns="" xmlns:a16="http://schemas.microsoft.com/office/drawing/2014/main" val="3601882656"/>
                    </a:ext>
                  </a:extLst>
                </a:gridCol>
              </a:tblGrid>
              <a:tr h="123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79656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383714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8950892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525017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77128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67</TotalTime>
  <Words>83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Parcel</vt:lpstr>
      <vt:lpstr>Rev2 DATA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Sayak</cp:lastModifiedBy>
  <cp:revision>117</cp:revision>
  <dcterms:created xsi:type="dcterms:W3CDTF">2020-12-04T07:43:48Z</dcterms:created>
  <dcterms:modified xsi:type="dcterms:W3CDTF">2020-12-08T19:54:15Z</dcterms:modified>
</cp:coreProperties>
</file>