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B0F8C-47FD-4296-A607-D5A8D55383D5}" v="350" dt="2020-12-04T09:47:23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AmaZON</a:t>
            </a:r>
            <a:r>
              <a:rPr lang="en-US" dirty="0"/>
              <a:t>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Number of </a:t>
            </a:r>
            <a:r>
              <a:rPr lang="en-US" dirty="0" err="1"/>
              <a:t>users,items</a:t>
            </a:r>
            <a:r>
              <a:rPr lang="en-US" dirty="0"/>
              <a:t> and relevant graphs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42DC4F7-AE6D-453C-97C6-E720F0A23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294081"/>
              </p:ext>
            </p:extLst>
          </p:nvPr>
        </p:nvGraphicFramePr>
        <p:xfrm>
          <a:off x="186905" y="560716"/>
          <a:ext cx="12010170" cy="514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17">
                  <a:extLst>
                    <a:ext uri="{9D8B030D-6E8A-4147-A177-3AD203B41FA5}">
                      <a16:colId xmlns:a16="http://schemas.microsoft.com/office/drawing/2014/main" val="396718428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val="1816111099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val="3868045922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val="1407171677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val="2070003332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val="1239300607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val="729143588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val="3670628200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val="580367077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val="726183018"/>
                    </a:ext>
                  </a:extLst>
                </a:gridCol>
              </a:tblGrid>
              <a:tr h="12327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Music </a:t>
                      </a:r>
                      <a:r>
                        <a:rPr lang="en-US"/>
                        <a:t>Instruments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Amazon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Digital 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Patio,Lawn,garde</a:t>
                      </a:r>
                      <a:r>
                        <a:rPr lang="en-US" dirty="0"/>
                        <a:t>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Automotive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Toys and 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Health and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Cell phones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983052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r>
                        <a:rPr lang="en-US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500,176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583,933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836,006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993,490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2,252,771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2,982,326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3,447,249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636793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No.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339231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426922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478235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714791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55678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r>
                        <a:rPr lang="en-US"/>
                        <a:t>No.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83046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23965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266414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105984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364866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12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28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Parcel</vt:lpstr>
      <vt:lpstr>AmaZON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75</cp:revision>
  <dcterms:created xsi:type="dcterms:W3CDTF">2020-12-04T07:43:48Z</dcterms:created>
  <dcterms:modified xsi:type="dcterms:W3CDTF">2020-12-04T12:44:37Z</dcterms:modified>
</cp:coreProperties>
</file>