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  <p1510:client id="{9CBBB791-476D-4B76-8A62-F24F75CE1E5C}" v="300" dt="2020-12-07T20:10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Rev2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96" y="-1"/>
            <a:ext cx="8153338" cy="5119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0" y="5708469"/>
            <a:ext cx="81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</a:t>
            </a:r>
            <a:r>
              <a:rPr lang="en-US" dirty="0" smtClean="0"/>
              <a:t>SRC </a:t>
            </a:r>
            <a:r>
              <a:rPr lang="en-US" dirty="0" smtClean="0"/>
              <a:t>FILTERED FROM GT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0"/>
            <a:ext cx="7981405" cy="4908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114" y="5747657"/>
            <a:ext cx="802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</a:t>
            </a:r>
            <a:r>
              <a:rPr lang="en-US" dirty="0" smtClean="0"/>
              <a:t>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33" y="0"/>
            <a:ext cx="8450070" cy="4949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8617" y="5630091"/>
            <a:ext cx="845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</a:t>
            </a:r>
            <a:r>
              <a:rPr lang="en-US" dirty="0" smtClean="0"/>
              <a:t>OF </a:t>
            </a:r>
            <a:r>
              <a:rPr lang="en-US" dirty="0" smtClean="0"/>
              <a:t>SRC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-137747"/>
            <a:ext cx="8268789" cy="5312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4114" y="5695406"/>
            <a:ext cx="8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</a:t>
            </a:r>
            <a:r>
              <a:rPr lang="en-US" dirty="0" smtClean="0"/>
              <a:t>_NUM OF </a:t>
            </a:r>
            <a:r>
              <a:rPr lang="en-US" dirty="0" smtClean="0"/>
              <a:t>DEST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68" y="0"/>
            <a:ext cx="7654165" cy="4917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5109" y="5747657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</a:t>
            </a:r>
            <a:r>
              <a:rPr lang="en-US" dirty="0" smtClean="0"/>
              <a:t>OF </a:t>
            </a:r>
            <a:r>
              <a:rPr lang="en-US" dirty="0" smtClean="0"/>
              <a:t>SRC </a:t>
            </a:r>
            <a:r>
              <a:rPr lang="en-US" dirty="0" smtClean="0"/>
              <a:t>FILTERED FROM GT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zon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0"/>
            <a:ext cx="7934543" cy="5097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434149"/>
            <a:ext cx="8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AMAZON_NUM </a:t>
            </a:r>
            <a:r>
              <a:rPr lang="en-US" dirty="0" smtClean="0"/>
              <a:t>OF DEST FILTERED FROM </a:t>
            </a:r>
            <a:r>
              <a:rPr lang="en-US" dirty="0" smtClean="0"/>
              <a:t>GT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-23904"/>
            <a:ext cx="8948057" cy="5211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9509" y="5969726"/>
            <a:ext cx="82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</a:t>
            </a:r>
            <a:r>
              <a:rPr lang="en-US" dirty="0" smtClean="0"/>
              <a:t>SRC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-85359"/>
            <a:ext cx="8843555" cy="516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1051" y="5891349"/>
            <a:ext cx="897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</a:t>
            </a:r>
            <a:r>
              <a:rPr lang="en-US" dirty="0" smtClean="0"/>
              <a:t>DEST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0"/>
            <a:ext cx="10947977" cy="512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5525589"/>
            <a:ext cx="8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</a:t>
            </a:r>
            <a:r>
              <a:rPr lang="en-US" dirty="0" smtClean="0"/>
              <a:t>SRC </a:t>
            </a:r>
            <a:r>
              <a:rPr lang="en-US" dirty="0" smtClean="0"/>
              <a:t>FILTERED FROM GT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nions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6" y="95149"/>
            <a:ext cx="8961121" cy="5006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9875" y="5904411"/>
            <a:ext cx="82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EPINIONS _NUM OF DEST FILTERED FROM GT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:a16="http://schemas.microsoft.com/office/drawing/2014/main" xmlns="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xmlns="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2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C7A511F9-D817-4B1B-A3B7-751BB6B5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8685212"/>
              </p:ext>
            </p:extLst>
          </p:nvPr>
        </p:nvGraphicFramePr>
        <p:xfrm>
          <a:off x="488830" y="402566"/>
          <a:ext cx="11374752" cy="61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2">
                  <a:extLst>
                    <a:ext uri="{9D8B030D-6E8A-4147-A177-3AD203B41FA5}">
                      <a16:colId xmlns:a16="http://schemas.microsoft.com/office/drawing/2014/main" xmlns="" val="2630670175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2770404781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3006019617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86412324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1196321579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xmlns="" val="3601882656"/>
                    </a:ext>
                  </a:extLst>
                </a:gridCol>
              </a:tblGrid>
              <a:tr h="1236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79656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137/102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3383714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135/180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8950892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132585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9291/1012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25017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2357/241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71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7" y="0"/>
            <a:ext cx="8294914" cy="532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86" y="5982789"/>
            <a:ext cx="808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</a:t>
            </a:r>
            <a:r>
              <a:rPr lang="en-US" dirty="0" smtClean="0"/>
              <a:t>SRC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40" y="0"/>
            <a:ext cx="8510854" cy="5468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4743" y="6113417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</a:t>
            </a:r>
            <a:r>
              <a:rPr lang="en-US" dirty="0" smtClean="0"/>
              <a:t>DEST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src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0"/>
            <a:ext cx="8921931" cy="5113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2674" y="5799909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OF </a:t>
            </a:r>
            <a:r>
              <a:rPr lang="en-US" dirty="0" smtClean="0"/>
              <a:t>SRC </a:t>
            </a:r>
            <a:r>
              <a:rPr lang="en-US" dirty="0" smtClean="0"/>
              <a:t>FILTERED FROM </a:t>
            </a:r>
            <a:r>
              <a:rPr lang="en-US" dirty="0" smtClean="0"/>
              <a:t>GT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pha_num_dest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6" y="-1"/>
            <a:ext cx="8583544" cy="509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1497" y="5930537"/>
            <a:ext cx="836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ALPHA_NUM </a:t>
            </a:r>
            <a:r>
              <a:rPr lang="en-US" dirty="0" smtClean="0"/>
              <a:t>OF DEST FILTERED FROM </a:t>
            </a:r>
            <a:r>
              <a:rPr lang="en-US" dirty="0" smtClean="0"/>
              <a:t>GT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s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7" y="-91071"/>
            <a:ext cx="9065622" cy="5289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7543" y="5904411"/>
            <a:ext cx="939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</a:t>
            </a:r>
            <a:r>
              <a:rPr lang="en-US" dirty="0" smtClean="0"/>
              <a:t>SRC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c_num_d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8921932" cy="4987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9246" y="5734595"/>
            <a:ext cx="82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OTC _NUM OF DEST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175</TotalTime>
  <Words>173</Words>
  <Application>Microsoft Office PowerPoint</Application>
  <PresentationFormat>Custom</PresentationFormat>
  <Paragraphs>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Rev2 DATA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Sayak</cp:lastModifiedBy>
  <cp:revision>163</cp:revision>
  <dcterms:created xsi:type="dcterms:W3CDTF">2020-12-04T07:43:48Z</dcterms:created>
  <dcterms:modified xsi:type="dcterms:W3CDTF">2020-12-11T12:13:45Z</dcterms:modified>
</cp:coreProperties>
</file>