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Shape 21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Shape 2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</a:p>
        </p:txBody>
      </p:sp>
      <p:sp>
        <p:nvSpPr>
          <p:cNvPr id="238" name="Shape 23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249" name="Shape 249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</a:p>
        </p:txBody>
      </p:sp>
      <p:sp>
        <p:nvSpPr>
          <p:cNvPr id="259" name="Shape 25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Animal classification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https://kr.pinterest.com/explore/animal-classification-activity/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3" name="Shape 273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tf.one_hot and reshape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1" name="Shape 281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</a:p>
        </p:txBody>
      </p:sp>
      <p:sp>
        <p:nvSpPr>
          <p:cNvPr id="196" name="Shape 196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8080"/>
                </a:solidFill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</a:rPr>
              <a:t>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