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GillSans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i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hyperlink" Target="https://github.com/hunkim/DeepLearningZeroToAll/blob/master/lab-07-3-linear_regression_min_max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7-3-linear_regression_min_max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questions/4752626/epoch-vs-iteration-when-training-neural-network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7-1-learning_rate_and_evaluat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Non-normalized inputs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71800" y="1189850"/>
            <a:ext cx="88590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3103250"/>
            <a:ext cx="2779050" cy="19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Non-normalized inputs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503800" y="1621400"/>
            <a:ext cx="1378500" cy="323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5 Cost:  inf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inf]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6 Cost:  nan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nan]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ormalized inputs (min-max scale)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-8200" y="1114675"/>
            <a:ext cx="6088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7875" y="2983100"/>
            <a:ext cx="51435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[[ 0.99999999  0.99999999  0.          	1.          1.        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[ 0.70548491  0.70439552  1.          	0.71881782  	0.83755791]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[ 0.54412549  0.50274824  0.57608696  	0.606468    	0.6606331 ]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[ 0.33890353  0.31368023  0.10869565  	0.45989134  	0.43800918]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[ 0.51436      	  0.42582389  0.30434783 	0.58504805  	0.42624401]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[ 0.49556179  0.42582389  0.31521739  	0.48131134  	0.49276137]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[ 0.11436064  0.          	0.20652174  	0.22007776  	0.18597238]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50">
                <a:solidFill>
                  <a:srgbClr val="274E13"/>
                </a:solidFill>
              </a:rPr>
              <a:t> [ 0.                  0.07747099  0.5326087   	0.          	0.        ]]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260250" y="1487425"/>
            <a:ext cx="2222700" cy="88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MinMaxScaler(xy)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(xy)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0" y="2529225"/>
            <a:ext cx="2758900" cy="23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Normalized inputs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503800" y="1889875"/>
            <a:ext cx="1378500" cy="242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[[ 1.63450289]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[ 0.06628087]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[ 0.35014752]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[ 0.67070574]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[ 0.61131608]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[ 0.61466062]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[ 0.23175186]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[-0.13716528]]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475" y="45650"/>
            <a:ext cx="9008525" cy="50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</a:t>
            </a:r>
            <a:r>
              <a:rPr lang="en"/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MNIST data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Shape 238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39" name="Shape 2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997" y="1323089"/>
            <a:ext cx="3876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918900" y="4827825"/>
            <a:ext cx="4135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3" y="3623092"/>
            <a:ext cx="7305600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28x28x1 image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9" y="1313049"/>
            <a:ext cx="3052975" cy="30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919925" y="4687625"/>
            <a:ext cx="63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http://derindelimavi.blogspot.hk/2015/04/mnist-el-yazs-rakam-veri-seti.html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335900" y="1335425"/>
            <a:ext cx="61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689430" y="512600"/>
            <a:ext cx="5169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5" y="337173"/>
            <a:ext cx="32811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20150" y="2482350"/>
            <a:ext cx="8903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batch_xs, batch_ys = mnist.train.next_batch(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Reading data and set variables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28650" y="1222450"/>
            <a:ext cx="914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Softmax!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42325" y="1681150"/>
            <a:ext cx="90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(using softmax)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accuracy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In the neural network terminology: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one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</a:rPr>
              <a:t>epoch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one forward pass and one backward pass of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all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the training examples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242729"/>
              </a:buClr>
              <a:buSzPts val="15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batch size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the number of training examples in one forward/backward pass. The higher the batch size, the more memory space you'll need.</a:t>
            </a: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number of </a:t>
            </a: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iterations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number of passes, each pass using [batch size] number of examples. To be clear, one pass = one forward pass + one backward pass (we do not count the forward pass and backward pass as two different passes).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Example: if you have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1000 training examples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and your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batch size is 500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then it will take 2 iterations to complete 1 epoch.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http://stackoverflow.com/questions/4752626/epoch-vs-iteration-when-training-neural-networks</a:t>
            </a:r>
            <a:r>
              <a:rPr lang="en" sz="115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Report results on test dataset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85200" y="2082900"/>
            <a:ext cx="87573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the model using test sets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0" y="113050"/>
            <a:ext cx="85746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502200" y="1541000"/>
            <a:ext cx="2413200" cy="338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2.868104637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1.134684615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0.908220728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0.794199896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0.721815854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0.670184430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0.630576546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0.598888191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0.573027079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0.550497213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0.532001859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0.515517795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0.501175288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0.488425370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0.476968593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0.888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Sample image show and prediction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1419750"/>
            <a:ext cx="4793923" cy="302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2874425" y="1425850"/>
            <a:ext cx="6207000" cy="30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random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one and predict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random.randint(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mnist.test.num_examples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"Label:"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sess.run(tf.argmax(mnist.test.labels[r:r+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sess.run(tf.argmax(hypothesis,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feed_dict={X: 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plt.imshow(mnist.test.images[r:r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reshape(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'Greys'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interpolation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'nearest'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 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Training and Test datasets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0" y="1162699"/>
            <a:ext cx="3743999" cy="24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33800" y="3529400"/>
            <a:ext cx="9010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Evaluation our model using this test dataset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916650" y="1889875"/>
            <a:ext cx="2931600" cy="2244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199 0.672261 [[-1.15377033  0.28146935  1.13632679]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[ 0.37484586  0.18958236  0.33544877]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[-0.35609841 -0.43973011 -1.25604188]]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0.670909 [[-1.15885413  0.28058422  1.14229572]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[ 0.37609792  0.19073224  0.33304682]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[-0.35536593 -0.44033223 -1.2561723 ]]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[2 2 2]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281450" y="69525"/>
            <a:ext cx="4740900" cy="802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Training and Test datasets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-8188" y="432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rate: </a:t>
            </a:r>
            <a:r>
              <a:rPr b="0" i="0" lang="en" sz="34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NaN!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1329045"/>
            <a:ext cx="6139900" cy="34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389700" y="4697125"/>
            <a:ext cx="4754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http://sebastianraschka.com/Articles/2015_singlelayer_neurons.html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Big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077700" y="897000"/>
            <a:ext cx="2949000" cy="391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27.2798 [[ 0.44451016  0.85699677 -1.03748143]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[ 0.48429942  0.98872018 -0.57314301]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[ 1.52989244  1.16229868 -4.74406147]]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8.668 [[ 0.12396193  0.61504567 -0.47498202]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[ 0.22003263 -0.2470119   0.9268558 ]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[ 0.96035379  0.41933775 -3.43156195]]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5.77111 [[-0.9524312   1.13037777  0.08607888]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[-3.78651619  2.26245379  2.42393875]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[-3.07170963  3.14037919 -2.12054014]]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5 inf [[ nan  nan  nan]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6 nan [[ nan  nan  nan]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[0 0 0]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Small</a:t>
            </a:r>
            <a:r>
              <a:rPr lang="en"/>
              <a:t>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932000" y="770500"/>
            <a:ext cx="4094700" cy="4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...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198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199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200 5.73203 [[ 0.80269563  0.67861295 -1.21728313]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Prediction: [0 0 0]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 0.0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