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Overfitting? </a:t>
            </a: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lab-10-4-mnist_nn_deep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10-5-mnist_nn_dropou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nsorflow.org/api_guides/python/train" TargetMode="Externa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ensorflow.org/api_docs/python/tf/train/RMSPropOptimizer" TargetMode="External"/><Relationship Id="rId10" Type="http://schemas.openxmlformats.org/officeDocument/2006/relationships/hyperlink" Target="https://www.tensorflow.org/api_docs/python/tf/train/ProximalAdagradOptimizer" TargetMode="External"/><Relationship Id="rId12" Type="http://schemas.openxmlformats.org/officeDocument/2006/relationships/hyperlink" Target="https://www.tensorflow.org/api_guides/python/train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ensorflow.org/api_docs/python/tf/train/AdadeltaOptimizer" TargetMode="External"/><Relationship Id="rId4" Type="http://schemas.openxmlformats.org/officeDocument/2006/relationships/hyperlink" Target="https://www.tensorflow.org/api_docs/python/tf/train/AdagradOptimizer" TargetMode="External"/><Relationship Id="rId9" Type="http://schemas.openxmlformats.org/officeDocument/2006/relationships/hyperlink" Target="https://www.tensorflow.org/api_docs/python/tf/train/ProximalGradientDescentOptimizer" TargetMode="External"/><Relationship Id="rId5" Type="http://schemas.openxmlformats.org/officeDocument/2006/relationships/hyperlink" Target="https://www.tensorflow.org/api_docs/python/tf/train/AdagradDAOptimizer" TargetMode="External"/><Relationship Id="rId6" Type="http://schemas.openxmlformats.org/officeDocument/2006/relationships/hyperlink" Target="https://www.tensorflow.org/api_docs/python/tf/train/MomentumOptimizer" TargetMode="External"/><Relationship Id="rId7" Type="http://schemas.openxmlformats.org/officeDocument/2006/relationships/hyperlink" Target="https://www.tensorflow.org/api_docs/python/tf/train/AdamOptimizer" TargetMode="External"/><Relationship Id="rId8" Type="http://schemas.openxmlformats.org/officeDocument/2006/relationships/hyperlink" Target="https://www.tensorflow.org/api_docs/python/tf/train/FtrlOptimiz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gif"/><Relationship Id="rId4" Type="http://schemas.openxmlformats.org/officeDocument/2006/relationships/hyperlink" Target="http://www.denizyuret.com/2015/03/alec-radfords-animations-fo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10-6-mnist_nn_batchnorm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10-2-mnist_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ckoverflow.com/questions/33640581/how-to-do-xavier-initialization-on-tensorflow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6" name="Shape 1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(xavier)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2624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0001 cost = 141.207671860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0002 cost = 38.788445864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0003 cost = 23.977515479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0004 cost = 16.315132428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0005 cost = 11.702554882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0006 cost = 8.573139748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0007 cost = 6.370995680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0008 cost = 4.537178684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0009 cost = 3.216900532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0010 cost = 2.329708954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0011 cost = 1.715552875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0012 cost = 1.189857912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0013 cost = 0.820965160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0014 cost = 0.624131458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0015 cost = 0.454633765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Learning Finished!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783F04"/>
                </a:solidFill>
                <a:highlight>
                  <a:srgbClr val="FFFFFF"/>
                </a:highlight>
              </a:rPr>
              <a:t>0.9455 (normal dist)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271025" y="468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Deep 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L3 = tf.nn.relu(tf.matmul(L2, W3) + b3)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W4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"W4"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b4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L4 = tf.nn.relu(tf.matmul(L3, W4) + b4)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W5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"W5"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b5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tf.matmul(L4, W5) + b5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0.266061549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0.080796588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0.049075800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0.034772298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0.024780529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0.017072763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0.014031383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0.013763446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0.009164047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0.008291388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0.007319742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0.006434021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0.005684378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0.004781207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0.004342310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0.9742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4347225" y="1992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Dropout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dropout (keep_prob) rate  0.7 on training, but should be 1 for testing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 = tf.placeholder(tf.float32)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tf.nn.dropout(L1,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tf.nn.dropout(L2,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0.7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X: mnist.test.images, Y: mnist.test.labels,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884075" y="771025"/>
            <a:ext cx="3081300" cy="365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0001 cost = 0.447322626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0002 cost = 0.157285590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0003 cost = 0.121884535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0004 cost = 0.098128681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0005 cost = 0.082901778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0006 cost = 0.075337573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0007 cost = 0.069752543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0008 cost = 0.060884363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0009 cost = 0.055276413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0010 cost = 0.054631256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0011 cost = 0.049675195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0012 cost = 0.049125314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0013 cost = 0.047231930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0014 cost = 0.041290121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0015 cost = 0.043621063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Learning Finished!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0.9804!!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882625" y="1714650"/>
            <a:ext cx="672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tf.train.AdadeltaOptimizer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tf.train.AdagradOptimizer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tf.train.AdagradDAOptimizer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tf.train.MomentumOptimizer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tf.train.AdamOptimizer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tf.train.FtrlOptimizer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tf.train.ProximalGradientDescentOptimizer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tf.train.ProximalAdagradOptimizer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tf.train.RMSPropOptimizer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084" y="78557"/>
            <a:ext cx="4165800" cy="4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3936250" y="4785650"/>
            <a:ext cx="5155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4"/>
              </a:rPr>
              <a:t>http://www.denizyuret.com/2015/03/alec-radfords-animations-for.html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ADAM: a method for stochastic optimization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[Kingma et al. 2015]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652" y="1238958"/>
            <a:ext cx="3907800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Adam Optimizer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20775" y="1673950"/>
            <a:ext cx="8928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</a:t>
            </a:r>
            <a:r>
              <a:rPr b="1" lang="en" sz="16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AdamOptimizer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ummary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1778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VS Neural Nets for MNIST, 9</a:t>
            </a:r>
            <a:r>
              <a:rPr lang="en" sz="2200"/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and 94.</a:t>
            </a:r>
            <a:r>
              <a:rPr lang="en" sz="2200"/>
              <a:t>5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Xavier initialization: 97.8%</a:t>
            </a: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 </a:t>
            </a:r>
            <a:r>
              <a:rPr lang="en" sz="2200"/>
              <a:t>with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Dropout: </a:t>
            </a:r>
            <a:r>
              <a:rPr b="0" i="0" lang="en" sz="3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98%</a:t>
            </a: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 and other optimizers</a:t>
            </a: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Exercise: Batch Normalization</a:t>
            </a:r>
          </a:p>
          <a:p>
            <a:pPr indent="-368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https://github.com/hunkim/DeepLearningZeroToAll/blob/master/lab-10-6-mnist_nn_batchnorm.ipynb</a:t>
            </a:r>
            <a:r>
              <a:rPr lang="en" sz="22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-333956" y="762497"/>
            <a:ext cx="9636900" cy="37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Lecture and 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2" name="Shape 142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3" name="Shape 1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Shape 144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00" y="724850"/>
            <a:ext cx="6620598" cy="369380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141.207671860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38.788445864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23.977515479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16.315132428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11.702554882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8.573139748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6.370995680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4.537178684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3.216900532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2.329708954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1.715552875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1.189857912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0.820965160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0.624131458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0.454633765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0.9455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480475" y="48138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http://stackoverflow.com/questions/33640581/how-to-do-xavier-initialization-on-tensorflow</a:t>
            </a:r>
            <a:r>
              <a:rPr lang="en" sz="1100">
                <a:solidFill>
                  <a:srgbClr val="783F04"/>
                </a:solidFill>
              </a:rPr>
              <a:t> 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450" y="398950"/>
            <a:ext cx="5166050" cy="44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50"/>
            <a:ext cx="6085048" cy="21480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