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1" r:id="rId2"/>
    <p:sldMasterId id="2147483693" r:id="rId3"/>
    <p:sldMasterId id="214748372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73" r:id="rId9"/>
    <p:sldId id="274" r:id="rId10"/>
    <p:sldId id="275" r:id="rId11"/>
    <p:sldId id="276" r:id="rId12"/>
    <p:sldId id="277" r:id="rId13"/>
    <p:sldId id="279" r:id="rId14"/>
    <p:sldId id="260" r:id="rId15"/>
    <p:sldId id="261" r:id="rId16"/>
    <p:sldId id="262" r:id="rId17"/>
    <p:sldId id="28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6">
          <p15:clr>
            <a:srgbClr val="A4A3A4"/>
          </p15:clr>
        </p15:guide>
        <p15:guide id="2" orient="horz" pos="254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613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2887">
          <p15:clr>
            <a:srgbClr val="A4A3A4"/>
          </p15:clr>
        </p15:guide>
        <p15:guide id="7" pos="5674">
          <p15:clr>
            <a:srgbClr val="A4A3A4"/>
          </p15:clr>
        </p15:guide>
        <p15:guide id="8" pos="3663">
          <p15:clr>
            <a:srgbClr val="A4A3A4"/>
          </p15:clr>
        </p15:guide>
        <p15:guide id="9" pos="259">
          <p15:clr>
            <a:srgbClr val="A4A3A4"/>
          </p15:clr>
        </p15:guide>
        <p15:guide id="10" pos="2880">
          <p15:clr>
            <a:srgbClr val="A4A3A4"/>
          </p15:clr>
        </p15:guide>
        <p15:guide id="11" pos="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154780"/>
    <a:srgbClr val="FFE0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068D2-9E83-7949-57FC-D6C51C0AADD5}" v="49" dt="2019-12-30T17:59:33.041"/>
    <p1510:client id="{6B1FFA63-CE9A-445F-8D63-C0ACA35BBCB0}" v="8" dt="2020-01-23T14:14:55.448"/>
    <p1510:client id="{7405644F-41BB-1B5A-DDB7-E0333804BFA6}" v="50" dt="2019-12-26T14:31:52.086"/>
    <p1510:client id="{8AE3D7CE-D298-8F3B-52A3-A21B55D51DFE}" v="643" dt="2019-12-28T12:35:48.754"/>
    <p1510:client id="{8DE214CC-17C9-FEA7-5C77-B68C572ABCAE}" v="308" dt="2019-12-26T14:53:57.155"/>
    <p1510:client id="{9DD0535C-9670-C81B-BE6D-97F979336039}" v="1772" dt="2019-12-26T16:58:40.659"/>
    <p1510:client id="{CB79D1E3-9F02-48EE-9F5B-009E2E393BFF}" v="20" dt="2020-01-23T23:01:05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751" autoAdjust="0"/>
  </p:normalViewPr>
  <p:slideViewPr>
    <p:cSldViewPr snapToGrid="0" snapToObjects="1">
      <p:cViewPr varScale="1">
        <p:scale>
          <a:sx n="152" d="100"/>
          <a:sy n="152" d="100"/>
        </p:scale>
        <p:origin x="400" y="176"/>
      </p:cViewPr>
      <p:guideLst>
        <p:guide orient="horz" pos="926"/>
        <p:guide orient="horz" pos="2548"/>
        <p:guide orient="horz" pos="1620"/>
        <p:guide orient="horz" pos="613"/>
        <p:guide orient="horz" pos="754"/>
        <p:guide orient="horz" pos="2887"/>
        <p:guide pos="5674"/>
        <p:guide pos="3663"/>
        <p:guide pos="259"/>
        <p:guide pos="2880"/>
        <p:guide pos="86"/>
      </p:guideLst>
    </p:cSldViewPr>
  </p:slideViewPr>
  <p:outlineViewPr>
    <p:cViewPr>
      <p:scale>
        <a:sx n="33" d="100"/>
        <a:sy n="33" d="100"/>
      </p:scale>
      <p:origin x="29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Kovba" userId="S::jkovba1@jh.edu::60b2033d-adc1-42ab-9e1a-2bd3250631f4" providerId="AD" clId="Web-{9DD0535C-9670-C81B-BE6D-97F979336039}"/>
    <pc:docChg chg="addSld delSld modSld sldOrd">
      <pc:chgData name="Joe Kovba" userId="S::jkovba1@jh.edu::60b2033d-adc1-42ab-9e1a-2bd3250631f4" providerId="AD" clId="Web-{9DD0535C-9670-C81B-BE6D-97F979336039}" dt="2019-12-26T16:58:40.659" v="1693"/>
      <pc:docMkLst>
        <pc:docMk/>
      </pc:docMkLst>
      <pc:sldChg chg="addSp delSp modSp">
        <pc:chgData name="Joe Kovba" userId="S::jkovba1@jh.edu::60b2033d-adc1-42ab-9e1a-2bd3250631f4" providerId="AD" clId="Web-{9DD0535C-9670-C81B-BE6D-97F979336039}" dt="2019-12-26T15:08:17.422" v="319"/>
        <pc:sldMkLst>
          <pc:docMk/>
          <pc:sldMk cId="376100602" sldId="259"/>
        </pc:sldMkLst>
        <pc:spChg chg="add del">
          <ac:chgData name="Joe Kovba" userId="S::jkovba1@jh.edu::60b2033d-adc1-42ab-9e1a-2bd3250631f4" providerId="AD" clId="Web-{9DD0535C-9670-C81B-BE6D-97F979336039}" dt="2019-12-26T14:59:10.936" v="7"/>
          <ac:spMkLst>
            <pc:docMk/>
            <pc:sldMk cId="376100602" sldId="259"/>
            <ac:spMk id="3" creationId="{83F5DF37-B397-47A8-90CB-E30E34903F8F}"/>
          </ac:spMkLst>
        </pc:spChg>
        <pc:spChg chg="mod">
          <ac:chgData name="Joe Kovba" userId="S::jkovba1@jh.edu::60b2033d-adc1-42ab-9e1a-2bd3250631f4" providerId="AD" clId="Web-{9DD0535C-9670-C81B-BE6D-97F979336039}" dt="2019-12-26T15:03:14.640" v="92" actId="20577"/>
          <ac:spMkLst>
            <pc:docMk/>
            <pc:sldMk cId="376100602" sldId="259"/>
            <ac:spMk id="7" creationId="{00000000-0000-0000-0000-000000000000}"/>
          </ac:spMkLst>
        </pc:spChg>
        <pc:graphicFrameChg chg="mod modGraphic">
          <ac:chgData name="Joe Kovba" userId="S::jkovba1@jh.edu::60b2033d-adc1-42ab-9e1a-2bd3250631f4" providerId="AD" clId="Web-{9DD0535C-9670-C81B-BE6D-97F979336039}" dt="2019-12-26T15:08:17.422" v="319"/>
          <ac:graphicFrameMkLst>
            <pc:docMk/>
            <pc:sldMk cId="376100602" sldId="259"/>
            <ac:graphicFrameMk id="2" creationId="{4FA55601-8E26-4B43-AEF8-0182B7773C71}"/>
          </ac:graphicFrameMkLst>
        </pc:graphicFrameChg>
      </pc:sldChg>
      <pc:sldChg chg="addSp delSp modSp">
        <pc:chgData name="Joe Kovba" userId="S::jkovba1@jh.edu::60b2033d-adc1-42ab-9e1a-2bd3250631f4" providerId="AD" clId="Web-{9DD0535C-9670-C81B-BE6D-97F979336039}" dt="2019-12-26T15:46:11.335" v="1060" actId="1076"/>
        <pc:sldMkLst>
          <pc:docMk/>
          <pc:sldMk cId="2743542649" sldId="260"/>
        </pc:sldMkLst>
        <pc:spChg chg="add del mod">
          <ac:chgData name="Joe Kovba" userId="S::jkovba1@jh.edu::60b2033d-adc1-42ab-9e1a-2bd3250631f4" providerId="AD" clId="Web-{9DD0535C-9670-C81B-BE6D-97F979336039}" dt="2019-12-26T15:45:20.491" v="1058"/>
          <ac:spMkLst>
            <pc:docMk/>
            <pc:sldMk cId="2743542649" sldId="260"/>
            <ac:spMk id="2" creationId="{ECBB1E9F-F877-4D0D-BE71-DD738F17ADCB}"/>
          </ac:spMkLst>
        </pc:spChg>
        <pc:spChg chg="mod">
          <ac:chgData name="Joe Kovba" userId="S::jkovba1@jh.edu::60b2033d-adc1-42ab-9e1a-2bd3250631f4" providerId="AD" clId="Web-{9DD0535C-9670-C81B-BE6D-97F979336039}" dt="2019-12-26T15:28:38.754" v="826" actId="20577"/>
          <ac:spMkLst>
            <pc:docMk/>
            <pc:sldMk cId="2743542649" sldId="260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24:33.831" v="595" actId="20577"/>
          <ac:spMkLst>
            <pc:docMk/>
            <pc:sldMk cId="2743542649" sldId="260"/>
            <ac:spMk id="13" creationId="{311C46B8-C6C7-46E3-ACA2-DFD6E464FD9C}"/>
          </ac:spMkLst>
        </pc:spChg>
        <pc:picChg chg="add mod">
          <ac:chgData name="Joe Kovba" userId="S::jkovba1@jh.edu::60b2033d-adc1-42ab-9e1a-2bd3250631f4" providerId="AD" clId="Web-{9DD0535C-9670-C81B-BE6D-97F979336039}" dt="2019-12-26T15:46:11.335" v="1060" actId="1076"/>
          <ac:picMkLst>
            <pc:docMk/>
            <pc:sldMk cId="2743542649" sldId="260"/>
            <ac:picMk id="3" creationId="{63C6AD0B-1397-4E23-938A-2EBDE4A28BEF}"/>
          </ac:picMkLst>
        </pc:picChg>
      </pc:sldChg>
      <pc:sldChg chg="addSp delSp modSp">
        <pc:chgData name="Joe Kovba" userId="S::jkovba1@jh.edu::60b2033d-adc1-42ab-9e1a-2bd3250631f4" providerId="AD" clId="Web-{9DD0535C-9670-C81B-BE6D-97F979336039}" dt="2019-12-26T15:40:29.521" v="1036" actId="1076"/>
        <pc:sldMkLst>
          <pc:docMk/>
          <pc:sldMk cId="1436378860" sldId="261"/>
        </pc:sldMkLst>
        <pc:spChg chg="mod">
          <ac:chgData name="Joe Kovba" userId="S::jkovba1@jh.edu::60b2033d-adc1-42ab-9e1a-2bd3250631f4" providerId="AD" clId="Web-{9DD0535C-9670-C81B-BE6D-97F979336039}" dt="2019-12-26T15:39:14.802" v="1025" actId="20577"/>
          <ac:spMkLst>
            <pc:docMk/>
            <pc:sldMk cId="1436378860" sldId="261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31:20.504" v="852" actId="20577"/>
          <ac:spMkLst>
            <pc:docMk/>
            <pc:sldMk cId="1436378860" sldId="261"/>
            <ac:spMk id="13" creationId="{311C46B8-C6C7-46E3-ACA2-DFD6E464FD9C}"/>
          </ac:spMkLst>
        </pc:spChg>
        <pc:picChg chg="add del mod">
          <ac:chgData name="Joe Kovba" userId="S::jkovba1@jh.edu::60b2033d-adc1-42ab-9e1a-2bd3250631f4" providerId="AD" clId="Web-{9DD0535C-9670-C81B-BE6D-97F979336039}" dt="2019-12-26T15:37:40.302" v="1014"/>
          <ac:picMkLst>
            <pc:docMk/>
            <pc:sldMk cId="1436378860" sldId="261"/>
            <ac:picMk id="2" creationId="{A485F400-5F98-4CF2-96FB-ED028552F9DB}"/>
          </ac:picMkLst>
        </pc:picChg>
        <pc:picChg chg="add del mod">
          <ac:chgData name="Joe Kovba" userId="S::jkovba1@jh.edu::60b2033d-adc1-42ab-9e1a-2bd3250631f4" providerId="AD" clId="Web-{9DD0535C-9670-C81B-BE6D-97F979336039}" dt="2019-12-26T15:38:14.333" v="1016"/>
          <ac:picMkLst>
            <pc:docMk/>
            <pc:sldMk cId="1436378860" sldId="261"/>
            <ac:picMk id="4" creationId="{E81022D4-8348-490F-9114-7878A6257203}"/>
          </ac:picMkLst>
        </pc:picChg>
        <pc:picChg chg="add del mod">
          <ac:chgData name="Joe Kovba" userId="S::jkovba1@jh.edu::60b2033d-adc1-42ab-9e1a-2bd3250631f4" providerId="AD" clId="Web-{9DD0535C-9670-C81B-BE6D-97F979336039}" dt="2019-12-26T15:39:08.677" v="1020"/>
          <ac:picMkLst>
            <pc:docMk/>
            <pc:sldMk cId="1436378860" sldId="261"/>
            <ac:picMk id="6" creationId="{A92AD8D8-A942-4043-B847-754B16EAB383}"/>
          </ac:picMkLst>
        </pc:picChg>
        <pc:picChg chg="add mod">
          <ac:chgData name="Joe Kovba" userId="S::jkovba1@jh.edu::60b2033d-adc1-42ab-9e1a-2bd3250631f4" providerId="AD" clId="Web-{9DD0535C-9670-C81B-BE6D-97F979336039}" dt="2019-12-26T15:40:29.521" v="1036" actId="1076"/>
          <ac:picMkLst>
            <pc:docMk/>
            <pc:sldMk cId="1436378860" sldId="261"/>
            <ac:picMk id="11" creationId="{E2D4A0A7-A6C9-471E-B89B-314B81C5B26C}"/>
          </ac:picMkLst>
        </pc:picChg>
      </pc:sldChg>
      <pc:sldChg chg="addSp delSp modSp">
        <pc:chgData name="Joe Kovba" userId="S::jkovba1@jh.edu::60b2033d-adc1-42ab-9e1a-2bd3250631f4" providerId="AD" clId="Web-{9DD0535C-9670-C81B-BE6D-97F979336039}" dt="2019-12-26T16:11:45.089" v="1692" actId="1076"/>
        <pc:sldMkLst>
          <pc:docMk/>
          <pc:sldMk cId="178986736" sldId="262"/>
        </pc:sldMkLst>
        <pc:spChg chg="add del mod">
          <ac:chgData name="Joe Kovba" userId="S::jkovba1@jh.edu::60b2033d-adc1-42ab-9e1a-2bd3250631f4" providerId="AD" clId="Web-{9DD0535C-9670-C81B-BE6D-97F979336039}" dt="2019-12-26T15:54:51.664" v="1090"/>
          <ac:spMkLst>
            <pc:docMk/>
            <pc:sldMk cId="178986736" sldId="262"/>
            <ac:spMk id="3" creationId="{9348A7B2-9518-48DD-B01F-2A8398F629CD}"/>
          </ac:spMkLst>
        </pc:spChg>
        <pc:spChg chg="del">
          <ac:chgData name="Joe Kovba" userId="S::jkovba1@jh.edu::60b2033d-adc1-42ab-9e1a-2bd3250631f4" providerId="AD" clId="Web-{9DD0535C-9670-C81B-BE6D-97F979336039}" dt="2019-12-26T15:54:46.774" v="1088"/>
          <ac:spMkLst>
            <pc:docMk/>
            <pc:sldMk cId="178986736" sldId="262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54:32.102" v="1086" actId="20577"/>
          <ac:spMkLst>
            <pc:docMk/>
            <pc:sldMk cId="178986736" sldId="262"/>
            <ac:spMk id="13" creationId="{311C46B8-C6C7-46E3-ACA2-DFD6E464FD9C}"/>
          </ac:spMkLst>
        </pc:spChg>
        <pc:graphicFrameChg chg="add mod modGraphic">
          <ac:chgData name="Joe Kovba" userId="S::jkovba1@jh.edu::60b2033d-adc1-42ab-9e1a-2bd3250631f4" providerId="AD" clId="Web-{9DD0535C-9670-C81B-BE6D-97F979336039}" dt="2019-12-26T16:11:45.089" v="1692" actId="1076"/>
          <ac:graphicFrameMkLst>
            <pc:docMk/>
            <pc:sldMk cId="178986736" sldId="262"/>
            <ac:graphicFrameMk id="4" creationId="{D18C12C0-B6FB-4DD5-AFEA-DFBB1C425919}"/>
          </ac:graphicFrameMkLst>
        </pc:graphicFrameChg>
      </pc:sldChg>
      <pc:sldChg chg="del">
        <pc:chgData name="Joe Kovba" userId="S::jkovba1@jh.edu::60b2033d-adc1-42ab-9e1a-2bd3250631f4" providerId="AD" clId="Web-{9DD0535C-9670-C81B-BE6D-97F979336039}" dt="2019-12-26T15:50:42.085" v="1071"/>
        <pc:sldMkLst>
          <pc:docMk/>
          <pc:sldMk cId="2363624166" sldId="263"/>
        </pc:sldMkLst>
      </pc:sldChg>
      <pc:sldChg chg="del">
        <pc:chgData name="Joe Kovba" userId="S::jkovba1@jh.edu::60b2033d-adc1-42ab-9e1a-2bd3250631f4" providerId="AD" clId="Web-{9DD0535C-9670-C81B-BE6D-97F979336039}" dt="2019-12-26T15:50:42.085" v="1070"/>
        <pc:sldMkLst>
          <pc:docMk/>
          <pc:sldMk cId="3037086688" sldId="264"/>
        </pc:sldMkLst>
      </pc:sldChg>
      <pc:sldChg chg="del">
        <pc:chgData name="Joe Kovba" userId="S::jkovba1@jh.edu::60b2033d-adc1-42ab-9e1a-2bd3250631f4" providerId="AD" clId="Web-{9DD0535C-9670-C81B-BE6D-97F979336039}" dt="2019-12-26T15:50:42.085" v="1069"/>
        <pc:sldMkLst>
          <pc:docMk/>
          <pc:sldMk cId="3622359682" sldId="265"/>
        </pc:sldMkLst>
      </pc:sldChg>
      <pc:sldChg chg="del">
        <pc:chgData name="Joe Kovba" userId="S::jkovba1@jh.edu::60b2033d-adc1-42ab-9e1a-2bd3250631f4" providerId="AD" clId="Web-{9DD0535C-9670-C81B-BE6D-97F979336039}" dt="2019-12-26T15:50:42.085" v="1068"/>
        <pc:sldMkLst>
          <pc:docMk/>
          <pc:sldMk cId="3563442063" sldId="266"/>
        </pc:sldMkLst>
      </pc:sldChg>
      <pc:sldChg chg="del">
        <pc:chgData name="Joe Kovba" userId="S::jkovba1@jh.edu::60b2033d-adc1-42ab-9e1a-2bd3250631f4" providerId="AD" clId="Web-{9DD0535C-9670-C81B-BE6D-97F979336039}" dt="2019-12-26T15:50:42.085" v="1067"/>
        <pc:sldMkLst>
          <pc:docMk/>
          <pc:sldMk cId="987677213" sldId="267"/>
        </pc:sldMkLst>
      </pc:sldChg>
      <pc:sldChg chg="del">
        <pc:chgData name="Joe Kovba" userId="S::jkovba1@jh.edu::60b2033d-adc1-42ab-9e1a-2bd3250631f4" providerId="AD" clId="Web-{9DD0535C-9670-C81B-BE6D-97F979336039}" dt="2019-12-26T15:50:42.070" v="1066"/>
        <pc:sldMkLst>
          <pc:docMk/>
          <pc:sldMk cId="400720564" sldId="268"/>
        </pc:sldMkLst>
      </pc:sldChg>
      <pc:sldChg chg="del">
        <pc:chgData name="Joe Kovba" userId="S::jkovba1@jh.edu::60b2033d-adc1-42ab-9e1a-2bd3250631f4" providerId="AD" clId="Web-{9DD0535C-9670-C81B-BE6D-97F979336039}" dt="2019-12-26T15:50:42.070" v="1063"/>
        <pc:sldMkLst>
          <pc:docMk/>
          <pc:sldMk cId="3394904775" sldId="269"/>
        </pc:sldMkLst>
      </pc:sldChg>
      <pc:sldChg chg="del">
        <pc:chgData name="Joe Kovba" userId="S::jkovba1@jh.edu::60b2033d-adc1-42ab-9e1a-2bd3250631f4" providerId="AD" clId="Web-{9DD0535C-9670-C81B-BE6D-97F979336039}" dt="2019-12-26T15:50:42.070" v="1062"/>
        <pc:sldMkLst>
          <pc:docMk/>
          <pc:sldMk cId="2475627531" sldId="270"/>
        </pc:sldMkLst>
      </pc:sldChg>
      <pc:sldChg chg="del">
        <pc:chgData name="Joe Kovba" userId="S::jkovba1@jh.edu::60b2033d-adc1-42ab-9e1a-2bd3250631f4" providerId="AD" clId="Web-{9DD0535C-9670-C81B-BE6D-97F979336039}" dt="2019-12-26T15:50:42.070" v="1065"/>
        <pc:sldMkLst>
          <pc:docMk/>
          <pc:sldMk cId="1205266760" sldId="271"/>
        </pc:sldMkLst>
      </pc:sldChg>
      <pc:sldChg chg="del">
        <pc:chgData name="Joe Kovba" userId="S::jkovba1@jh.edu::60b2033d-adc1-42ab-9e1a-2bd3250631f4" providerId="AD" clId="Web-{9DD0535C-9670-C81B-BE6D-97F979336039}" dt="2019-12-26T15:50:42.070" v="1064"/>
        <pc:sldMkLst>
          <pc:docMk/>
          <pc:sldMk cId="1990304448" sldId="272"/>
        </pc:sldMkLst>
      </pc:sldChg>
      <pc:sldChg chg="modSp add replId">
        <pc:chgData name="Joe Kovba" userId="S::jkovba1@jh.edu::60b2033d-adc1-42ab-9e1a-2bd3250631f4" providerId="AD" clId="Web-{9DD0535C-9670-C81B-BE6D-97F979336039}" dt="2019-12-26T15:10:50.173" v="375" actId="20577"/>
        <pc:sldMkLst>
          <pc:docMk/>
          <pc:sldMk cId="548349276" sldId="273"/>
        </pc:sldMkLst>
        <pc:spChg chg="mod">
          <ac:chgData name="Joe Kovba" userId="S::jkovba1@jh.edu::60b2033d-adc1-42ab-9e1a-2bd3250631f4" providerId="AD" clId="Web-{9DD0535C-9670-C81B-BE6D-97F979336039}" dt="2019-12-26T15:10:50.173" v="375" actId="20577"/>
          <ac:spMkLst>
            <pc:docMk/>
            <pc:sldMk cId="548349276" sldId="273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08:39.204" v="323" actId="20577"/>
          <ac:spMkLst>
            <pc:docMk/>
            <pc:sldMk cId="548349276" sldId="273"/>
            <ac:spMk id="13" creationId="{311C46B8-C6C7-46E3-ACA2-DFD6E464FD9C}"/>
          </ac:spMkLst>
        </pc:spChg>
        <pc:graphicFrameChg chg="mod modGraphic">
          <ac:chgData name="Joe Kovba" userId="S::jkovba1@jh.edu::60b2033d-adc1-42ab-9e1a-2bd3250631f4" providerId="AD" clId="Web-{9DD0535C-9670-C81B-BE6D-97F979336039}" dt="2019-12-26T15:09:43.860" v="362"/>
          <ac:graphicFrameMkLst>
            <pc:docMk/>
            <pc:sldMk cId="548349276" sldId="273"/>
            <ac:graphicFrameMk id="2" creationId="{4FA55601-8E26-4B43-AEF8-0182B7773C71}"/>
          </ac:graphicFrameMkLst>
        </pc:graphicFrameChg>
      </pc:sldChg>
      <pc:sldChg chg="modSp add replId">
        <pc:chgData name="Joe Kovba" userId="S::jkovba1@jh.edu::60b2033d-adc1-42ab-9e1a-2bd3250631f4" providerId="AD" clId="Web-{9DD0535C-9670-C81B-BE6D-97F979336039}" dt="2019-12-26T15:11:02.688" v="392" actId="20577"/>
        <pc:sldMkLst>
          <pc:docMk/>
          <pc:sldMk cId="3395938862" sldId="274"/>
        </pc:sldMkLst>
        <pc:spChg chg="mod">
          <ac:chgData name="Joe Kovba" userId="S::jkovba1@jh.edu::60b2033d-adc1-42ab-9e1a-2bd3250631f4" providerId="AD" clId="Web-{9DD0535C-9670-C81B-BE6D-97F979336039}" dt="2019-12-26T15:11:02.688" v="392" actId="20577"/>
          <ac:spMkLst>
            <pc:docMk/>
            <pc:sldMk cId="3395938862" sldId="274"/>
            <ac:spMk id="7" creationId="{00000000-0000-0000-0000-000000000000}"/>
          </ac:spMkLst>
        </pc:spChg>
      </pc:sldChg>
      <pc:sldChg chg="modSp add ord replId">
        <pc:chgData name="Joe Kovba" userId="S::jkovba1@jh.edu::60b2033d-adc1-42ab-9e1a-2bd3250631f4" providerId="AD" clId="Web-{9DD0535C-9670-C81B-BE6D-97F979336039}" dt="2019-12-26T15:14:56.439" v="452" actId="20577"/>
        <pc:sldMkLst>
          <pc:docMk/>
          <pc:sldMk cId="1159098865" sldId="275"/>
        </pc:sldMkLst>
        <pc:spChg chg="mod">
          <ac:chgData name="Joe Kovba" userId="S::jkovba1@jh.edu::60b2033d-adc1-42ab-9e1a-2bd3250631f4" providerId="AD" clId="Web-{9DD0535C-9670-C81B-BE6D-97F979336039}" dt="2019-12-26T15:14:56.439" v="452" actId="20577"/>
          <ac:spMkLst>
            <pc:docMk/>
            <pc:sldMk cId="1159098865" sldId="275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13:55.626" v="402" actId="20577"/>
          <ac:spMkLst>
            <pc:docMk/>
            <pc:sldMk cId="1159098865" sldId="275"/>
            <ac:spMk id="13" creationId="{311C46B8-C6C7-46E3-ACA2-DFD6E464FD9C}"/>
          </ac:spMkLst>
        </pc:spChg>
        <pc:graphicFrameChg chg="mod modGraphic">
          <ac:chgData name="Joe Kovba" userId="S::jkovba1@jh.edu::60b2033d-adc1-42ab-9e1a-2bd3250631f4" providerId="AD" clId="Web-{9DD0535C-9670-C81B-BE6D-97F979336039}" dt="2019-12-26T15:14:08.548" v="427"/>
          <ac:graphicFrameMkLst>
            <pc:docMk/>
            <pc:sldMk cId="1159098865" sldId="275"/>
            <ac:graphicFrameMk id="2" creationId="{4FA55601-8E26-4B43-AEF8-0182B7773C71}"/>
          </ac:graphicFrameMkLst>
        </pc:graphicFrameChg>
      </pc:sldChg>
      <pc:sldChg chg="modSp add replId">
        <pc:chgData name="Joe Kovba" userId="S::jkovba1@jh.edu::60b2033d-adc1-42ab-9e1a-2bd3250631f4" providerId="AD" clId="Web-{9DD0535C-9670-C81B-BE6D-97F979336039}" dt="2019-12-26T15:22:50.362" v="567"/>
        <pc:sldMkLst>
          <pc:docMk/>
          <pc:sldMk cId="2270181296" sldId="276"/>
        </pc:sldMkLst>
        <pc:spChg chg="mod">
          <ac:chgData name="Joe Kovba" userId="S::jkovba1@jh.edu::60b2033d-adc1-42ab-9e1a-2bd3250631f4" providerId="AD" clId="Web-{9DD0535C-9670-C81B-BE6D-97F979336039}" dt="2019-12-26T15:20:51.987" v="521" actId="20577"/>
          <ac:spMkLst>
            <pc:docMk/>
            <pc:sldMk cId="2270181296" sldId="276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15:51.815" v="458" actId="20577"/>
          <ac:spMkLst>
            <pc:docMk/>
            <pc:sldMk cId="2270181296" sldId="276"/>
            <ac:spMk id="13" creationId="{311C46B8-C6C7-46E3-ACA2-DFD6E464FD9C}"/>
          </ac:spMkLst>
        </pc:spChg>
        <pc:graphicFrameChg chg="mod modGraphic">
          <ac:chgData name="Joe Kovba" userId="S::jkovba1@jh.edu::60b2033d-adc1-42ab-9e1a-2bd3250631f4" providerId="AD" clId="Web-{9DD0535C-9670-C81B-BE6D-97F979336039}" dt="2019-12-26T15:22:50.362" v="567"/>
          <ac:graphicFrameMkLst>
            <pc:docMk/>
            <pc:sldMk cId="2270181296" sldId="276"/>
            <ac:graphicFrameMk id="2" creationId="{4FA55601-8E26-4B43-AEF8-0182B7773C71}"/>
          </ac:graphicFrameMkLst>
        </pc:graphicFrameChg>
      </pc:sldChg>
      <pc:sldChg chg="modSp add replId">
        <pc:chgData name="Joe Kovba" userId="S::jkovba1@jh.edu::60b2033d-adc1-42ab-9e1a-2bd3250631f4" providerId="AD" clId="Web-{9DD0535C-9670-C81B-BE6D-97F979336039}" dt="2019-12-26T15:23:52.315" v="576" actId="20577"/>
        <pc:sldMkLst>
          <pc:docMk/>
          <pc:sldMk cId="3485865872" sldId="277"/>
        </pc:sldMkLst>
        <pc:spChg chg="mod">
          <ac:chgData name="Joe Kovba" userId="S::jkovba1@jh.edu::60b2033d-adc1-42ab-9e1a-2bd3250631f4" providerId="AD" clId="Web-{9DD0535C-9670-C81B-BE6D-97F979336039}" dt="2019-12-26T15:23:52.315" v="576" actId="20577"/>
          <ac:spMkLst>
            <pc:docMk/>
            <pc:sldMk cId="3485865872" sldId="277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22:06.815" v="534" actId="20577"/>
          <ac:spMkLst>
            <pc:docMk/>
            <pc:sldMk cId="3485865872" sldId="277"/>
            <ac:spMk id="13" creationId="{311C46B8-C6C7-46E3-ACA2-DFD6E464FD9C}"/>
          </ac:spMkLst>
        </pc:spChg>
        <pc:graphicFrameChg chg="mod modGraphic">
          <ac:chgData name="Joe Kovba" userId="S::jkovba1@jh.edu::60b2033d-adc1-42ab-9e1a-2bd3250631f4" providerId="AD" clId="Web-{9DD0535C-9670-C81B-BE6D-97F979336039}" dt="2019-12-26T15:22:59.378" v="575"/>
          <ac:graphicFrameMkLst>
            <pc:docMk/>
            <pc:sldMk cId="3485865872" sldId="277"/>
            <ac:graphicFrameMk id="2" creationId="{4FA55601-8E26-4B43-AEF8-0182B7773C71}"/>
          </ac:graphicFrameMkLst>
        </pc:graphicFrameChg>
      </pc:sldChg>
      <pc:sldChg chg="add del replId">
        <pc:chgData name="Joe Kovba" userId="S::jkovba1@jh.edu::60b2033d-adc1-42ab-9e1a-2bd3250631f4" providerId="AD" clId="Web-{9DD0535C-9670-C81B-BE6D-97F979336039}" dt="2019-12-26T16:58:40.659" v="1693"/>
        <pc:sldMkLst>
          <pc:docMk/>
          <pc:sldMk cId="375470342" sldId="278"/>
        </pc:sldMkLst>
      </pc:sldChg>
      <pc:sldChg chg="addSp delSp modSp add ord replId">
        <pc:chgData name="Joe Kovba" userId="S::jkovba1@jh.edu::60b2033d-adc1-42ab-9e1a-2bd3250631f4" providerId="AD" clId="Web-{9DD0535C-9670-C81B-BE6D-97F979336039}" dt="2019-12-26T15:46:18.710" v="1061"/>
        <pc:sldMkLst>
          <pc:docMk/>
          <pc:sldMk cId="3168757188" sldId="279"/>
        </pc:sldMkLst>
        <pc:spChg chg="add del mod">
          <ac:chgData name="Joe Kovba" userId="S::jkovba1@jh.edu::60b2033d-adc1-42ab-9e1a-2bd3250631f4" providerId="AD" clId="Web-{9DD0535C-9670-C81B-BE6D-97F979336039}" dt="2019-12-26T15:43:38.586" v="1040"/>
          <ac:spMkLst>
            <pc:docMk/>
            <pc:sldMk cId="3168757188" sldId="279"/>
            <ac:spMk id="3" creationId="{D052AA9F-58B6-4B80-9CF3-5FEE50E8B3CE}"/>
          </ac:spMkLst>
        </pc:spChg>
        <pc:spChg chg="del">
          <ac:chgData name="Joe Kovba" userId="S::jkovba1@jh.edu::60b2033d-adc1-42ab-9e1a-2bd3250631f4" providerId="AD" clId="Web-{9DD0535C-9670-C81B-BE6D-97F979336039}" dt="2019-12-26T15:43:37.303" v="1039"/>
          <ac:spMkLst>
            <pc:docMk/>
            <pc:sldMk cId="3168757188" sldId="279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9DD0535C-9670-C81B-BE6D-97F979336039}" dt="2019-12-26T15:45:16.428" v="1053" actId="20577"/>
          <ac:spMkLst>
            <pc:docMk/>
            <pc:sldMk cId="3168757188" sldId="279"/>
            <ac:spMk id="13" creationId="{311C46B8-C6C7-46E3-ACA2-DFD6E464FD9C}"/>
          </ac:spMkLst>
        </pc:spChg>
        <pc:picChg chg="add mod ord">
          <ac:chgData name="Joe Kovba" userId="S::jkovba1@jh.edu::60b2033d-adc1-42ab-9e1a-2bd3250631f4" providerId="AD" clId="Web-{9DD0535C-9670-C81B-BE6D-97F979336039}" dt="2019-12-26T15:44:05.553" v="1042" actId="1076"/>
          <ac:picMkLst>
            <pc:docMk/>
            <pc:sldMk cId="3168757188" sldId="279"/>
            <ac:picMk id="4" creationId="{79ECED43-050A-4E83-A21C-DAB8DF334620}"/>
          </ac:picMkLst>
        </pc:picChg>
      </pc:sldChg>
    </pc:docChg>
  </pc:docChgLst>
  <pc:docChgLst>
    <pc:chgData name="Joe Kovba" userId="S::jkovba1@jh.edu::60b2033d-adc1-42ab-9e1a-2bd3250631f4" providerId="AD" clId="Web-{398068D2-9E83-7949-57FC-D6C51C0AADD5}"/>
    <pc:docChg chg="modSld">
      <pc:chgData name="Joe Kovba" userId="S::jkovba1@jh.edu::60b2033d-adc1-42ab-9e1a-2bd3250631f4" providerId="AD" clId="Web-{398068D2-9E83-7949-57FC-D6C51C0AADD5}" dt="2019-12-30T17:59:33.041" v="48" actId="20577"/>
      <pc:docMkLst>
        <pc:docMk/>
      </pc:docMkLst>
      <pc:sldChg chg="modSp">
        <pc:chgData name="Joe Kovba" userId="S::jkovba1@jh.edu::60b2033d-adc1-42ab-9e1a-2bd3250631f4" providerId="AD" clId="Web-{398068D2-9E83-7949-57FC-D6C51C0AADD5}" dt="2019-12-30T17:58:02.351" v="6" actId="20577"/>
        <pc:sldMkLst>
          <pc:docMk/>
          <pc:sldMk cId="1261226673" sldId="256"/>
        </pc:sldMkLst>
        <pc:spChg chg="mod">
          <ac:chgData name="Joe Kovba" userId="S::jkovba1@jh.edu::60b2033d-adc1-42ab-9e1a-2bd3250631f4" providerId="AD" clId="Web-{398068D2-9E83-7949-57FC-D6C51C0AADD5}" dt="2019-12-30T17:58:02.351" v="6" actId="20577"/>
          <ac:spMkLst>
            <pc:docMk/>
            <pc:sldMk cId="1261226673" sldId="256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398068D2-9E83-7949-57FC-D6C51C0AADD5}" dt="2019-12-30T17:58:45.774" v="29" actId="20577"/>
        <pc:sldMkLst>
          <pc:docMk/>
          <pc:sldMk cId="3801831680" sldId="257"/>
        </pc:sldMkLst>
        <pc:spChg chg="mod">
          <ac:chgData name="Joe Kovba" userId="S::jkovba1@jh.edu::60b2033d-adc1-42ab-9e1a-2bd3250631f4" providerId="AD" clId="Web-{398068D2-9E83-7949-57FC-D6C51C0AADD5}" dt="2019-12-30T17:58:45.774" v="29" actId="20577"/>
          <ac:spMkLst>
            <pc:docMk/>
            <pc:sldMk cId="3801831680" sldId="257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398068D2-9E83-7949-57FC-D6C51C0AADD5}" dt="2019-12-30T17:58:30.180" v="20" actId="20577"/>
        <pc:sldMkLst>
          <pc:docMk/>
          <pc:sldMk cId="1075145655" sldId="258"/>
        </pc:sldMkLst>
        <pc:spChg chg="mod">
          <ac:chgData name="Joe Kovba" userId="S::jkovba1@jh.edu::60b2033d-adc1-42ab-9e1a-2bd3250631f4" providerId="AD" clId="Web-{398068D2-9E83-7949-57FC-D6C51C0AADD5}" dt="2019-12-30T17:58:30.180" v="20" actId="20577"/>
          <ac:spMkLst>
            <pc:docMk/>
            <pc:sldMk cId="1075145655" sldId="258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398068D2-9E83-7949-57FC-D6C51C0AADD5}" dt="2019-12-30T17:59:01.603" v="38" actId="20577"/>
        <pc:sldMkLst>
          <pc:docMk/>
          <pc:sldMk cId="376100602" sldId="259"/>
        </pc:sldMkLst>
        <pc:spChg chg="mod">
          <ac:chgData name="Joe Kovba" userId="S::jkovba1@jh.edu::60b2033d-adc1-42ab-9e1a-2bd3250631f4" providerId="AD" clId="Web-{398068D2-9E83-7949-57FC-D6C51C0AADD5}" dt="2019-12-30T17:59:01.603" v="38" actId="20577"/>
          <ac:spMkLst>
            <pc:docMk/>
            <pc:sldMk cId="376100602" sldId="259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398068D2-9E83-7949-57FC-D6C51C0AADD5}" dt="2019-12-30T17:59:33.041" v="47" actId="20577"/>
        <pc:sldMkLst>
          <pc:docMk/>
          <pc:sldMk cId="2743542649" sldId="260"/>
        </pc:sldMkLst>
        <pc:spChg chg="mod">
          <ac:chgData name="Joe Kovba" userId="S::jkovba1@jh.edu::60b2033d-adc1-42ab-9e1a-2bd3250631f4" providerId="AD" clId="Web-{398068D2-9E83-7949-57FC-D6C51C0AADD5}" dt="2019-12-30T17:59:33.041" v="47" actId="20577"/>
          <ac:spMkLst>
            <pc:docMk/>
            <pc:sldMk cId="2743542649" sldId="260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398068D2-9E83-7949-57FC-D6C51C0AADD5}" dt="2019-12-30T16:28:22.172" v="3"/>
        <pc:sldMkLst>
          <pc:docMk/>
          <pc:sldMk cId="178986736" sldId="262"/>
        </pc:sldMkLst>
        <pc:graphicFrameChg chg="mod modGraphic">
          <ac:chgData name="Joe Kovba" userId="S::jkovba1@jh.edu::60b2033d-adc1-42ab-9e1a-2bd3250631f4" providerId="AD" clId="Web-{398068D2-9E83-7949-57FC-D6C51C0AADD5}" dt="2019-12-30T16:28:22.172" v="3"/>
          <ac:graphicFrameMkLst>
            <pc:docMk/>
            <pc:sldMk cId="178986736" sldId="262"/>
            <ac:graphicFrameMk id="4" creationId="{D18C12C0-B6FB-4DD5-AFEA-DFBB1C425919}"/>
          </ac:graphicFrameMkLst>
        </pc:graphicFrameChg>
      </pc:sldChg>
      <pc:sldChg chg="modSp">
        <pc:chgData name="Joe Kovba" userId="S::jkovba1@jh.edu::60b2033d-adc1-42ab-9e1a-2bd3250631f4" providerId="AD" clId="Web-{398068D2-9E83-7949-57FC-D6C51C0AADD5}" dt="2019-12-30T17:59:09.650" v="41" actId="20577"/>
        <pc:sldMkLst>
          <pc:docMk/>
          <pc:sldMk cId="548349276" sldId="273"/>
        </pc:sldMkLst>
        <pc:spChg chg="mod">
          <ac:chgData name="Joe Kovba" userId="S::jkovba1@jh.edu::60b2033d-adc1-42ab-9e1a-2bd3250631f4" providerId="AD" clId="Web-{398068D2-9E83-7949-57FC-D6C51C0AADD5}" dt="2019-12-30T17:59:09.650" v="41" actId="20577"/>
          <ac:spMkLst>
            <pc:docMk/>
            <pc:sldMk cId="548349276" sldId="273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398068D2-9E83-7949-57FC-D6C51C0AADD5}" dt="2019-12-30T17:59:17.885" v="44" actId="20577"/>
        <pc:sldMkLst>
          <pc:docMk/>
          <pc:sldMk cId="3395938862" sldId="274"/>
        </pc:sldMkLst>
        <pc:spChg chg="mod">
          <ac:chgData name="Joe Kovba" userId="S::jkovba1@jh.edu::60b2033d-adc1-42ab-9e1a-2bd3250631f4" providerId="AD" clId="Web-{398068D2-9E83-7949-57FC-D6C51C0AADD5}" dt="2019-12-30T17:59:17.885" v="44" actId="20577"/>
          <ac:spMkLst>
            <pc:docMk/>
            <pc:sldMk cId="3395938862" sldId="274"/>
            <ac:spMk id="7" creationId="{00000000-0000-0000-0000-000000000000}"/>
          </ac:spMkLst>
        </pc:spChg>
      </pc:sldChg>
    </pc:docChg>
  </pc:docChgLst>
  <pc:docChgLst>
    <pc:chgData name="Joe Kovba" userId="S::jkovba1@jh.edu::60b2033d-adc1-42ab-9e1a-2bd3250631f4" providerId="AD" clId="Web-{CB79D1E3-9F02-48EE-9F5B-009E2E393BFF}"/>
    <pc:docChg chg="modSld">
      <pc:chgData name="Joe Kovba" userId="S::jkovba1@jh.edu::60b2033d-adc1-42ab-9e1a-2bd3250631f4" providerId="AD" clId="Web-{CB79D1E3-9F02-48EE-9F5B-009E2E393BFF}" dt="2020-01-23T23:01:05.360" v="18"/>
      <pc:docMkLst>
        <pc:docMk/>
      </pc:docMkLst>
      <pc:sldChg chg="modSp">
        <pc:chgData name="Joe Kovba" userId="S::jkovba1@jh.edu::60b2033d-adc1-42ab-9e1a-2bd3250631f4" providerId="AD" clId="Web-{CB79D1E3-9F02-48EE-9F5B-009E2E393BFF}" dt="2020-01-23T21:42:31.680" v="12" actId="20577"/>
        <pc:sldMkLst>
          <pc:docMk/>
          <pc:sldMk cId="1261226673" sldId="256"/>
        </pc:sldMkLst>
        <pc:spChg chg="mod">
          <ac:chgData name="Joe Kovba" userId="S::jkovba1@jh.edu::60b2033d-adc1-42ab-9e1a-2bd3250631f4" providerId="AD" clId="Web-{CB79D1E3-9F02-48EE-9F5B-009E2E393BFF}" dt="2020-01-23T21:42:31.680" v="12" actId="20577"/>
          <ac:spMkLst>
            <pc:docMk/>
            <pc:sldMk cId="1261226673" sldId="256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CB79D1E3-9F02-48EE-9F5B-009E2E393BFF}" dt="2020-01-23T23:01:05.360" v="18"/>
        <pc:sldMkLst>
          <pc:docMk/>
          <pc:sldMk cId="3395938862" sldId="274"/>
        </pc:sldMkLst>
        <pc:graphicFrameChg chg="mod modGraphic">
          <ac:chgData name="Joe Kovba" userId="S::jkovba1@jh.edu::60b2033d-adc1-42ab-9e1a-2bd3250631f4" providerId="AD" clId="Web-{CB79D1E3-9F02-48EE-9F5B-009E2E393BFF}" dt="2020-01-23T23:01:05.360" v="18"/>
          <ac:graphicFrameMkLst>
            <pc:docMk/>
            <pc:sldMk cId="3395938862" sldId="274"/>
            <ac:graphicFrameMk id="2" creationId="{4FA55601-8E26-4B43-AEF8-0182B7773C71}"/>
          </ac:graphicFrameMkLst>
        </pc:graphicFrameChg>
      </pc:sldChg>
    </pc:docChg>
  </pc:docChgLst>
  <pc:docChgLst>
    <pc:chgData name="Joe Kovba" userId="S::jkovba1@jh.edu::60b2033d-adc1-42ab-9e1a-2bd3250631f4" providerId="AD" clId="Web-{8DE214CC-17C9-FEA7-5C77-B68C572ABCAE}"/>
    <pc:docChg chg="modSld">
      <pc:chgData name="Joe Kovba" userId="S::jkovba1@jh.edu::60b2033d-adc1-42ab-9e1a-2bd3250631f4" providerId="AD" clId="Web-{8DE214CC-17C9-FEA7-5C77-B68C572ABCAE}" dt="2019-12-26T14:49:05.637" v="295"/>
      <pc:docMkLst>
        <pc:docMk/>
      </pc:docMkLst>
      <pc:sldChg chg="modSp">
        <pc:chgData name="Joe Kovba" userId="S::jkovba1@jh.edu::60b2033d-adc1-42ab-9e1a-2bd3250631f4" providerId="AD" clId="Web-{8DE214CC-17C9-FEA7-5C77-B68C572ABCAE}" dt="2019-12-26T14:36:26.747" v="14" actId="20577"/>
        <pc:sldMkLst>
          <pc:docMk/>
          <pc:sldMk cId="1261226673" sldId="256"/>
        </pc:sldMkLst>
        <pc:spChg chg="mod">
          <ac:chgData name="Joe Kovba" userId="S::jkovba1@jh.edu::60b2033d-adc1-42ab-9e1a-2bd3250631f4" providerId="AD" clId="Web-{8DE214CC-17C9-FEA7-5C77-B68C572ABCAE}" dt="2019-12-26T14:36:26.747" v="14" actId="20577"/>
          <ac:spMkLst>
            <pc:docMk/>
            <pc:sldMk cId="1261226673" sldId="256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8DE214CC-17C9-FEA7-5C77-B68C572ABCAE}" dt="2019-12-26T14:40:16.125" v="21" actId="20577"/>
        <pc:sldMkLst>
          <pc:docMk/>
          <pc:sldMk cId="3801831680" sldId="257"/>
        </pc:sldMkLst>
        <pc:spChg chg="mod">
          <ac:chgData name="Joe Kovba" userId="S::jkovba1@jh.edu::60b2033d-adc1-42ab-9e1a-2bd3250631f4" providerId="AD" clId="Web-{8DE214CC-17C9-FEA7-5C77-B68C572ABCAE}" dt="2019-12-26T14:40:16.125" v="21" actId="20577"/>
          <ac:spMkLst>
            <pc:docMk/>
            <pc:sldMk cId="3801831680" sldId="257"/>
            <ac:spMk id="7" creationId="{00000000-0000-0000-0000-000000000000}"/>
          </ac:spMkLst>
        </pc:spChg>
      </pc:sldChg>
      <pc:sldChg chg="modSp">
        <pc:chgData name="Joe Kovba" userId="S::jkovba1@jh.edu::60b2033d-adc1-42ab-9e1a-2bd3250631f4" providerId="AD" clId="Web-{8DE214CC-17C9-FEA7-5C77-B68C572ABCAE}" dt="2019-12-26T14:45:04.675" v="204" actId="20577"/>
        <pc:sldMkLst>
          <pc:docMk/>
          <pc:sldMk cId="1075145655" sldId="258"/>
        </pc:sldMkLst>
        <pc:spChg chg="mod">
          <ac:chgData name="Joe Kovba" userId="S::jkovba1@jh.edu::60b2033d-adc1-42ab-9e1a-2bd3250631f4" providerId="AD" clId="Web-{8DE214CC-17C9-FEA7-5C77-B68C572ABCAE}" dt="2019-12-26T14:45:04.675" v="204" actId="20577"/>
          <ac:spMkLst>
            <pc:docMk/>
            <pc:sldMk cId="1075145655" sldId="258"/>
            <ac:spMk id="7" creationId="{00000000-0000-0000-0000-000000000000}"/>
          </ac:spMkLst>
        </pc:spChg>
      </pc:sldChg>
      <pc:sldChg chg="addSp modSp">
        <pc:chgData name="Joe Kovba" userId="S::jkovba1@jh.edu::60b2033d-adc1-42ab-9e1a-2bd3250631f4" providerId="AD" clId="Web-{8DE214CC-17C9-FEA7-5C77-B68C572ABCAE}" dt="2019-12-26T14:49:05.637" v="295"/>
        <pc:sldMkLst>
          <pc:docMk/>
          <pc:sldMk cId="376100602" sldId="259"/>
        </pc:sldMkLst>
        <pc:spChg chg="mod">
          <ac:chgData name="Joe Kovba" userId="S::jkovba1@jh.edu::60b2033d-adc1-42ab-9e1a-2bd3250631f4" providerId="AD" clId="Web-{8DE214CC-17C9-FEA7-5C77-B68C572ABCAE}" dt="2019-12-26T14:45:59.353" v="248" actId="20577"/>
          <ac:spMkLst>
            <pc:docMk/>
            <pc:sldMk cId="376100602" sldId="259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8DE214CC-17C9-FEA7-5C77-B68C572ABCAE}" dt="2019-12-26T14:45:30.650" v="217" actId="20577"/>
          <ac:spMkLst>
            <pc:docMk/>
            <pc:sldMk cId="376100602" sldId="259"/>
            <ac:spMk id="13" creationId="{311C46B8-C6C7-46E3-ACA2-DFD6E464FD9C}"/>
          </ac:spMkLst>
        </pc:spChg>
        <pc:graphicFrameChg chg="add mod modGraphic">
          <ac:chgData name="Joe Kovba" userId="S::jkovba1@jh.edu::60b2033d-adc1-42ab-9e1a-2bd3250631f4" providerId="AD" clId="Web-{8DE214CC-17C9-FEA7-5C77-B68C572ABCAE}" dt="2019-12-26T14:49:05.637" v="295"/>
          <ac:graphicFrameMkLst>
            <pc:docMk/>
            <pc:sldMk cId="376100602" sldId="259"/>
            <ac:graphicFrameMk id="2" creationId="{4FA55601-8E26-4B43-AEF8-0182B7773C71}"/>
          </ac:graphicFrameMkLst>
        </pc:graphicFrameChg>
      </pc:sldChg>
    </pc:docChg>
  </pc:docChgLst>
  <pc:docChgLst>
    <pc:chgData name="Joe Kovba" userId="S::jkovba1@jh.edu::60b2033d-adc1-42ab-9e1a-2bd3250631f4" providerId="AD" clId="Web-{6B1FFA63-CE9A-445F-8D63-C0ACA35BBCB0}"/>
    <pc:docChg chg="modSld">
      <pc:chgData name="Joe Kovba" userId="S::jkovba1@jh.edu::60b2033d-adc1-42ab-9e1a-2bd3250631f4" providerId="AD" clId="Web-{6B1FFA63-CE9A-445F-8D63-C0ACA35BBCB0}" dt="2020-01-23T14:14:53.854" v="3"/>
      <pc:docMkLst>
        <pc:docMk/>
      </pc:docMkLst>
      <pc:sldChg chg="modSp">
        <pc:chgData name="Joe Kovba" userId="S::jkovba1@jh.edu::60b2033d-adc1-42ab-9e1a-2bd3250631f4" providerId="AD" clId="Web-{6B1FFA63-CE9A-445F-8D63-C0ACA35BBCB0}" dt="2020-01-23T14:14:53.854" v="3"/>
        <pc:sldMkLst>
          <pc:docMk/>
          <pc:sldMk cId="178986736" sldId="262"/>
        </pc:sldMkLst>
        <pc:graphicFrameChg chg="mod modGraphic">
          <ac:chgData name="Joe Kovba" userId="S::jkovba1@jh.edu::60b2033d-adc1-42ab-9e1a-2bd3250631f4" providerId="AD" clId="Web-{6B1FFA63-CE9A-445F-8D63-C0ACA35BBCB0}" dt="2020-01-23T14:14:53.854" v="3"/>
          <ac:graphicFrameMkLst>
            <pc:docMk/>
            <pc:sldMk cId="178986736" sldId="262"/>
            <ac:graphicFrameMk id="4" creationId="{D18C12C0-B6FB-4DD5-AFEA-DFBB1C425919}"/>
          </ac:graphicFrameMkLst>
        </pc:graphicFrameChg>
      </pc:sldChg>
    </pc:docChg>
  </pc:docChgLst>
  <pc:docChgLst>
    <pc:chgData name="Joe Kovba" userId="S::jkovba1@jh.edu::60b2033d-adc1-42ab-9e1a-2bd3250631f4" providerId="AD" clId="Web-{8AE3D7CE-D298-8F3B-52A3-A21B55D51DFE}"/>
    <pc:docChg chg="addSld modSld sldOrd">
      <pc:chgData name="Joe Kovba" userId="S::jkovba1@jh.edu::60b2033d-adc1-42ab-9e1a-2bd3250631f4" providerId="AD" clId="Web-{8AE3D7CE-D298-8F3B-52A3-A21B55D51DFE}" dt="2019-12-28T12:35:48.754" v="642" actId="20577"/>
      <pc:docMkLst>
        <pc:docMk/>
      </pc:docMkLst>
      <pc:sldChg chg="delSp modSp add ord replId">
        <pc:chgData name="Joe Kovba" userId="S::jkovba1@jh.edu::60b2033d-adc1-42ab-9e1a-2bd3250631f4" providerId="AD" clId="Web-{8AE3D7CE-D298-8F3B-52A3-A21B55D51DFE}" dt="2019-12-28T12:35:48.754" v="641" actId="20577"/>
        <pc:sldMkLst>
          <pc:docMk/>
          <pc:sldMk cId="2704798548" sldId="280"/>
        </pc:sldMkLst>
        <pc:spChg chg="mod">
          <ac:chgData name="Joe Kovba" userId="S::jkovba1@jh.edu::60b2033d-adc1-42ab-9e1a-2bd3250631f4" providerId="AD" clId="Web-{8AE3D7CE-D298-8F3B-52A3-A21B55D51DFE}" dt="2019-12-28T12:35:48.754" v="641" actId="20577"/>
          <ac:spMkLst>
            <pc:docMk/>
            <pc:sldMk cId="2704798548" sldId="280"/>
            <ac:spMk id="7" creationId="{00000000-0000-0000-0000-000000000000}"/>
          </ac:spMkLst>
        </pc:spChg>
        <pc:spChg chg="mod">
          <ac:chgData name="Joe Kovba" userId="S::jkovba1@jh.edu::60b2033d-adc1-42ab-9e1a-2bd3250631f4" providerId="AD" clId="Web-{8AE3D7CE-D298-8F3B-52A3-A21B55D51DFE}" dt="2019-12-28T12:20:20.841" v="12" actId="20577"/>
          <ac:spMkLst>
            <pc:docMk/>
            <pc:sldMk cId="2704798548" sldId="280"/>
            <ac:spMk id="13" creationId="{311C46B8-C6C7-46E3-ACA2-DFD6E464FD9C}"/>
          </ac:spMkLst>
        </pc:spChg>
        <pc:picChg chg="del">
          <ac:chgData name="Joe Kovba" userId="S::jkovba1@jh.edu::60b2033d-adc1-42ab-9e1a-2bd3250631f4" providerId="AD" clId="Web-{8AE3D7CE-D298-8F3B-52A3-A21B55D51DFE}" dt="2019-12-28T12:28:55.721" v="264"/>
          <ac:picMkLst>
            <pc:docMk/>
            <pc:sldMk cId="2704798548" sldId="280"/>
            <ac:picMk id="3" creationId="{63C6AD0B-1397-4E23-938A-2EBDE4A28BE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D3A2-31E4-8E42-BFE4-E1D5C718E739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F7A4-CE3D-804B-A1DB-4079A629C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E2176-2878-124F-9D1F-E150291074BD}" type="datetimeFigureOut">
              <a:rPr lang="en-US" smtClean="0"/>
              <a:pPr/>
              <a:t>1/26/21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3DDD1-A2AC-0143-A10E-767D06A6F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5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956018"/>
            <a:ext cx="8229600" cy="973794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3000" b="1" baseline="0">
                <a:solidFill>
                  <a:srgbClr val="313131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Course Title Goes Here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57200" y="3159232"/>
            <a:ext cx="8229600" cy="715644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spcBef>
                <a:spcPts val="600"/>
              </a:spcBef>
              <a:buNone/>
              <a:defRPr sz="1800" baseline="0">
                <a:solidFill>
                  <a:srgbClr val="313131"/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1172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D72"/>
                </a:solidFill>
                <a:latin typeface="Arial"/>
                <a:cs typeface="Arial"/>
              </a:rPr>
              <a:t>Johns Hopkins Engineering</a:t>
            </a:r>
          </a:p>
        </p:txBody>
      </p:sp>
      <p:pic>
        <p:nvPicPr>
          <p:cNvPr id="8" name="Picture 7" descr="Johns Hopkins Whiting School of Engineering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3705998"/>
            <a:ext cx="2322546" cy="1554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 for slide with table/content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149225" y="1078230"/>
            <a:ext cx="8858250" cy="384175"/>
          </a:xfrm>
          <a:ln>
            <a:noFill/>
          </a:ln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6" hasCustomPrompt="1"/>
          </p:nvPr>
        </p:nvSpPr>
        <p:spPr>
          <a:xfrm>
            <a:off x="149225" y="1533525"/>
            <a:ext cx="8858250" cy="297815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0772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slide title for slide with quote and image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49313" y="1200151"/>
            <a:ext cx="4412527" cy="3394472"/>
          </a:xfrm>
          <a:ln>
            <a:noFill/>
            <a:prstDash val="sysDash"/>
          </a:ln>
        </p:spPr>
        <p:txBody>
          <a:bodyPr anchor="ctr"/>
          <a:lstStyle>
            <a:lvl1pPr marL="0" indent="0">
              <a:buNone/>
              <a:defRPr baseline="0">
                <a:latin typeface="Arial" charset="0"/>
                <a:ea typeface="Arial" charset="0"/>
                <a:cs typeface="Arial" charset="0"/>
              </a:defRPr>
            </a:lvl1pPr>
            <a:lvl2pPr marL="568325" indent="-284163">
              <a:defRPr/>
            </a:lvl2pPr>
            <a:lvl3pPr marL="568325" indent="234950"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591684" y="1200150"/>
            <a:ext cx="4416552" cy="3394075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35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slide title for slide with chart</a:t>
            </a:r>
          </a:p>
        </p:txBody>
      </p:sp>
      <p:sp>
        <p:nvSpPr>
          <p:cNvPr id="8" name="Chart Placeholder 1"/>
          <p:cNvSpPr>
            <a:spLocks noGrp="1"/>
          </p:cNvSpPr>
          <p:nvPr>
            <p:ph type="chart" sz="quarter" idx="14"/>
          </p:nvPr>
        </p:nvSpPr>
        <p:spPr>
          <a:xfrm>
            <a:off x="149313" y="1200151"/>
            <a:ext cx="8858161" cy="3394472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1442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53975"/>
            <a:ext cx="88581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table/content and bullets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149312" y="1201422"/>
            <a:ext cx="4392207" cy="384175"/>
          </a:xfrm>
          <a:ln>
            <a:noFill/>
          </a:ln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 hasCustomPrompt="1"/>
          </p:nvPr>
        </p:nvSpPr>
        <p:spPr>
          <a:xfrm>
            <a:off x="149311" y="1666241"/>
            <a:ext cx="4392207" cy="29283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88925" indent="-288925">
              <a:buSzPct val="140000"/>
              <a:buFont typeface="Wingdings" charset="2"/>
              <a:buChar char="§"/>
              <a:defRPr lang="en-US" sz="2400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8325" indent="-284163">
              <a:buSzPct val="120000"/>
              <a:buFont typeface="Wingdings" charset="2"/>
              <a:buChar char="§"/>
              <a:defRPr/>
            </a:lvl2pPr>
            <a:lvl3pPr marL="798513" indent="-230188">
              <a:buSzPct val="100000"/>
              <a:buFont typeface="Arial" charset="0"/>
              <a:buChar char="●"/>
              <a:defRPr/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5266" y="1201422"/>
            <a:ext cx="4392207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88925" indent="-288925">
              <a:buSzPct val="140000"/>
              <a:buFont typeface="Wingdings" charset="2"/>
              <a:buChar char="§"/>
              <a:defRPr lang="en-US" sz="2400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8325" indent="-284163">
              <a:buSzPct val="120000"/>
              <a:buFont typeface="Wingdings" charset="2"/>
              <a:buChar char="§"/>
              <a:defRPr>
                <a:latin typeface="Arial" charset="0"/>
                <a:ea typeface="Arial" charset="0"/>
                <a:cs typeface="Arial" charset="0"/>
              </a:defRPr>
            </a:lvl2pPr>
            <a:lvl3pPr marL="798513" indent="-230188">
              <a:buSzPct val="100000"/>
              <a:buFont typeface="ArialUnicodeMS" charset="0"/>
              <a:buChar char="●"/>
              <a:defRPr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876386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7216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blue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2143125"/>
            <a:ext cx="8858161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just one line of text</a:t>
            </a:r>
          </a:p>
        </p:txBody>
      </p:sp>
    </p:spTree>
    <p:extLst>
      <p:ext uri="{BB962C8B-B14F-4D97-AF65-F5344CB8AC3E}">
        <p14:creationId xmlns:p14="http://schemas.microsoft.com/office/powerpoint/2010/main" val="50377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,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1116711"/>
            <a:ext cx="8858161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Select “Title 1” in Selection Pane &amp; type to add hidden slide title.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137"/>
            <a:ext cx="9144000" cy="5143500"/>
          </a:xfrm>
          <a:ln>
            <a:noFill/>
          </a:ln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full-slide image</a:t>
            </a:r>
          </a:p>
        </p:txBody>
      </p:sp>
      <p:sp>
        <p:nvSpPr>
          <p:cNvPr id="7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3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53975"/>
            <a:ext cx="88581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one image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65200"/>
            <a:ext cx="9144000" cy="4178300"/>
          </a:xfrm>
          <a:ln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to add image or drag and drop image to placeholder</a:t>
            </a:r>
          </a:p>
        </p:txBody>
      </p:sp>
      <p:sp>
        <p:nvSpPr>
          <p:cNvPr id="9" name="Source"/>
          <p:cNvSpPr>
            <a:spLocks noGrp="1"/>
          </p:cNvSpPr>
          <p:nvPr>
            <p:ph idx="11" hasCustomPrompt="1"/>
          </p:nvPr>
        </p:nvSpPr>
        <p:spPr>
          <a:xfrm>
            <a:off x="832291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2347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53975"/>
            <a:ext cx="88581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three columns of content</a:t>
            </a:r>
          </a:p>
        </p:txBody>
      </p:sp>
      <p:sp>
        <p:nvSpPr>
          <p:cNvPr id="7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149313" y="1200150"/>
            <a:ext cx="2847886" cy="3394075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3154450" y="1200548"/>
            <a:ext cx="2847886" cy="3394075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6159588" y="1200548"/>
            <a:ext cx="2847886" cy="3394075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5480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photo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53975"/>
            <a:ext cx="88581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three images and captions</a:t>
            </a:r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3705" y="1203009"/>
            <a:ext cx="2858047" cy="3014238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141692" y="4307206"/>
            <a:ext cx="2862072" cy="450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798513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149600" y="1203009"/>
            <a:ext cx="2858047" cy="3014238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49600" y="4307206"/>
            <a:ext cx="2858047" cy="450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798513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149427" y="1203009"/>
            <a:ext cx="2858047" cy="3014238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49428" y="4307206"/>
            <a:ext cx="2858046" cy="450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798513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5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7355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 for slide with two images and captions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49313" y="1203959"/>
            <a:ext cx="4397920" cy="301752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149313" y="4306824"/>
            <a:ext cx="4397920" cy="450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798513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617085" y="1203959"/>
            <a:ext cx="4398264" cy="301752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17085" y="4306824"/>
            <a:ext cx="4390388" cy="450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798513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884262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21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ulty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Watermark of Johns Hopkins University shield logo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5087" y="146879"/>
            <a:ext cx="5394098" cy="5827201"/>
          </a:xfrm>
          <a:prstGeom prst="rect">
            <a:avLst/>
          </a:prstGeom>
        </p:spPr>
      </p:pic>
      <p:sp>
        <p:nvSpPr>
          <p:cNvPr id="6" name="Faculty Name"/>
          <p:cNvSpPr>
            <a:spLocks noGrp="1" noChangeArrowheads="1"/>
          </p:cNvSpPr>
          <p:nvPr>
            <p:ph type="subTitle" idx="1" hasCustomPrompt="1"/>
            <p:custDataLst>
              <p:tags r:id="rId1"/>
            </p:custDataLst>
          </p:nvPr>
        </p:nvSpPr>
        <p:spPr bwMode="auto">
          <a:xfrm>
            <a:off x="411481" y="3287713"/>
            <a:ext cx="7024370" cy="107092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1429" tIns="45715" rIns="91429" bIns="45715">
            <a:normAutofit/>
          </a:bodyPr>
          <a:lstStyle>
            <a:lvl1pPr marL="0" indent="0" algn="r">
              <a:spcBef>
                <a:spcPct val="0"/>
              </a:spcBef>
              <a:buFont typeface="Wingdings" pitchFamily="-84" charset="2"/>
              <a:buNone/>
              <a:defRPr sz="2400" baseline="0">
                <a:solidFill>
                  <a:srgbClr val="FFE0B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faculty name</a:t>
            </a:r>
          </a:p>
        </p:txBody>
      </p:sp>
      <p:sp>
        <p:nvSpPr>
          <p:cNvPr id="7" name="Faculty Photo"/>
          <p:cNvSpPr>
            <a:spLocks noGrp="1"/>
          </p:cNvSpPr>
          <p:nvPr>
            <p:ph type="pic" sz="quarter" idx="11" hasCustomPrompt="1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271463" y="4659313"/>
            <a:ext cx="6318250" cy="396240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400" i="1" baseline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credits for others who contributed to this presentation</a:t>
            </a:r>
          </a:p>
        </p:txBody>
      </p:sp>
      <p:cxnSp>
        <p:nvCxnSpPr>
          <p:cNvPr id="9" name="Straight Connector 1"/>
          <p:cNvCxnSpPr>
            <a:cxnSpLocks noChangeShapeType="1"/>
          </p:cNvCxnSpPr>
          <p:nvPr userDrawn="1"/>
        </p:nvCxnSpPr>
        <p:spPr bwMode="auto">
          <a:xfrm>
            <a:off x="252413" y="3165475"/>
            <a:ext cx="6564947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</p:cxnSp>
      <p:pic>
        <p:nvPicPr>
          <p:cNvPr id="10" name="Picture 9" descr="Johns Hopkins Whiting School of Engineering 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6092" cy="19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6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blu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 for slide with one image.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2539365" y="0"/>
            <a:ext cx="6497392" cy="478408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icon to add image or drag and drop image to placeholder</a:t>
            </a:r>
          </a:p>
        </p:txBody>
      </p:sp>
      <p:sp>
        <p:nvSpPr>
          <p:cNvPr id="8" name="Source"/>
          <p:cNvSpPr>
            <a:spLocks noGrp="1"/>
          </p:cNvSpPr>
          <p:nvPr>
            <p:ph idx="15" hasCustomPrompt="1"/>
            <p:custDataLst>
              <p:tags r:id="rId1"/>
            </p:custDataLst>
          </p:nvPr>
        </p:nvSpPr>
        <p:spPr>
          <a:xfrm>
            <a:off x="3286197" y="4784089"/>
            <a:ext cx="5750560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3533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blue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2600959" y="153670"/>
            <a:ext cx="6442557" cy="4519929"/>
          </a:xfrm>
          <a:prstGeom prst="rect">
            <a:avLst/>
          </a:prstGeom>
          <a:ln w="9525" cmpd="sng">
            <a:noFill/>
          </a:ln>
        </p:spPr>
        <p:txBody>
          <a:bodyPr/>
          <a:lstStyle>
            <a:lvl1pPr marL="288925" marR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 lang="en-US" sz="2400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6928" marR="0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566928" marR="0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 sz="24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8925" marR="0" lvl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add first-level bullet</a:t>
            </a:r>
          </a:p>
          <a:p>
            <a:pPr marL="566928" marR="0" lvl="1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566928" marR="0" lvl="2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5" hasCustomPrompt="1"/>
            <p:custDataLst>
              <p:tags r:id="rId1"/>
            </p:custDataLst>
          </p:nvPr>
        </p:nvSpPr>
        <p:spPr>
          <a:xfrm>
            <a:off x="3286197" y="4784089"/>
            <a:ext cx="5750560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60917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6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blue 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for slide with bullets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 hasCustomPrompt="1"/>
          </p:nvPr>
        </p:nvSpPr>
        <p:spPr>
          <a:xfrm>
            <a:off x="2600959" y="153670"/>
            <a:ext cx="3145085" cy="4519929"/>
          </a:xfrm>
          <a:prstGeom prst="rect">
            <a:avLst/>
          </a:prstGeom>
          <a:ln w="9525" cmpd="sng">
            <a:noFill/>
          </a:ln>
        </p:spPr>
        <p:txBody>
          <a:bodyPr/>
          <a:lstStyle>
            <a:lvl1pPr marL="288925" marR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 lang="en-US"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6928" marR="0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566928" marR="0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 sz="24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8925" marR="0" lvl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add first-level bullet</a:t>
            </a:r>
          </a:p>
          <a:p>
            <a:pPr marL="566928" marR="0" lvl="1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566928" marR="0" lvl="2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6" hasCustomPrompt="1"/>
          </p:nvPr>
        </p:nvSpPr>
        <p:spPr>
          <a:xfrm>
            <a:off x="5927478" y="153670"/>
            <a:ext cx="3145085" cy="4519929"/>
          </a:xfrm>
          <a:prstGeom prst="rect">
            <a:avLst/>
          </a:prstGeom>
          <a:ln w="9525" cmpd="sng">
            <a:noFill/>
          </a:ln>
        </p:spPr>
        <p:txBody>
          <a:bodyPr/>
          <a:lstStyle>
            <a:lvl1pPr marL="288925" marR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 lang="en-US"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6928" marR="0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566928" marR="0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 sz="24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8925" marR="0" lvl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add first-level bullet</a:t>
            </a:r>
          </a:p>
          <a:p>
            <a:pPr marL="566928" marR="0" lvl="1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566928" marR="0" lvl="2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</p:txBody>
      </p:sp>
      <p:sp>
        <p:nvSpPr>
          <p:cNvPr id="10" name="Source"/>
          <p:cNvSpPr>
            <a:spLocks noGrp="1"/>
          </p:cNvSpPr>
          <p:nvPr>
            <p:ph idx="15" hasCustomPrompt="1"/>
            <p:custDataLst>
              <p:tags r:id="rId1"/>
            </p:custDataLst>
          </p:nvPr>
        </p:nvSpPr>
        <p:spPr>
          <a:xfrm>
            <a:off x="3286197" y="4784089"/>
            <a:ext cx="5750560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8451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35" userDrawn="1">
          <p15:clr>
            <a:srgbClr val="FBAE40"/>
          </p15:clr>
        </p15:guide>
        <p15:guide id="2" pos="3674">
          <p15:clr>
            <a:srgbClr val="FBAE40"/>
          </p15:clr>
        </p15:guide>
        <p15:guide id="3" pos="1633">
          <p15:clr>
            <a:srgbClr val="FBAE40"/>
          </p15:clr>
        </p15:guide>
        <p15:guide id="4" pos="5715">
          <p15:clr>
            <a:srgbClr val="FBAE40"/>
          </p15:clr>
        </p15:guide>
        <p15:guide id="5" orient="horz" pos="10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blue &amp; 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for slide with table and table title.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2600958" y="148702"/>
            <a:ext cx="6443999" cy="3860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buNone/>
              <a:defRPr sz="18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table/graph title</a:t>
            </a:r>
          </a:p>
        </p:txBody>
      </p:sp>
      <p:sp>
        <p:nvSpPr>
          <p:cNvPr id="7" name="Source"/>
          <p:cNvSpPr>
            <a:spLocks noGrp="1"/>
          </p:cNvSpPr>
          <p:nvPr>
            <p:ph idx="15" hasCustomPrompt="1"/>
            <p:custDataLst>
              <p:tags r:id="rId1"/>
            </p:custDataLst>
          </p:nvPr>
        </p:nvSpPr>
        <p:spPr>
          <a:xfrm>
            <a:off x="3286197" y="4784089"/>
            <a:ext cx="5750560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 hasCustomPrompt="1"/>
          </p:nvPr>
        </p:nvSpPr>
        <p:spPr>
          <a:xfrm>
            <a:off x="2600959" y="592853"/>
            <a:ext cx="6435798" cy="4080746"/>
          </a:xfrm>
          <a:prstGeom prst="rect">
            <a:avLst/>
          </a:prstGeom>
          <a:ln w="9525" cmpd="sng">
            <a:noFill/>
          </a:ln>
        </p:spPr>
        <p:txBody>
          <a:bodyPr/>
          <a:lstStyle>
            <a:lvl1pPr marL="288925" marR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 lang="en-US"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6928" marR="0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 sz="2400">
                <a:latin typeface="Arial" charset="0"/>
                <a:ea typeface="Arial" charset="0"/>
                <a:cs typeface="Arial" charset="0"/>
              </a:defRPr>
            </a:lvl2pPr>
            <a:lvl3pPr marL="566928" marR="0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 sz="24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8925" marR="0" lvl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add first-level bullet</a:t>
            </a:r>
          </a:p>
          <a:p>
            <a:pPr marL="566928" marR="0" lvl="1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566928" marR="0" lvl="2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5186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35" userDrawn="1">
          <p15:clr>
            <a:srgbClr val="FBAE40"/>
          </p15:clr>
        </p15:guide>
        <p15:guide id="2" pos="3674" userDrawn="1">
          <p15:clr>
            <a:srgbClr val="FBAE40"/>
          </p15:clr>
        </p15:guide>
        <p15:guide id="3" orient="horz" pos="1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blu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 to slide with single quote.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2600960" y="153838"/>
            <a:ext cx="6443999" cy="4523783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 marL="0" indent="0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5" name="Source"/>
          <p:cNvSpPr>
            <a:spLocks noGrp="1"/>
          </p:cNvSpPr>
          <p:nvPr>
            <p:ph idx="15" hasCustomPrompt="1"/>
            <p:custDataLst>
              <p:tags r:id="rId1"/>
            </p:custDataLst>
          </p:nvPr>
        </p:nvSpPr>
        <p:spPr>
          <a:xfrm>
            <a:off x="3286197" y="4784089"/>
            <a:ext cx="5750560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3714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35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blue &amp;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 to four image slide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7" hasCustomPrompt="1"/>
          </p:nvPr>
        </p:nvSpPr>
        <p:spPr>
          <a:xfrm>
            <a:off x="2539681" y="25397"/>
            <a:ext cx="3264408" cy="235000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54191" y="25397"/>
            <a:ext cx="3264408" cy="235000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2539681" y="2409269"/>
            <a:ext cx="3264408" cy="235000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5854191" y="2409269"/>
            <a:ext cx="3264408" cy="235000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9" name="Source"/>
          <p:cNvSpPr>
            <a:spLocks noGrp="1"/>
          </p:cNvSpPr>
          <p:nvPr>
            <p:ph idx="15" hasCustomPrompt="1"/>
            <p:custDataLst>
              <p:tags r:id="rId1"/>
            </p:custDataLst>
          </p:nvPr>
        </p:nvSpPr>
        <p:spPr>
          <a:xfrm>
            <a:off x="3286197" y="4784089"/>
            <a:ext cx="5750560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66262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horizontal 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small slide title with table above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20" hasCustomPrompt="1"/>
          </p:nvPr>
        </p:nvSpPr>
        <p:spPr>
          <a:xfrm>
            <a:off x="141288" y="68263"/>
            <a:ext cx="8813800" cy="4778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spcBef>
                <a:spcPts val="0"/>
              </a:spcBef>
              <a:buNone/>
              <a:defRPr sz="24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5" name="Table Placeholder 1"/>
          <p:cNvSpPr>
            <a:spLocks noGrp="1"/>
          </p:cNvSpPr>
          <p:nvPr>
            <p:ph type="tbl" sz="quarter" idx="19"/>
          </p:nvPr>
        </p:nvSpPr>
        <p:spPr>
          <a:xfrm>
            <a:off x="141287" y="619759"/>
            <a:ext cx="8866185" cy="33093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876385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0715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horizontal 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small slide title with chart above</a:t>
            </a:r>
          </a:p>
        </p:txBody>
      </p:sp>
      <p:sp>
        <p:nvSpPr>
          <p:cNvPr id="8" name="Chart Placeholder 1"/>
          <p:cNvSpPr>
            <a:spLocks noGrp="1"/>
          </p:cNvSpPr>
          <p:nvPr>
            <p:ph type="chart" sz="quarter" idx="20"/>
          </p:nvPr>
        </p:nvSpPr>
        <p:spPr>
          <a:xfrm>
            <a:off x="141288" y="68263"/>
            <a:ext cx="8813800" cy="3860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5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5105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horizontal 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small slide title with image above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9144000" cy="397880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icon to add image or drag and drop image onto this placeholder</a:t>
            </a:r>
          </a:p>
        </p:txBody>
      </p:sp>
      <p:sp>
        <p:nvSpPr>
          <p:cNvPr id="6" name="Source"/>
          <p:cNvSpPr>
            <a:spLocks noGrp="1"/>
          </p:cNvSpPr>
          <p:nvPr>
            <p:ph idx="11" hasCustomPrompt="1"/>
          </p:nvPr>
        </p:nvSpPr>
        <p:spPr>
          <a:xfrm>
            <a:off x="876385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094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horizontal 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04" y="4021455"/>
            <a:ext cx="8812912" cy="459105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small slide title with quote above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153034" y="153035"/>
            <a:ext cx="8869680" cy="3697288"/>
          </a:xfrm>
          <a:prstGeom prst="rect">
            <a:avLst/>
          </a:prstGeom>
          <a:ln>
            <a:noFill/>
            <a:prstDash val="sysDash"/>
          </a:ln>
        </p:spPr>
        <p:txBody>
          <a:bodyPr vert="horz" anchor="ctr"/>
          <a:lstStyle>
            <a:lvl1pPr marL="0" indent="0"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823429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7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faculty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Watermark of Johns Hopkins University shield logo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5087" y="146879"/>
            <a:ext cx="5394098" cy="5827201"/>
          </a:xfrm>
          <a:prstGeom prst="rect">
            <a:avLst/>
          </a:prstGeom>
        </p:spPr>
      </p:pic>
      <p:sp>
        <p:nvSpPr>
          <p:cNvPr id="10" name="Title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 bwMode="auto">
          <a:xfrm>
            <a:off x="271463" y="1958024"/>
            <a:ext cx="6298670" cy="11013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18" tIns="45710" rIns="91418" bIns="45710" anchor="b">
            <a:normAutofit/>
          </a:bodyPr>
          <a:lstStyle>
            <a:lvl1pPr>
              <a:defRPr sz="28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cxnSp>
        <p:nvCxnSpPr>
          <p:cNvPr id="9" name="Straight Connector 1"/>
          <p:cNvCxnSpPr>
            <a:cxnSpLocks noChangeShapeType="1"/>
          </p:cNvCxnSpPr>
          <p:nvPr userDrawn="1"/>
        </p:nvCxnSpPr>
        <p:spPr bwMode="auto">
          <a:xfrm>
            <a:off x="252413" y="3165475"/>
            <a:ext cx="6564947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</p:cxnSp>
      <p:sp>
        <p:nvSpPr>
          <p:cNvPr id="6" name="Faculty Name 1"/>
          <p:cNvSpPr>
            <a:spLocks noGrp="1" noChangeArrowheads="1"/>
          </p:cNvSpPr>
          <p:nvPr>
            <p:ph type="subTitle" idx="1" hasCustomPrompt="1"/>
            <p:custDataLst>
              <p:tags r:id="rId2"/>
            </p:custDataLst>
          </p:nvPr>
        </p:nvSpPr>
        <p:spPr bwMode="auto">
          <a:xfrm>
            <a:off x="271463" y="3282951"/>
            <a:ext cx="2898457" cy="107092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1429" tIns="45715" rIns="91429" bIns="45715">
            <a:normAutofit/>
          </a:bodyPr>
          <a:lstStyle>
            <a:lvl1pPr marL="0" indent="0" algn="r">
              <a:spcBef>
                <a:spcPct val="0"/>
              </a:spcBef>
              <a:buFont typeface="Wingdings" pitchFamily="-84" charset="2"/>
              <a:buNone/>
              <a:defRPr sz="2400">
                <a:solidFill>
                  <a:srgbClr val="FFE0B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faculty 1 name</a:t>
            </a:r>
          </a:p>
        </p:txBody>
      </p:sp>
      <p:sp>
        <p:nvSpPr>
          <p:cNvPr id="12" name="Faculty Photo 1"/>
          <p:cNvSpPr>
            <a:spLocks noGrp="1"/>
          </p:cNvSpPr>
          <p:nvPr>
            <p:ph type="pic" sz="quarter" idx="13" hasCustomPrompt="1"/>
          </p:nvPr>
        </p:nvSpPr>
        <p:spPr>
          <a:xfrm>
            <a:off x="3256568" y="3287713"/>
            <a:ext cx="1371600" cy="1371600"/>
          </a:xfrm>
          <a:prstGeom prst="rect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>
              <a:buNone/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3" name="Faculty Name 2"/>
          <p:cNvSpPr>
            <a:spLocks noGrp="1"/>
          </p:cNvSpPr>
          <p:nvPr>
            <p:ph type="body" sz="quarter" idx="15" hasCustomPrompt="1"/>
          </p:nvPr>
        </p:nvSpPr>
        <p:spPr>
          <a:xfrm>
            <a:off x="4684508" y="3287713"/>
            <a:ext cx="2722131" cy="1066166"/>
          </a:xfrm>
          <a:ln>
            <a:noFill/>
          </a:ln>
        </p:spPr>
        <p:txBody>
          <a:bodyPr/>
          <a:lstStyle>
            <a:lvl1pPr marL="0" indent="0" algn="r">
              <a:spcBef>
                <a:spcPts val="0"/>
              </a:spcBef>
              <a:buNone/>
              <a:defRPr baseline="0">
                <a:solidFill>
                  <a:srgbClr val="FFE0B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798513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faculty 2 name</a:t>
            </a:r>
          </a:p>
        </p:txBody>
      </p:sp>
      <p:sp>
        <p:nvSpPr>
          <p:cNvPr id="7" name="Faculty Photo 2"/>
          <p:cNvSpPr>
            <a:spLocks noGrp="1"/>
          </p:cNvSpPr>
          <p:nvPr>
            <p:ph type="pic" sz="quarter" idx="11" hasCustomPrompt="1"/>
          </p:nvPr>
        </p:nvSpPr>
        <p:spPr>
          <a:xfrm>
            <a:off x="7493288" y="3287713"/>
            <a:ext cx="1371600" cy="1371600"/>
          </a:xfrm>
          <a:prstGeom prst="rect">
            <a:avLst/>
          </a:pr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>
              <a:buNone/>
              <a:defRPr sz="140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Drag image to placeholder or click icon to add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271463" y="4659313"/>
            <a:ext cx="6318250" cy="396240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400" i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credits for others who contributed to this presentation</a:t>
            </a:r>
          </a:p>
        </p:txBody>
      </p:sp>
      <p:pic>
        <p:nvPicPr>
          <p:cNvPr id="11" name="Picture 10" descr="Johns Hopkins Whiting School of Engineering logo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6092" cy="19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0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hns Hopkins Whiting School of Engineering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16" y="1137671"/>
            <a:ext cx="3620568" cy="24232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4529876"/>
            <a:ext cx="9144000" cy="217090"/>
          </a:xfrm>
          <a:prstGeom prst="rect">
            <a:avLst/>
          </a:prstGeom>
        </p:spPr>
        <p:txBody>
          <a:bodyPr wrap="square" lIns="81639" tIns="40820" rIns="81639" bIns="40820">
            <a:spAutoFit/>
          </a:bodyPr>
          <a:lstStyle/>
          <a:p>
            <a:pPr algn="ctr"/>
            <a:r>
              <a:rPr lang="en-US" sz="875" dirty="0">
                <a:solidFill>
                  <a:schemeClr val="accent3"/>
                </a:solidFill>
                <a:latin typeface="Arial"/>
                <a:cs typeface="Arial"/>
              </a:rPr>
              <a:t>© The Johns Hopkins </a:t>
            </a:r>
            <a:r>
              <a:rPr lang="en-US" sz="875">
                <a:solidFill>
                  <a:schemeClr val="accent3"/>
                </a:solidFill>
                <a:latin typeface="Arial"/>
                <a:cs typeface="Arial"/>
              </a:rPr>
              <a:t>University 2018, </a:t>
            </a:r>
            <a:r>
              <a:rPr lang="en-US" sz="875" dirty="0">
                <a:solidFill>
                  <a:schemeClr val="accent3"/>
                </a:solidFill>
                <a:latin typeface="Arial"/>
                <a:cs typeface="Arial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389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288925" marR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/>
            </a:lvl1pPr>
            <a:lvl2pPr marL="566928" marR="0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lvl2pPr>
            <a:lvl3pPr marL="566928" marR="0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/>
            </a:lvl3pPr>
          </a:lstStyle>
          <a:p>
            <a:pPr marL="288925" marR="0" lvl="0" indent="-2889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D72"/>
              </a:buClr>
              <a:buSzPct val="125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Click to add first-level bullet</a:t>
            </a:r>
          </a:p>
          <a:p>
            <a:pPr marL="566928" marR="0" lvl="1" indent="-2841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Second level</a:t>
            </a:r>
          </a:p>
          <a:p>
            <a:pPr marL="566928" marR="0" lvl="2" indent="237744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5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6682" y="3258502"/>
            <a:ext cx="4886325" cy="1293177"/>
          </a:xfrm>
        </p:spPr>
        <p:txBody>
          <a:bodyPr anchor="t">
            <a:normAutofit/>
          </a:bodyPr>
          <a:lstStyle>
            <a:lvl1pPr>
              <a:defRPr sz="2200">
                <a:solidFill>
                  <a:srgbClr val="FFE0B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8216" y="4715201"/>
            <a:ext cx="89645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material in this video is subject to the copyright of the owners of the material and is being provided for educational purposes</a:t>
            </a:r>
            <a:r>
              <a:rPr lang="en-US" sz="1000" kern="120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under</a:t>
            </a:r>
            <a:br>
              <a:rPr lang="en-US" sz="10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rules of fair use for registered students in this course only. No additional copies of the copyrighted work may be made or distributed.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Connector 1"/>
          <p:cNvCxnSpPr>
            <a:cxnSpLocks noChangeShapeType="1"/>
          </p:cNvCxnSpPr>
          <p:nvPr userDrawn="1"/>
        </p:nvCxnSpPr>
        <p:spPr bwMode="auto">
          <a:xfrm>
            <a:off x="256682" y="3165475"/>
            <a:ext cx="4910138" cy="15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Watermark of Johns Hopkins University shield logo.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5087" y="146879"/>
            <a:ext cx="5394098" cy="5827201"/>
          </a:xfrm>
          <a:prstGeom prst="rect">
            <a:avLst/>
          </a:prstGeom>
        </p:spPr>
      </p:pic>
      <p:pic>
        <p:nvPicPr>
          <p:cNvPr id="11" name="Picture 10" descr="Johns Hopkins Whiting School of Engineering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6092" cy="19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43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49313" y="1200152"/>
            <a:ext cx="8858161" cy="15398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2"/>
          </p:nvPr>
        </p:nvSpPr>
        <p:spPr>
          <a:xfrm>
            <a:off x="149313" y="2929467"/>
            <a:ext cx="8858161" cy="166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05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53975"/>
            <a:ext cx="88581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two columns of content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49313" y="1200151"/>
            <a:ext cx="432673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4684889" y="1200151"/>
            <a:ext cx="4322585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57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image</a:t>
            </a:r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5222875" y="1200151"/>
            <a:ext cx="3784600" cy="3394472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49314" y="1200151"/>
            <a:ext cx="4913754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Clr>
                <a:srgbClr val="002D72"/>
              </a:buClr>
              <a:buSzPct val="125000"/>
              <a:buFont typeface="Wingdings" charset="2"/>
              <a:buChar char="§"/>
              <a:defRPr/>
            </a:lvl1pPr>
            <a:lvl2pPr marL="742950" indent="-285750">
              <a:buClr>
                <a:srgbClr val="002D72"/>
              </a:buClr>
              <a:buSzPct val="100000"/>
              <a:buFont typeface="Courier New" panose="02070309020205020404" pitchFamily="49" charset="0"/>
              <a:buChar char="o"/>
              <a:defRPr/>
            </a:lvl2pPr>
            <a:lvl3pPr marL="1200150" indent="-285750">
              <a:buClr>
                <a:srgbClr val="002D72"/>
              </a:buClr>
              <a:buSzPct val="140000"/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565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/>
              <a:t>Click to add slide title for slide with bullets and two images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5" hasCustomPrompt="1"/>
          </p:nvPr>
        </p:nvSpPr>
        <p:spPr>
          <a:xfrm>
            <a:off x="149313" y="1200151"/>
            <a:ext cx="2512607" cy="3394472"/>
          </a:xfrm>
          <a:ln>
            <a:noFill/>
          </a:ln>
        </p:spPr>
        <p:txBody>
          <a:bodyPr/>
          <a:lstStyle>
            <a:lvl1pPr marL="288925" indent="-288925">
              <a:buSzPct val="125000"/>
              <a:buFont typeface="Wingdings" charset="2"/>
              <a:buChar char="§"/>
              <a:defRPr lang="en-US" sz="2400" kern="1200" baseline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68325" indent="-284163">
              <a:buSzPct val="100000"/>
              <a:buFont typeface="Courier New" panose="02070309020205020404" pitchFamily="49" charset="0"/>
              <a:buChar char="o"/>
              <a:defRPr>
                <a:latin typeface="Arial" charset="0"/>
                <a:ea typeface="Arial" charset="0"/>
                <a:cs typeface="Arial" charset="0"/>
              </a:defRPr>
            </a:lvl2pPr>
            <a:lvl3pPr marL="808038" indent="-234950">
              <a:buSzPct val="100000"/>
              <a:buFont typeface="Arial" panose="020B0604020202020204" pitchFamily="34" charset="0"/>
              <a:buChar char="●"/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4" hasCustomPrompt="1"/>
          </p:nvPr>
        </p:nvSpPr>
        <p:spPr>
          <a:xfrm>
            <a:off x="2782020" y="1200151"/>
            <a:ext cx="3055533" cy="3394075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image or drag and drop image to placeholder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51940" y="1200151"/>
            <a:ext cx="3055533" cy="3394075"/>
          </a:xfrm>
          <a:ln>
            <a:noFill/>
          </a:ln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54780"/>
              </a:buClr>
              <a:buSzPct val="100000"/>
              <a:buFont typeface="Lucida Grande"/>
              <a:buNone/>
              <a:tabLst/>
              <a:defRPr/>
            </a:lvl1pPr>
          </a:lstStyle>
          <a:p>
            <a:r>
              <a:rPr lang="en-US" dirty="0"/>
              <a:t>Click icon to add image or drag and drop image to placeholder</a:t>
            </a:r>
          </a:p>
        </p:txBody>
      </p:sp>
      <p:sp>
        <p:nvSpPr>
          <p:cNvPr id="9" name="Source"/>
          <p:cNvSpPr>
            <a:spLocks noGrp="1"/>
          </p:cNvSpPr>
          <p:nvPr>
            <p:ph idx="11" hasCustomPrompt="1"/>
          </p:nvPr>
        </p:nvSpPr>
        <p:spPr>
          <a:xfrm>
            <a:off x="876386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300" indent="-40640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100" indent="342900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72057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0" y="0"/>
            <a:ext cx="9144000" cy="965200"/>
          </a:xfrm>
          <a:prstGeom prst="rect">
            <a:avLst/>
          </a:prstGeom>
          <a:solidFill>
            <a:srgbClr val="002D72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Bookman Old Style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49313" y="4790281"/>
            <a:ext cx="554353" cy="273844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29787-D675-D94B-A2C7-829D4562C48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D7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60" r:id="rId2"/>
    <p:sldLayoutId id="2147483678" r:id="rId3"/>
    <p:sldLayoutId id="2147483661" r:id="rId4"/>
    <p:sldLayoutId id="2147483650" r:id="rId5"/>
    <p:sldLayoutId id="2147483710" r:id="rId6"/>
    <p:sldLayoutId id="2147483708" r:id="rId7"/>
    <p:sldLayoutId id="2147483709" r:id="rId8"/>
    <p:sldLayoutId id="2147483676" r:id="rId9"/>
    <p:sldLayoutId id="2147483704" r:id="rId10"/>
    <p:sldLayoutId id="2147483703" r:id="rId11"/>
    <p:sldLayoutId id="2147483670" r:id="rId12"/>
    <p:sldLayoutId id="2147483662" r:id="rId13"/>
    <p:sldLayoutId id="2147483663" r:id="rId14"/>
    <p:sldLayoutId id="2147483668" r:id="rId15"/>
    <p:sldLayoutId id="2147483677" r:id="rId16"/>
    <p:sldLayoutId id="2147483707" r:id="rId17"/>
    <p:sldLayoutId id="2147483706" r:id="rId18"/>
    <p:sldLayoutId id="2147483673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88925" indent="-288925" algn="l" defTabSz="457200" rtl="0" eaLnBrk="1" latinLnBrk="0" hangingPunct="1">
        <a:spcBef>
          <a:spcPts val="600"/>
        </a:spcBef>
        <a:buClr>
          <a:srgbClr val="002D72"/>
        </a:buClr>
        <a:buSzPct val="125000"/>
        <a:buFont typeface="Wingdings" charset="2"/>
        <a:buChar char="§"/>
        <a:defRPr lang="en-US" sz="2400" kern="1200" baseline="0" dirty="0" smtClean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66928" indent="-284163" algn="l" defTabSz="457200" rtl="0" eaLnBrk="1" latinLnBrk="0" hangingPunct="1">
        <a:spcBef>
          <a:spcPts val="0"/>
        </a:spcBef>
        <a:buClr>
          <a:srgbClr val="002D72"/>
        </a:buClr>
        <a:buSzPct val="10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566928" indent="237744" algn="l" defTabSz="457200" rtl="0" eaLnBrk="1" latinLnBrk="0" hangingPunct="1">
        <a:spcBef>
          <a:spcPts val="0"/>
        </a:spcBef>
        <a:buClr>
          <a:srgbClr val="002D72"/>
        </a:buClr>
        <a:buFont typeface="Arial" panose="020B0604020202020204" pitchFamily="34" charset="0"/>
        <a:buChar char="●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668" userDrawn="1">
          <p15:clr>
            <a:srgbClr val="F26B43"/>
          </p15:clr>
        </p15:guide>
        <p15:guide id="4" orient="horz" pos="1788" userDrawn="1">
          <p15:clr>
            <a:srgbClr val="F26B43"/>
          </p15:clr>
        </p15:guide>
        <p15:guide id="5" orient="horz" pos="289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1588" y="0"/>
            <a:ext cx="2520951" cy="5143500"/>
          </a:xfrm>
          <a:prstGeom prst="rect">
            <a:avLst/>
          </a:prstGeom>
          <a:solidFill>
            <a:srgbClr val="002D72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Bookman Old Style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3106" y="54000"/>
            <a:ext cx="2191563" cy="124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21920" y="4790281"/>
            <a:ext cx="554353" cy="273844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29787-D675-D94B-A2C7-829D4562C4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9" r:id="rId3"/>
    <p:sldLayoutId id="2147483715" r:id="rId4"/>
    <p:sldLayoutId id="2147483717" r:id="rId5"/>
    <p:sldLayoutId id="214748371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FFFFFF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0" y="3987800"/>
            <a:ext cx="9144000" cy="1163638"/>
          </a:xfrm>
          <a:prstGeom prst="rect">
            <a:avLst/>
          </a:prstGeom>
          <a:solidFill>
            <a:srgbClr val="002D72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Bookman Old Style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4" y="4021455"/>
            <a:ext cx="8812912" cy="45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small slide title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41604" y="4791456"/>
            <a:ext cx="554353" cy="273844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29787-D675-D94B-A2C7-829D4562C4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9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94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1: Boolean &amp; Digital Logic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EN605.204 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122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 Gates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ECED43-050A-4E83-A21C-DAB8DF334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10" y="1842183"/>
            <a:ext cx="4496628" cy="2378765"/>
          </a:xfrm>
        </p:spPr>
      </p:pic>
    </p:spTree>
    <p:extLst>
      <p:ext uri="{BB962C8B-B14F-4D97-AF65-F5344CB8AC3E}">
        <p14:creationId xmlns:p14="http://schemas.microsoft.com/office/powerpoint/2010/main" val="31687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Combinational Logic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Computer logic is implemented using physical "gates"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Gates can be strung together to build more complex logic</a:t>
            </a:r>
            <a:endParaRPr lang="en-US"/>
          </a:p>
          <a:p>
            <a:pPr>
              <a:buFont typeface="Arial" charset="2"/>
              <a:buChar char="•"/>
            </a:pPr>
            <a:endParaRPr lang="en-US">
              <a:cs typeface="Arial"/>
            </a:endParaRPr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Example: AND(OR(W, X), OR(Y, Z))</a:t>
            </a:r>
            <a:endParaRPr lang="en-US">
              <a:cs typeface="Arial"/>
            </a:endParaRPr>
          </a:p>
          <a:p>
            <a:pPr marL="566420" lvl="1" indent="-283845">
              <a:buFont typeface="Arial" panose="02070309020205020404" pitchFamily="49" charset="0"/>
              <a:buChar char="•"/>
            </a:pPr>
            <a:r>
              <a:rPr lang="en-US" dirty="0">
                <a:latin typeface="Arial"/>
                <a:cs typeface="Arial"/>
              </a:rPr>
              <a:t>Input: {0, 0, 0, 1}</a:t>
            </a:r>
            <a:endParaRPr lang="en-US" dirty="0">
              <a:cs typeface="Arial"/>
            </a:endParaRPr>
          </a:p>
          <a:p>
            <a:pPr marL="566420" lvl="1" indent="-283845">
              <a:buFont typeface="Arial" panose="02070309020205020404" pitchFamily="49" charset="0"/>
              <a:buChar char="•"/>
            </a:pPr>
            <a:r>
              <a:rPr lang="en-US" dirty="0">
                <a:latin typeface="Arial"/>
                <a:cs typeface="Arial"/>
              </a:rPr>
              <a:t>= AND(OR(0, 0), OR(0, 1))</a:t>
            </a:r>
            <a:endParaRPr lang="en-US" dirty="0">
              <a:cs typeface="Arial"/>
            </a:endParaRPr>
          </a:p>
          <a:p>
            <a:pPr marL="566420" lvl="1" indent="-283845">
              <a:buFont typeface="Arial" panose="02070309020205020404" pitchFamily="49" charset="0"/>
              <a:buChar char="•"/>
            </a:pPr>
            <a:r>
              <a:rPr lang="en-US" dirty="0">
                <a:latin typeface="Arial"/>
                <a:cs typeface="Arial"/>
              </a:rPr>
              <a:t>= AND(0, 1)</a:t>
            </a:r>
            <a:endParaRPr lang="en-US" dirty="0">
              <a:cs typeface="Arial"/>
            </a:endParaRPr>
          </a:p>
          <a:p>
            <a:pPr marL="566420" lvl="1" indent="-283845">
              <a:buFont typeface="Arial" panose="02070309020205020404" pitchFamily="49" charset="0"/>
              <a:buChar char="•"/>
            </a:pPr>
            <a:r>
              <a:rPr lang="en-US" dirty="0">
                <a:latin typeface="Arial"/>
                <a:cs typeface="Arial"/>
              </a:rPr>
              <a:t>= 0</a:t>
            </a:r>
            <a:endParaRPr lang="en-US" dirty="0">
              <a:cs typeface="Arial"/>
            </a:endParaRPr>
          </a:p>
        </p:txBody>
      </p:sp>
      <p:pic>
        <p:nvPicPr>
          <p:cNvPr id="3" name="Picture 3" descr="A picture containing indoor, screen, black, looking&#10;&#10;Description generated with very high confidence">
            <a:extLst>
              <a:ext uri="{FF2B5EF4-FFF2-40B4-BE49-F238E27FC236}">
                <a16:creationId xmlns:a16="http://schemas.microsoft.com/office/drawing/2014/main" id="{63C6AD0B-1397-4E23-938A-2EBDE4A2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09127"/>
            <a:ext cx="2743200" cy="12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Universal Logic Gates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933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NOR and NAND gates are "universal"; they can simulate any logical operation</a:t>
            </a:r>
            <a:endParaRPr lang="en-US" baseline="-25000"/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E2D4A0A7-A6C9-471E-B89B-314B81C5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14" y="1752241"/>
            <a:ext cx="3804127" cy="31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Laws of Boolean Logic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18C12C0-B6FB-4DD5-AFEA-DFBB1C425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52052"/>
              </p:ext>
            </p:extLst>
          </p:nvPr>
        </p:nvGraphicFramePr>
        <p:xfrm>
          <a:off x="959126" y="1177787"/>
          <a:ext cx="7249499" cy="3566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20637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1814431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  <a:gridCol w="1814431">
                  <a:extLst>
                    <a:ext uri="{9D8B030D-6E8A-4147-A177-3AD203B41FA5}">
                      <a16:colId xmlns:a16="http://schemas.microsoft.com/office/drawing/2014/main" val="1078930646"/>
                    </a:ext>
                  </a:extLst>
                </a:gridCol>
              </a:tblGrid>
              <a:tr h="3549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(X, Y)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¬(X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∧Y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X∧1 =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∨0 = X</a:t>
                      </a:r>
                      <a:endParaRPr lang="en-US" sz="18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28814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X∧¬X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¬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X = 1</a:t>
                      </a:r>
                      <a:endParaRPr lang="en-US" sz="18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67678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Double 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¬(¬X) = 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91289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Idempotent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X∧X =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rial"/>
                        </a:rPr>
                        <a:t>X∨X = X </a:t>
                      </a:r>
                      <a:endParaRPr lang="en-US" sz="18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6918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Dominance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X∧0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X∧1 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31502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Commutative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∧Y = Y∧X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Associative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∧Y∧Z = X∧(Y∧Z) = (X∧Y)∧Z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  <a:tr h="60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Distributive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∧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Z) = (X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∧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Y)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(X∧Z)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X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(Y∧Z) = (X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Y)∧(X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∨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Z)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DeMorgan's</a:t>
            </a:r>
            <a:r>
              <a:rPr lang="en-US" dirty="0">
                <a:latin typeface="Arial"/>
                <a:cs typeface="Arial"/>
              </a:rPr>
              <a:t> Law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Arial"/>
                <a:cs typeface="Arial"/>
              </a:rPr>
              <a:t>(X OR Y) and (X AND Y) are called "propositions"</a:t>
            </a:r>
          </a:p>
          <a:p>
            <a:r>
              <a:rPr lang="en-US">
                <a:latin typeface="Arial"/>
                <a:cs typeface="Arial"/>
              </a:rPr>
              <a:t>¬(X OR Y) = ¬X AND ¬Y</a:t>
            </a:r>
            <a:endParaRPr lang="en-US"/>
          </a:p>
          <a:p>
            <a:pPr marL="566420" lvl="1" indent="-283845">
              <a:buFont typeface="Courier New" charset="2"/>
              <a:buChar char="o"/>
            </a:pPr>
            <a:r>
              <a:rPr lang="en-US" dirty="0">
                <a:latin typeface="Arial"/>
                <a:cs typeface="Arial"/>
              </a:rPr>
              <a:t>The proposition X OR Y fails if X and Y are false</a:t>
            </a:r>
            <a:endParaRPr lang="en-US" dirty="0">
              <a:cs typeface="Arial"/>
            </a:endParaRPr>
          </a:p>
          <a:p>
            <a:pPr marL="566420" lvl="1" indent="-283845">
              <a:buFont typeface="Courier New" charset="2"/>
              <a:buChar char="o"/>
            </a:pPr>
            <a:r>
              <a:rPr lang="en-US" dirty="0">
                <a:latin typeface="Arial"/>
                <a:cs typeface="Arial"/>
              </a:rPr>
              <a:t>Ex: "I don't like the Cowboys (X) or Patriots (Y)" = "I don't like the Cowboys (X) and I don't like the Patriots (Y)."</a:t>
            </a:r>
            <a:endParaRPr lang="en-US" dirty="0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¬(X AND Y) = ¬X OR ¬Y</a:t>
            </a:r>
          </a:p>
          <a:p>
            <a:pPr marL="566420" lvl="1" indent="-283845"/>
            <a:r>
              <a:rPr lang="en-US" dirty="0">
                <a:latin typeface="Arial"/>
                <a:cs typeface="Arial"/>
              </a:rPr>
              <a:t>The proposition fails if either X is false or Y is false</a:t>
            </a:r>
            <a:endParaRPr lang="en-US" dirty="0">
              <a:cs typeface="Arial"/>
            </a:endParaRPr>
          </a:p>
          <a:p>
            <a:pPr marL="566420" lvl="1" indent="-283845"/>
            <a:r>
              <a:rPr lang="en-US" dirty="0">
                <a:latin typeface="Arial"/>
                <a:cs typeface="Arial"/>
              </a:rPr>
              <a:t>Ex: "I don't want a sandwich unless it has both ham (X) and cheese (Y)." = "I don't want a sandwich if it doesn't ham (X) or if it doesn't have cheese (Y)."</a:t>
            </a:r>
            <a:endParaRPr lang="en-US" dirty="0">
              <a:cs typeface="Arial"/>
            </a:endParaRPr>
          </a:p>
          <a:p>
            <a:pPr marL="566420" lvl="1" indent="-2838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How do bits change/flow through digital circuits?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dirty="0"/>
              <a:t>What is Boolean logic?</a:t>
            </a:r>
          </a:p>
          <a:p>
            <a:pPr>
              <a:buFont typeface="Arial" charset="2"/>
              <a:buChar char="•"/>
            </a:pPr>
            <a:r>
              <a:rPr lang="en-US" dirty="0"/>
              <a:t>How do digital circuits implement Boolean logic?</a:t>
            </a:r>
          </a:p>
        </p:txBody>
      </p:sp>
    </p:spTree>
    <p:extLst>
      <p:ext uri="{BB962C8B-B14F-4D97-AF65-F5344CB8AC3E}">
        <p14:creationId xmlns:p14="http://schemas.microsoft.com/office/powerpoint/2010/main" val="380183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/>
              <a:t>What is a “bit”?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Computer circuits are based on Boolean algebra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Boolean algebra operates on 1's and 0's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Claude Shannon showed the relationship between Boolean algebra and digital circuits in 1930's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Logical NOT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Takes in a single bit as input and negates ("flips") it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Can be denoted using the ~ or ¬ character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55601-8E26-4B43-AEF8-0182B77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09505"/>
              </p:ext>
            </p:extLst>
          </p:nvPr>
        </p:nvGraphicFramePr>
        <p:xfrm>
          <a:off x="1570324" y="2561361"/>
          <a:ext cx="5899498" cy="170245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49749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2949749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</a:tblGrid>
              <a:tr h="5674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(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¬X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5674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US" sz="18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56748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0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Logical 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Takes two bits as input and outputs a 1 if either input was a 1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Can be denoted using the ∨, ⋃, or + character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55601-8E26-4B43-AEF8-0182B77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21762"/>
              </p:ext>
            </p:extLst>
          </p:nvPr>
        </p:nvGraphicFramePr>
        <p:xfrm>
          <a:off x="2093613" y="2382192"/>
          <a:ext cx="4998947" cy="22775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48173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1118902084"/>
                    </a:ext>
                  </a:extLst>
                </a:gridCol>
                <a:gridCol w="2502601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</a:tblGrid>
              <a:tr h="4555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(X, 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(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X</a:t>
                      </a:r>
                      <a:r>
                        <a:rPr lang="en-US" sz="1800" b="0" i="0" u="none" strike="noStrike" noProof="0" dirty="0"/>
                        <a:t>∨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Y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871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7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4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Logical AND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Takes two bits as input and outputs a 1 if both inputs were 1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Can be denoted using the ∧, ⋂, or * character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55601-8E26-4B43-AEF8-0182B77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0150"/>
              </p:ext>
            </p:extLst>
          </p:nvPr>
        </p:nvGraphicFramePr>
        <p:xfrm>
          <a:off x="2093613" y="2382192"/>
          <a:ext cx="4998947" cy="22775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48173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1118902084"/>
                    </a:ext>
                  </a:extLst>
                </a:gridCol>
                <a:gridCol w="2502601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</a:tblGrid>
              <a:tr h="4555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(X, 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(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X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∧Y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871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7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93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Logical XOR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Two bits as input and outputs a 1 if exactly one input was a 1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Can be denoted using the </a:t>
            </a:r>
            <a:r>
              <a:rPr lang="en-US">
                <a:latin typeface="Arial"/>
                <a:cs typeface="Arial"/>
              </a:rPr>
              <a:t>⊗ character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55601-8E26-4B43-AEF8-0182B77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20955"/>
              </p:ext>
            </p:extLst>
          </p:nvPr>
        </p:nvGraphicFramePr>
        <p:xfrm>
          <a:off x="2093613" y="2382192"/>
          <a:ext cx="4998947" cy="22775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48173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1118902084"/>
                    </a:ext>
                  </a:extLst>
                </a:gridCol>
                <a:gridCol w="2502601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</a:tblGrid>
              <a:tr h="4555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(X, 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(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X</a:t>
                      </a:r>
                      <a:r>
                        <a:rPr lang="en-US" sz="1800" b="0" i="0" u="none" strike="noStrike" noProof="0" dirty="0"/>
                        <a:t>⊗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Y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871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7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9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Logical NOR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Two bits as input and outputs a 1 if no inputs were a 1</a:t>
            </a:r>
            <a:endParaRPr lang="en-US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55601-8E26-4B43-AEF8-0182B77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32951"/>
              </p:ext>
            </p:extLst>
          </p:nvPr>
        </p:nvGraphicFramePr>
        <p:xfrm>
          <a:off x="2037029" y="2144539"/>
          <a:ext cx="4998947" cy="22775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48173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1118902084"/>
                    </a:ext>
                  </a:extLst>
                </a:gridCol>
                <a:gridCol w="2502601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</a:tblGrid>
              <a:tr h="4555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(X, 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¬(X∨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Y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871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7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18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1C46B8-C6C7-46E3-ACA2-DFD6E46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" y="53975"/>
            <a:ext cx="8858161" cy="85725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Logical NAND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>
          <a:xfrm>
            <a:off x="876387" y="4784089"/>
            <a:ext cx="8131087" cy="2800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Boolean Logic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9313" y="1200151"/>
            <a:ext cx="8858161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Two bits as input and outputs a 1 if at least 1 bit was a 0</a:t>
            </a:r>
            <a:endParaRPr lang="en-US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A55601-8E26-4B43-AEF8-0182B77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70506"/>
              </p:ext>
            </p:extLst>
          </p:nvPr>
        </p:nvGraphicFramePr>
        <p:xfrm>
          <a:off x="2037029" y="2144539"/>
          <a:ext cx="4998947" cy="22775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48173">
                  <a:extLst>
                    <a:ext uri="{9D8B030D-6E8A-4147-A177-3AD203B41FA5}">
                      <a16:colId xmlns:a16="http://schemas.microsoft.com/office/drawing/2014/main" val="175471882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1118902084"/>
                    </a:ext>
                  </a:extLst>
                </a:gridCol>
                <a:gridCol w="2502601">
                  <a:extLst>
                    <a:ext uri="{9D8B030D-6E8A-4147-A177-3AD203B41FA5}">
                      <a16:colId xmlns:a16="http://schemas.microsoft.com/office/drawing/2014/main" val="2202978831"/>
                    </a:ext>
                  </a:extLst>
                </a:gridCol>
              </a:tblGrid>
              <a:tr h="4555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 (X, 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 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¬(X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∧Y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14867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073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96964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871"/>
                  </a:ext>
                </a:extLst>
              </a:tr>
              <a:tr h="4555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7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865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heme/theme1.xml><?xml version="1.0" encoding="utf-8"?>
<a:theme xmlns:a="http://schemas.openxmlformats.org/drawingml/2006/main" name="accessible-template-2016">
  <a:themeElements>
    <a:clrScheme name="EP Blues">
      <a:dk1>
        <a:srgbClr val="000000"/>
      </a:dk1>
      <a:lt1>
        <a:srgbClr val="FFFFFE"/>
      </a:lt1>
      <a:dk2>
        <a:srgbClr val="113376"/>
      </a:dk2>
      <a:lt2>
        <a:srgbClr val="FFFFFE"/>
      </a:lt2>
      <a:accent1>
        <a:srgbClr val="05A367"/>
      </a:accent1>
      <a:accent2>
        <a:srgbClr val="113376"/>
      </a:accent2>
      <a:accent3>
        <a:srgbClr val="192145"/>
      </a:accent3>
      <a:accent4>
        <a:srgbClr val="272727"/>
      </a:accent4>
      <a:accent5>
        <a:srgbClr val="4E5E92"/>
      </a:accent5>
      <a:accent6>
        <a:srgbClr val="42494C"/>
      </a:accent6>
      <a:hlink>
        <a:srgbClr val="05A367"/>
      </a:hlink>
      <a:folHlink>
        <a:srgbClr val="05A367"/>
      </a:folHlink>
    </a:clrScheme>
    <a:fontScheme name="EP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075D310-A8D5-4677-9D48-CF6D3584B51F}" vid="{74C90A1E-B1A1-4C75-8D53-04388CFA5848}"/>
    </a:ext>
  </a:extLst>
</a:theme>
</file>

<file path=ppt/theme/theme2.xml><?xml version="1.0" encoding="utf-8"?>
<a:theme xmlns:a="http://schemas.openxmlformats.org/drawingml/2006/main" name="1_Vertical blue">
  <a:themeElements>
    <a:clrScheme name="EP Blues">
      <a:dk1>
        <a:srgbClr val="000000"/>
      </a:dk1>
      <a:lt1>
        <a:srgbClr val="FFFFFE"/>
      </a:lt1>
      <a:dk2>
        <a:srgbClr val="113376"/>
      </a:dk2>
      <a:lt2>
        <a:srgbClr val="FFFFFE"/>
      </a:lt2>
      <a:accent1>
        <a:srgbClr val="05A367"/>
      </a:accent1>
      <a:accent2>
        <a:srgbClr val="113376"/>
      </a:accent2>
      <a:accent3>
        <a:srgbClr val="192145"/>
      </a:accent3>
      <a:accent4>
        <a:srgbClr val="272727"/>
      </a:accent4>
      <a:accent5>
        <a:srgbClr val="4E5E92"/>
      </a:accent5>
      <a:accent6>
        <a:srgbClr val="42494C"/>
      </a:accent6>
      <a:hlink>
        <a:srgbClr val="05A367"/>
      </a:hlink>
      <a:folHlink>
        <a:srgbClr val="05A367"/>
      </a:folHlink>
    </a:clrScheme>
    <a:fontScheme name="EP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075D310-A8D5-4677-9D48-CF6D3584B51F}" vid="{1C9E9B21-7C25-41AD-91D1-A1D62D1D61B2}"/>
    </a:ext>
  </a:extLst>
</a:theme>
</file>

<file path=ppt/theme/theme3.xml><?xml version="1.0" encoding="utf-8"?>
<a:theme xmlns:a="http://schemas.openxmlformats.org/drawingml/2006/main" name="Small horizontal title">
  <a:themeElements>
    <a:clrScheme name="EP Blues">
      <a:dk1>
        <a:srgbClr val="000000"/>
      </a:dk1>
      <a:lt1>
        <a:srgbClr val="FFFFFE"/>
      </a:lt1>
      <a:dk2>
        <a:srgbClr val="113376"/>
      </a:dk2>
      <a:lt2>
        <a:srgbClr val="FFFFFE"/>
      </a:lt2>
      <a:accent1>
        <a:srgbClr val="05A367"/>
      </a:accent1>
      <a:accent2>
        <a:srgbClr val="113376"/>
      </a:accent2>
      <a:accent3>
        <a:srgbClr val="192145"/>
      </a:accent3>
      <a:accent4>
        <a:srgbClr val="272727"/>
      </a:accent4>
      <a:accent5>
        <a:srgbClr val="4E5E92"/>
      </a:accent5>
      <a:accent6>
        <a:srgbClr val="42494C"/>
      </a:accent6>
      <a:hlink>
        <a:srgbClr val="05A367"/>
      </a:hlink>
      <a:folHlink>
        <a:srgbClr val="05A367"/>
      </a:folHlink>
    </a:clrScheme>
    <a:fontScheme name="EP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075D310-A8D5-4677-9D48-CF6D3584B51F}" vid="{8A6BB3F8-5957-4D5E-B218-DA729C52D041}"/>
    </a:ext>
  </a:extLst>
</a:theme>
</file>

<file path=ppt/theme/theme4.xml><?xml version="1.0" encoding="utf-8"?>
<a:theme xmlns:a="http://schemas.openxmlformats.org/drawingml/2006/main" name="Copyright slide">
  <a:themeElements>
    <a:clrScheme name="EP Blues">
      <a:dk1>
        <a:srgbClr val="000000"/>
      </a:dk1>
      <a:lt1>
        <a:srgbClr val="FFFFFE"/>
      </a:lt1>
      <a:dk2>
        <a:srgbClr val="113376"/>
      </a:dk2>
      <a:lt2>
        <a:srgbClr val="FFFFFE"/>
      </a:lt2>
      <a:accent1>
        <a:srgbClr val="05A367"/>
      </a:accent1>
      <a:accent2>
        <a:srgbClr val="113376"/>
      </a:accent2>
      <a:accent3>
        <a:srgbClr val="192145"/>
      </a:accent3>
      <a:accent4>
        <a:srgbClr val="272727"/>
      </a:accent4>
      <a:accent5>
        <a:srgbClr val="4E5E92"/>
      </a:accent5>
      <a:accent6>
        <a:srgbClr val="42494C"/>
      </a:accent6>
      <a:hlink>
        <a:srgbClr val="05A367"/>
      </a:hlink>
      <a:folHlink>
        <a:srgbClr val="05A367"/>
      </a:folHlink>
    </a:clrScheme>
    <a:fontScheme name="EP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075D310-A8D5-4677-9D48-CF6D3584B51F}" vid="{77D73598-865E-4A3B-AC8B-C81C22DDCCF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737</Words>
  <Application>Microsoft Macintosh PowerPoint</Application>
  <PresentationFormat>On-screen Show (16:9)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ArialUnicodeMS</vt:lpstr>
      <vt:lpstr>Arial</vt:lpstr>
      <vt:lpstr>Bookman Old Style</vt:lpstr>
      <vt:lpstr>Calibri</vt:lpstr>
      <vt:lpstr>Courier New</vt:lpstr>
      <vt:lpstr>Georgia</vt:lpstr>
      <vt:lpstr>Lucida Grande</vt:lpstr>
      <vt:lpstr>Wingdings</vt:lpstr>
      <vt:lpstr>accessible-template-2016</vt:lpstr>
      <vt:lpstr>1_Vertical blue</vt:lpstr>
      <vt:lpstr>Small horizontal title</vt:lpstr>
      <vt:lpstr>Copyright slide</vt:lpstr>
      <vt:lpstr>PowerPoint Presentation</vt:lpstr>
      <vt:lpstr>Introduction </vt:lpstr>
      <vt:lpstr>What is a “bit”?</vt:lpstr>
      <vt:lpstr>Logical NOT</vt:lpstr>
      <vt:lpstr>Logical OR</vt:lpstr>
      <vt:lpstr>Logical AND</vt:lpstr>
      <vt:lpstr>Logical XOR</vt:lpstr>
      <vt:lpstr>Logical NOR</vt:lpstr>
      <vt:lpstr>Logical NAND</vt:lpstr>
      <vt:lpstr>Logic Gates</vt:lpstr>
      <vt:lpstr>Combinational Logic</vt:lpstr>
      <vt:lpstr>Universal Logic Gates</vt:lpstr>
      <vt:lpstr>Laws of Boolean Logic</vt:lpstr>
      <vt:lpstr>DeMorgan's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Kovba</dc:creator>
  <cp:lastModifiedBy>office</cp:lastModifiedBy>
  <cp:revision>527</cp:revision>
  <dcterms:created xsi:type="dcterms:W3CDTF">2019-12-26T00:02:16Z</dcterms:created>
  <dcterms:modified xsi:type="dcterms:W3CDTF">2021-01-27T06:41:02Z</dcterms:modified>
</cp:coreProperties>
</file>