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Nunito"/>
      <p:regular r:id="rId21"/>
      <p:bold r:id="rId22"/>
      <p:italic r:id="rId23"/>
      <p:boldItalic r:id="rId24"/>
    </p:embeddedFont>
    <p:embeddedFont>
      <p:font typeface="Nunito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BE3F8E-5F4D-44C4-BA40-9B1AAFD5CD9D}">
  <a:tblStyle styleId="{29BE3F8E-5F4D-44C4-BA40-9B1AAFD5CD9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NunitoMedium-bold.fntdata"/><Relationship Id="rId25" Type="http://schemas.openxmlformats.org/officeDocument/2006/relationships/font" Target="fonts/NunitoMedium-regular.fntdata"/><Relationship Id="rId28" Type="http://schemas.openxmlformats.org/officeDocument/2006/relationships/font" Target="fonts/NunitoMedium-boldItalic.fntdata"/><Relationship Id="rId27" Type="http://schemas.openxmlformats.org/officeDocument/2006/relationships/font" Target="fonts/NunitoMedium-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3314e9ecef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3314e9ecef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66fb76c5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66fb76c5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66fb76c5c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66fb76c5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314e9ece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314e9ece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314e9ecef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314e9ecef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 to live transcription, agents can take fewer notes &amp; avoid asking repeat questions, and instead focus entirely on the call. Our customizable call checklist helps new agents train faster - and ensures that no qualifying questions or important </a:t>
            </a:r>
            <a:r>
              <a:rPr lang="en"/>
              <a:t>tasks are missed. AI_powered agent coaching takes this a step further by providing real-time suggestions for challenging situations, such as heightened emotions, uncommon questions, or customer objections. Finally, everything that happens in the call is aggregated and made available to agents and managers for review - providing insights on agent performance, common objections, and more. On the whole SeaX Agent Coach can improve contact center productivity and efficiency by ensuring that agents are trained quickly and perform well while simultaneously taking some of the burden off supervisors and providing them with more important insights into conversations and agent performance.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 you for taking the time to learn about SeaX’s Agent Coaching feature. For a personalized demo, please fill out our “Book a Demo” form in the video description.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3314e9ece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3314e9ece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66fb76c5c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66fb76c5c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6fb76c5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6fb76c5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6fb76c5ce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66fb76c5c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66fb76c5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66fb76c5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73c52d9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673c52d9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66fb76c5c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66fb76c5c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314e9ece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314e9ece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12925" y="968813"/>
            <a:ext cx="6318300" cy="1543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500"/>
              <a:buNone/>
              <a:defRPr sz="4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593788"/>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2"/>
              </a:buClr>
              <a:buSzPts val="2000"/>
              <a:buNone/>
              <a:defRPr>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pic>
        <p:nvPicPr>
          <p:cNvPr id="51" name="Google Shape;51;p11"/>
          <p:cNvPicPr preferRelativeResize="0"/>
          <p:nvPr/>
        </p:nvPicPr>
        <p:blipFill>
          <a:blip r:embed="rId2">
            <a:alphaModFix amt="50000"/>
          </a:blip>
          <a:stretch>
            <a:fillRect/>
          </a:stretch>
        </p:blipFill>
        <p:spPr>
          <a:xfrm rot="-1799999">
            <a:off x="2318164" y="597810"/>
            <a:ext cx="4507673" cy="3947880"/>
          </a:xfrm>
          <a:prstGeom prst="rect">
            <a:avLst/>
          </a:prstGeom>
          <a:noFill/>
          <a:ln>
            <a:noFill/>
          </a:ln>
        </p:spPr>
      </p:pic>
      <p:sp>
        <p:nvSpPr>
          <p:cNvPr id="52" name="Google Shape;52;p11"/>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000"/>
              <a:buNone/>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pic>
        <p:nvPicPr>
          <p:cNvPr id="54" name="Google Shape;54;p12"/>
          <p:cNvPicPr preferRelativeResize="0"/>
          <p:nvPr/>
        </p:nvPicPr>
        <p:blipFill>
          <a:blip r:embed="rId2">
            <a:alphaModFix/>
          </a:blip>
          <a:stretch>
            <a:fillRect/>
          </a:stretch>
        </p:blipFill>
        <p:spPr>
          <a:xfrm>
            <a:off x="2582600" y="292225"/>
            <a:ext cx="3978799" cy="4559051"/>
          </a:xfrm>
          <a:prstGeom prst="rect">
            <a:avLst/>
          </a:prstGeom>
          <a:noFill/>
          <a:ln>
            <a:noFill/>
          </a:ln>
        </p:spPr>
      </p:pic>
      <p:sp>
        <p:nvSpPr>
          <p:cNvPr id="55" name="Google Shape;55;p12"/>
          <p:cNvSpPr txBox="1"/>
          <p:nvPr>
            <p:ph hasCustomPrompt="1" type="title"/>
          </p:nvPr>
        </p:nvSpPr>
        <p:spPr>
          <a:xfrm>
            <a:off x="311700" y="1590000"/>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1412925" y="968813"/>
            <a:ext cx="6318300" cy="15438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500"/>
              <a:buNone/>
              <a:defRPr sz="4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15"/>
          <p:cNvSpPr txBox="1"/>
          <p:nvPr>
            <p:ph idx="1" type="subTitle"/>
          </p:nvPr>
        </p:nvSpPr>
        <p:spPr>
          <a:xfrm>
            <a:off x="311700" y="2593788"/>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2"/>
              </a:buClr>
              <a:buSzPts val="2000"/>
              <a:buNone/>
              <a:defRPr>
                <a:solidFill>
                  <a:schemeClr val="lt2"/>
                </a:solidFill>
              </a:defRPr>
            </a:lvl1pPr>
            <a:lvl2pPr lvl="1" rtl="0" algn="ctr">
              <a:lnSpc>
                <a:spcPct val="100000"/>
              </a:lnSpc>
              <a:spcBef>
                <a:spcPts val="0"/>
              </a:spcBef>
              <a:spcAft>
                <a:spcPts val="0"/>
              </a:spcAft>
              <a:buClr>
                <a:schemeClr val="lt2"/>
              </a:buClr>
              <a:buSzPts val="2800"/>
              <a:buNone/>
              <a:defRPr sz="2800">
                <a:solidFill>
                  <a:schemeClr val="lt2"/>
                </a:solidFill>
              </a:defRPr>
            </a:lvl2pPr>
            <a:lvl3pPr lvl="2" rtl="0" algn="ctr">
              <a:lnSpc>
                <a:spcPct val="100000"/>
              </a:lnSpc>
              <a:spcBef>
                <a:spcPts val="0"/>
              </a:spcBef>
              <a:spcAft>
                <a:spcPts val="0"/>
              </a:spcAft>
              <a:buClr>
                <a:schemeClr val="lt2"/>
              </a:buClr>
              <a:buSzPts val="2800"/>
              <a:buNone/>
              <a:defRPr sz="2800">
                <a:solidFill>
                  <a:schemeClr val="lt2"/>
                </a:solidFill>
              </a:defRPr>
            </a:lvl3pPr>
            <a:lvl4pPr lvl="3" rtl="0" algn="ctr">
              <a:lnSpc>
                <a:spcPct val="100000"/>
              </a:lnSpc>
              <a:spcBef>
                <a:spcPts val="0"/>
              </a:spcBef>
              <a:spcAft>
                <a:spcPts val="0"/>
              </a:spcAft>
              <a:buClr>
                <a:schemeClr val="lt2"/>
              </a:buClr>
              <a:buSzPts val="2800"/>
              <a:buNone/>
              <a:defRPr sz="2800">
                <a:solidFill>
                  <a:schemeClr val="lt2"/>
                </a:solidFill>
              </a:defRPr>
            </a:lvl4pPr>
            <a:lvl5pPr lvl="4" rtl="0" algn="ctr">
              <a:lnSpc>
                <a:spcPct val="100000"/>
              </a:lnSpc>
              <a:spcBef>
                <a:spcPts val="0"/>
              </a:spcBef>
              <a:spcAft>
                <a:spcPts val="0"/>
              </a:spcAft>
              <a:buClr>
                <a:schemeClr val="lt2"/>
              </a:buClr>
              <a:buSzPts val="2800"/>
              <a:buNone/>
              <a:defRPr sz="2800">
                <a:solidFill>
                  <a:schemeClr val="lt2"/>
                </a:solidFill>
              </a:defRPr>
            </a:lvl5pPr>
            <a:lvl6pPr lvl="5" rtl="0" algn="ctr">
              <a:lnSpc>
                <a:spcPct val="100000"/>
              </a:lnSpc>
              <a:spcBef>
                <a:spcPts val="0"/>
              </a:spcBef>
              <a:spcAft>
                <a:spcPts val="0"/>
              </a:spcAft>
              <a:buClr>
                <a:schemeClr val="lt2"/>
              </a:buClr>
              <a:buSzPts val="2800"/>
              <a:buNone/>
              <a:defRPr sz="2800">
                <a:solidFill>
                  <a:schemeClr val="lt2"/>
                </a:solidFill>
              </a:defRPr>
            </a:lvl6pPr>
            <a:lvl7pPr lvl="6" rtl="0" algn="ctr">
              <a:lnSpc>
                <a:spcPct val="100000"/>
              </a:lnSpc>
              <a:spcBef>
                <a:spcPts val="0"/>
              </a:spcBef>
              <a:spcAft>
                <a:spcPts val="0"/>
              </a:spcAft>
              <a:buClr>
                <a:schemeClr val="lt2"/>
              </a:buClr>
              <a:buSzPts val="2800"/>
              <a:buNone/>
              <a:defRPr sz="2800">
                <a:solidFill>
                  <a:schemeClr val="lt2"/>
                </a:solidFill>
              </a:defRPr>
            </a:lvl7pPr>
            <a:lvl8pPr lvl="7" rtl="0" algn="ctr">
              <a:lnSpc>
                <a:spcPct val="100000"/>
              </a:lnSpc>
              <a:spcBef>
                <a:spcPts val="0"/>
              </a:spcBef>
              <a:spcAft>
                <a:spcPts val="0"/>
              </a:spcAft>
              <a:buClr>
                <a:schemeClr val="lt2"/>
              </a:buClr>
              <a:buSzPts val="2800"/>
              <a:buNone/>
              <a:defRPr sz="2800">
                <a:solidFill>
                  <a:schemeClr val="lt2"/>
                </a:solidFill>
              </a:defRPr>
            </a:lvl8pPr>
            <a:lvl9pPr lvl="8" rtl="0" algn="ctr">
              <a:lnSpc>
                <a:spcPct val="100000"/>
              </a:lnSpc>
              <a:spcBef>
                <a:spcPts val="0"/>
              </a:spcBef>
              <a:spcAft>
                <a:spcPts val="0"/>
              </a:spcAft>
              <a:buClr>
                <a:schemeClr val="lt2"/>
              </a:buClr>
              <a:buSzPts val="2800"/>
              <a:buNone/>
              <a:defRPr sz="2800">
                <a:solidFill>
                  <a:schemeClr val="lt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CUSTOM">
    <p:spTree>
      <p:nvGrpSpPr>
        <p:cNvPr id="64" name="Shape 64"/>
        <p:cNvGrpSpPr/>
        <p:nvPr/>
      </p:nvGrpSpPr>
      <p:grpSpPr>
        <a:xfrm>
          <a:off x="0" y="0"/>
          <a:ext cx="0" cy="0"/>
          <a:chOff x="0" y="0"/>
          <a:chExt cx="0" cy="0"/>
        </a:xfrm>
      </p:grpSpPr>
      <p:sp>
        <p:nvSpPr>
          <p:cNvPr id="65" name="Google Shape;65;p16"/>
          <p:cNvSpPr txBox="1"/>
          <p:nvPr>
            <p:ph type="title"/>
          </p:nvPr>
        </p:nvSpPr>
        <p:spPr>
          <a:xfrm>
            <a:off x="265500" y="15724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19B9C3"/>
              </a:buClr>
              <a:buSzPts val="3600"/>
              <a:buNone/>
              <a:defRPr sz="3600">
                <a:solidFill>
                  <a:srgbClr val="19B9C3"/>
                </a:solidFill>
              </a:defRPr>
            </a:lvl1pPr>
            <a:lvl2pPr lvl="1" rtl="0" algn="ctr">
              <a:spcBef>
                <a:spcPts val="0"/>
              </a:spcBef>
              <a:spcAft>
                <a:spcPts val="0"/>
              </a:spcAft>
              <a:buClr>
                <a:srgbClr val="19B9C3"/>
              </a:buClr>
              <a:buSzPts val="4200"/>
              <a:buNone/>
              <a:defRPr sz="4200">
                <a:solidFill>
                  <a:srgbClr val="19B9C3"/>
                </a:solidFill>
              </a:defRPr>
            </a:lvl2pPr>
            <a:lvl3pPr lvl="2" rtl="0" algn="ctr">
              <a:spcBef>
                <a:spcPts val="0"/>
              </a:spcBef>
              <a:spcAft>
                <a:spcPts val="0"/>
              </a:spcAft>
              <a:buClr>
                <a:srgbClr val="19B9C3"/>
              </a:buClr>
              <a:buSzPts val="4200"/>
              <a:buNone/>
              <a:defRPr sz="4200">
                <a:solidFill>
                  <a:srgbClr val="19B9C3"/>
                </a:solidFill>
              </a:defRPr>
            </a:lvl3pPr>
            <a:lvl4pPr lvl="3" rtl="0" algn="ctr">
              <a:spcBef>
                <a:spcPts val="0"/>
              </a:spcBef>
              <a:spcAft>
                <a:spcPts val="0"/>
              </a:spcAft>
              <a:buClr>
                <a:srgbClr val="19B9C3"/>
              </a:buClr>
              <a:buSzPts val="4200"/>
              <a:buNone/>
              <a:defRPr sz="4200">
                <a:solidFill>
                  <a:srgbClr val="19B9C3"/>
                </a:solidFill>
              </a:defRPr>
            </a:lvl4pPr>
            <a:lvl5pPr lvl="4" rtl="0" algn="ctr">
              <a:spcBef>
                <a:spcPts val="0"/>
              </a:spcBef>
              <a:spcAft>
                <a:spcPts val="0"/>
              </a:spcAft>
              <a:buClr>
                <a:srgbClr val="19B9C3"/>
              </a:buClr>
              <a:buSzPts val="4200"/>
              <a:buNone/>
              <a:defRPr sz="4200">
                <a:solidFill>
                  <a:srgbClr val="19B9C3"/>
                </a:solidFill>
              </a:defRPr>
            </a:lvl5pPr>
            <a:lvl6pPr lvl="5" rtl="0" algn="ctr">
              <a:spcBef>
                <a:spcPts val="0"/>
              </a:spcBef>
              <a:spcAft>
                <a:spcPts val="0"/>
              </a:spcAft>
              <a:buClr>
                <a:srgbClr val="19B9C3"/>
              </a:buClr>
              <a:buSzPts val="4200"/>
              <a:buNone/>
              <a:defRPr sz="4200">
                <a:solidFill>
                  <a:srgbClr val="19B9C3"/>
                </a:solidFill>
              </a:defRPr>
            </a:lvl6pPr>
            <a:lvl7pPr lvl="6" rtl="0" algn="ctr">
              <a:spcBef>
                <a:spcPts val="0"/>
              </a:spcBef>
              <a:spcAft>
                <a:spcPts val="0"/>
              </a:spcAft>
              <a:buClr>
                <a:srgbClr val="19B9C3"/>
              </a:buClr>
              <a:buSzPts val="4200"/>
              <a:buNone/>
              <a:defRPr sz="4200">
                <a:solidFill>
                  <a:srgbClr val="19B9C3"/>
                </a:solidFill>
              </a:defRPr>
            </a:lvl7pPr>
            <a:lvl8pPr lvl="7" rtl="0" algn="ctr">
              <a:spcBef>
                <a:spcPts val="0"/>
              </a:spcBef>
              <a:spcAft>
                <a:spcPts val="0"/>
              </a:spcAft>
              <a:buClr>
                <a:srgbClr val="19B9C3"/>
              </a:buClr>
              <a:buSzPts val="4200"/>
              <a:buNone/>
              <a:defRPr sz="4200">
                <a:solidFill>
                  <a:srgbClr val="19B9C3"/>
                </a:solidFill>
              </a:defRPr>
            </a:lvl8pPr>
            <a:lvl9pPr lvl="8" rtl="0" algn="ctr">
              <a:spcBef>
                <a:spcPts val="0"/>
              </a:spcBef>
              <a:spcAft>
                <a:spcPts val="0"/>
              </a:spcAft>
              <a:buClr>
                <a:srgbClr val="19B9C3"/>
              </a:buClr>
              <a:buSzPts val="4200"/>
              <a:buNone/>
              <a:defRPr sz="4200">
                <a:solidFill>
                  <a:srgbClr val="19B9C3"/>
                </a:solidFill>
              </a:defRPr>
            </a:lvl9pPr>
          </a:lstStyle>
          <a:p/>
        </p:txBody>
      </p:sp>
      <p:sp>
        <p:nvSpPr>
          <p:cNvPr id="66" name="Google Shape;66;p16"/>
          <p:cNvSpPr txBox="1"/>
          <p:nvPr>
            <p:ph idx="1" type="subTitle"/>
          </p:nvPr>
        </p:nvSpPr>
        <p:spPr>
          <a:xfrm>
            <a:off x="265500" y="3142375"/>
            <a:ext cx="4045200" cy="428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2"/>
              </a:buClr>
              <a:buSzPts val="1400"/>
              <a:buNone/>
              <a:defRPr sz="1400">
                <a:solidFill>
                  <a:schemeClr val="lt2"/>
                </a:solidFill>
              </a:defRPr>
            </a:lvl1pPr>
            <a:lvl2pPr lvl="1" rtl="0" algn="ctr">
              <a:lnSpc>
                <a:spcPct val="100000"/>
              </a:lnSpc>
              <a:spcBef>
                <a:spcPts val="0"/>
              </a:spcBef>
              <a:spcAft>
                <a:spcPts val="0"/>
              </a:spcAft>
              <a:buClr>
                <a:schemeClr val="lt2"/>
              </a:buClr>
              <a:buSzPts val="2100"/>
              <a:buNone/>
              <a:defRPr sz="2100">
                <a:solidFill>
                  <a:schemeClr val="lt2"/>
                </a:solidFill>
              </a:defRPr>
            </a:lvl2pPr>
            <a:lvl3pPr lvl="2" rtl="0" algn="ctr">
              <a:lnSpc>
                <a:spcPct val="100000"/>
              </a:lnSpc>
              <a:spcBef>
                <a:spcPts val="0"/>
              </a:spcBef>
              <a:spcAft>
                <a:spcPts val="0"/>
              </a:spcAft>
              <a:buClr>
                <a:schemeClr val="lt2"/>
              </a:buClr>
              <a:buSzPts val="2100"/>
              <a:buNone/>
              <a:defRPr sz="2100">
                <a:solidFill>
                  <a:schemeClr val="lt2"/>
                </a:solidFill>
              </a:defRPr>
            </a:lvl3pPr>
            <a:lvl4pPr lvl="3" rtl="0" algn="ctr">
              <a:lnSpc>
                <a:spcPct val="100000"/>
              </a:lnSpc>
              <a:spcBef>
                <a:spcPts val="0"/>
              </a:spcBef>
              <a:spcAft>
                <a:spcPts val="0"/>
              </a:spcAft>
              <a:buClr>
                <a:schemeClr val="lt2"/>
              </a:buClr>
              <a:buSzPts val="2100"/>
              <a:buNone/>
              <a:defRPr sz="2100">
                <a:solidFill>
                  <a:schemeClr val="lt2"/>
                </a:solidFill>
              </a:defRPr>
            </a:lvl4pPr>
            <a:lvl5pPr lvl="4" rtl="0" algn="ctr">
              <a:lnSpc>
                <a:spcPct val="100000"/>
              </a:lnSpc>
              <a:spcBef>
                <a:spcPts val="0"/>
              </a:spcBef>
              <a:spcAft>
                <a:spcPts val="0"/>
              </a:spcAft>
              <a:buClr>
                <a:schemeClr val="lt2"/>
              </a:buClr>
              <a:buSzPts val="2100"/>
              <a:buNone/>
              <a:defRPr sz="2100">
                <a:solidFill>
                  <a:schemeClr val="lt2"/>
                </a:solidFill>
              </a:defRPr>
            </a:lvl5pPr>
            <a:lvl6pPr lvl="5" rtl="0" algn="ctr">
              <a:lnSpc>
                <a:spcPct val="100000"/>
              </a:lnSpc>
              <a:spcBef>
                <a:spcPts val="0"/>
              </a:spcBef>
              <a:spcAft>
                <a:spcPts val="0"/>
              </a:spcAft>
              <a:buClr>
                <a:schemeClr val="lt2"/>
              </a:buClr>
              <a:buSzPts val="2100"/>
              <a:buNone/>
              <a:defRPr sz="2100">
                <a:solidFill>
                  <a:schemeClr val="lt2"/>
                </a:solidFill>
              </a:defRPr>
            </a:lvl6pPr>
            <a:lvl7pPr lvl="6" rtl="0" algn="ctr">
              <a:lnSpc>
                <a:spcPct val="100000"/>
              </a:lnSpc>
              <a:spcBef>
                <a:spcPts val="0"/>
              </a:spcBef>
              <a:spcAft>
                <a:spcPts val="0"/>
              </a:spcAft>
              <a:buClr>
                <a:schemeClr val="lt2"/>
              </a:buClr>
              <a:buSzPts val="2100"/>
              <a:buNone/>
              <a:defRPr sz="2100">
                <a:solidFill>
                  <a:schemeClr val="lt2"/>
                </a:solidFill>
              </a:defRPr>
            </a:lvl7pPr>
            <a:lvl8pPr lvl="7" rtl="0" algn="ctr">
              <a:lnSpc>
                <a:spcPct val="100000"/>
              </a:lnSpc>
              <a:spcBef>
                <a:spcPts val="0"/>
              </a:spcBef>
              <a:spcAft>
                <a:spcPts val="0"/>
              </a:spcAft>
              <a:buClr>
                <a:schemeClr val="lt2"/>
              </a:buClr>
              <a:buSzPts val="2100"/>
              <a:buNone/>
              <a:defRPr sz="2100">
                <a:solidFill>
                  <a:schemeClr val="lt2"/>
                </a:solidFill>
              </a:defRPr>
            </a:lvl8pPr>
            <a:lvl9pPr lvl="8" rtl="0" algn="ctr">
              <a:lnSpc>
                <a:spcPct val="100000"/>
              </a:lnSpc>
              <a:spcBef>
                <a:spcPts val="0"/>
              </a:spcBef>
              <a:spcAft>
                <a:spcPts val="0"/>
              </a:spcAft>
              <a:buClr>
                <a:schemeClr val="lt2"/>
              </a:buClr>
              <a:buSzPts val="2100"/>
              <a:buNone/>
              <a:defRPr sz="2100">
                <a:solidFill>
                  <a:schemeClr val="lt2"/>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pic>
        <p:nvPicPr>
          <p:cNvPr id="68" name="Google Shape;68;p17"/>
          <p:cNvPicPr preferRelativeResize="0"/>
          <p:nvPr/>
        </p:nvPicPr>
        <p:blipFill>
          <a:blip r:embed="rId2">
            <a:alphaModFix amt="50000"/>
          </a:blip>
          <a:stretch>
            <a:fillRect/>
          </a:stretch>
        </p:blipFill>
        <p:spPr>
          <a:xfrm>
            <a:off x="6275450" y="290475"/>
            <a:ext cx="5209500" cy="4562550"/>
          </a:xfrm>
          <a:prstGeom prst="rect">
            <a:avLst/>
          </a:prstGeom>
          <a:noFill/>
          <a:ln>
            <a:noFill/>
          </a:ln>
        </p:spPr>
      </p:pic>
      <p:pic>
        <p:nvPicPr>
          <p:cNvPr id="69" name="Google Shape;69;p17"/>
          <p:cNvPicPr preferRelativeResize="0"/>
          <p:nvPr/>
        </p:nvPicPr>
        <p:blipFill>
          <a:blip r:embed="rId2">
            <a:alphaModFix amt="50000"/>
          </a:blip>
          <a:stretch>
            <a:fillRect/>
          </a:stretch>
        </p:blipFill>
        <p:spPr>
          <a:xfrm>
            <a:off x="5152850" y="980625"/>
            <a:ext cx="3633450" cy="3182249"/>
          </a:xfrm>
          <a:prstGeom prst="rect">
            <a:avLst/>
          </a:prstGeom>
          <a:noFill/>
          <a:ln>
            <a:noFill/>
          </a:ln>
        </p:spPr>
      </p:pic>
      <p:sp>
        <p:nvSpPr>
          <p:cNvPr id="70" name="Google Shape;70;p17"/>
          <p:cNvSpPr txBox="1"/>
          <p:nvPr>
            <p:ph type="title"/>
          </p:nvPr>
        </p:nvSpPr>
        <p:spPr>
          <a:xfrm>
            <a:off x="311700" y="172400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17"/>
          <p:cNvSpPr txBox="1"/>
          <p:nvPr>
            <p:ph idx="1" type="subTitle"/>
          </p:nvPr>
        </p:nvSpPr>
        <p:spPr>
          <a:xfrm>
            <a:off x="2561250" y="2829100"/>
            <a:ext cx="4021500" cy="590400"/>
          </a:xfrm>
          <a:prstGeom prst="rect">
            <a:avLst/>
          </a:prstGeom>
        </p:spPr>
        <p:txBody>
          <a:bodyPr anchorCtr="0" anchor="t" bIns="91425" lIns="91425" spcFirstLastPara="1" rIns="91425" wrap="square" tIns="91425">
            <a:normAutofit/>
          </a:bodyPr>
          <a:lstStyle>
            <a:lvl1pPr lvl="0" rtl="0">
              <a:spcBef>
                <a:spcPts val="0"/>
              </a:spcBef>
              <a:spcAft>
                <a:spcPts val="0"/>
              </a:spcAft>
              <a:buSzPts val="2000"/>
              <a:buNone/>
              <a:defRPr/>
            </a:lvl1pPr>
            <a:lvl2pPr lvl="1" rtl="0">
              <a:spcBef>
                <a:spcPts val="0"/>
              </a:spcBef>
              <a:spcAft>
                <a:spcPts val="0"/>
              </a:spcAft>
              <a:buSzPts val="16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pic>
        <p:nvPicPr>
          <p:cNvPr id="73" name="Google Shape;73;p18"/>
          <p:cNvPicPr preferRelativeResize="0"/>
          <p:nvPr/>
        </p:nvPicPr>
        <p:blipFill>
          <a:blip r:embed="rId2">
            <a:alphaModFix amt="50000"/>
          </a:blip>
          <a:stretch>
            <a:fillRect/>
          </a:stretch>
        </p:blipFill>
        <p:spPr>
          <a:xfrm>
            <a:off x="6275450" y="290475"/>
            <a:ext cx="5209500" cy="4562550"/>
          </a:xfrm>
          <a:prstGeom prst="rect">
            <a:avLst/>
          </a:prstGeom>
          <a:noFill/>
          <a:ln>
            <a:noFill/>
          </a:ln>
        </p:spPr>
      </p:pic>
      <p:pic>
        <p:nvPicPr>
          <p:cNvPr id="74" name="Google Shape;74;p18"/>
          <p:cNvPicPr preferRelativeResize="0"/>
          <p:nvPr/>
        </p:nvPicPr>
        <p:blipFill>
          <a:blip r:embed="rId2">
            <a:alphaModFix amt="50000"/>
          </a:blip>
          <a:stretch>
            <a:fillRect/>
          </a:stretch>
        </p:blipFill>
        <p:spPr>
          <a:xfrm>
            <a:off x="5152850" y="980625"/>
            <a:ext cx="3633450" cy="3182249"/>
          </a:xfrm>
          <a:prstGeom prst="rect">
            <a:avLst/>
          </a:prstGeom>
          <a:noFill/>
          <a:ln>
            <a:noFill/>
          </a:ln>
        </p:spPr>
      </p:pic>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8"/>
          <p:cNvSpPr txBox="1"/>
          <p:nvPr>
            <p:ph idx="1" type="body"/>
          </p:nvPr>
        </p:nvSpPr>
        <p:spPr>
          <a:xfrm>
            <a:off x="311700" y="1371600"/>
            <a:ext cx="8520600" cy="3416400"/>
          </a:xfrm>
          <a:prstGeom prst="rect">
            <a:avLst/>
          </a:prstGeom>
        </p:spPr>
        <p:txBody>
          <a:bodyPr anchorCtr="0" anchor="t" bIns="91425" lIns="91425" spcFirstLastPara="1" rIns="91425" wrap="square" tIns="91425">
            <a:normAutofit/>
          </a:bodyPr>
          <a:lstStyle>
            <a:lvl1pPr indent="-355600" lvl="0" marL="457200" rtl="0">
              <a:spcBef>
                <a:spcPts val="0"/>
              </a:spcBef>
              <a:spcAft>
                <a:spcPts val="0"/>
              </a:spcAft>
              <a:buSzPts val="2000"/>
              <a:buChar char="●"/>
              <a:defRPr/>
            </a:lvl1pPr>
            <a:lvl2pPr indent="-330200" lvl="1" marL="914400" rtl="0">
              <a:spcBef>
                <a:spcPts val="0"/>
              </a:spcBef>
              <a:spcAft>
                <a:spcPts val="0"/>
              </a:spcAft>
              <a:buSzPts val="16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9"/>
          <p:cNvSpPr txBox="1"/>
          <p:nvPr>
            <p:ph idx="1" type="body"/>
          </p:nvPr>
        </p:nvSpPr>
        <p:spPr>
          <a:xfrm>
            <a:off x="311700" y="1371600"/>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sz="1800"/>
            </a:lvl1pPr>
            <a:lvl2pPr indent="-330200" lvl="1" marL="914400" rtl="0">
              <a:spcBef>
                <a:spcPts val="0"/>
              </a:spcBef>
              <a:spcAft>
                <a:spcPts val="0"/>
              </a:spcAft>
              <a:buSzPts val="16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0" name="Google Shape;80;p19"/>
          <p:cNvSpPr txBox="1"/>
          <p:nvPr>
            <p:ph idx="2" type="body"/>
          </p:nvPr>
        </p:nvSpPr>
        <p:spPr>
          <a:xfrm>
            <a:off x="4832400" y="1371600"/>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sz="1800"/>
            </a:lvl1pPr>
            <a:lvl2pPr indent="-330200" lvl="1" marL="914400" rtl="0">
              <a:spcBef>
                <a:spcPts val="0"/>
              </a:spcBef>
              <a:spcAft>
                <a:spcPts val="0"/>
              </a:spcAft>
              <a:buSzPts val="16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81" name="Google Shape;81;p19"/>
          <p:cNvPicPr preferRelativeResize="0"/>
          <p:nvPr/>
        </p:nvPicPr>
        <p:blipFill>
          <a:blip r:embed="rId2">
            <a:alphaModFix amt="50000"/>
          </a:blip>
          <a:stretch>
            <a:fillRect/>
          </a:stretch>
        </p:blipFill>
        <p:spPr>
          <a:xfrm>
            <a:off x="7362125" y="-359950"/>
            <a:ext cx="2492150" cy="2182650"/>
          </a:xfrm>
          <a:prstGeom prst="rect">
            <a:avLst/>
          </a:prstGeom>
          <a:noFill/>
          <a:ln>
            <a:noFill/>
          </a:ln>
        </p:spPr>
      </p:pic>
      <p:pic>
        <p:nvPicPr>
          <p:cNvPr id="82" name="Google Shape;82;p19"/>
          <p:cNvPicPr preferRelativeResize="0"/>
          <p:nvPr/>
        </p:nvPicPr>
        <p:blipFill>
          <a:blip r:embed="rId2">
            <a:alphaModFix amt="50000"/>
          </a:blip>
          <a:stretch>
            <a:fillRect/>
          </a:stretch>
        </p:blipFill>
        <p:spPr>
          <a:xfrm>
            <a:off x="-386325" y="4028075"/>
            <a:ext cx="2159851" cy="189165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pic>
        <p:nvPicPr>
          <p:cNvPr id="84" name="Google Shape;84;p20"/>
          <p:cNvPicPr preferRelativeResize="0"/>
          <p:nvPr/>
        </p:nvPicPr>
        <p:blipFill>
          <a:blip r:embed="rId2">
            <a:alphaModFix amt="50000"/>
          </a:blip>
          <a:stretch>
            <a:fillRect/>
          </a:stretch>
        </p:blipFill>
        <p:spPr>
          <a:xfrm>
            <a:off x="6275450" y="290475"/>
            <a:ext cx="5209500" cy="4562550"/>
          </a:xfrm>
          <a:prstGeom prst="rect">
            <a:avLst/>
          </a:prstGeom>
          <a:noFill/>
          <a:ln>
            <a:noFill/>
          </a:ln>
        </p:spPr>
      </p:pic>
      <p:pic>
        <p:nvPicPr>
          <p:cNvPr id="85" name="Google Shape;85;p20"/>
          <p:cNvPicPr preferRelativeResize="0"/>
          <p:nvPr/>
        </p:nvPicPr>
        <p:blipFill>
          <a:blip r:embed="rId2">
            <a:alphaModFix amt="50000"/>
          </a:blip>
          <a:stretch>
            <a:fillRect/>
          </a:stretch>
        </p:blipFill>
        <p:spPr>
          <a:xfrm>
            <a:off x="5152850" y="980625"/>
            <a:ext cx="3633450" cy="3182249"/>
          </a:xfrm>
          <a:prstGeom prst="rect">
            <a:avLst/>
          </a:prstGeom>
          <a:noFill/>
          <a:ln>
            <a:noFill/>
          </a:ln>
        </p:spPr>
      </p:pic>
      <p:sp>
        <p:nvSpPr>
          <p:cNvPr id="86" name="Google Shape;8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21"/>
          <p:cNvSpPr/>
          <p:nvPr/>
        </p:nvSpPr>
        <p:spPr>
          <a:xfrm>
            <a:off x="551075" y="-550550"/>
            <a:ext cx="3717600" cy="5298000"/>
          </a:xfrm>
          <a:prstGeom prst="roundRect">
            <a:avLst>
              <a:gd fmla="val 8467" name="adj"/>
            </a:avLst>
          </a:prstGeom>
          <a:solidFill>
            <a:srgbClr val="000000">
              <a:alpha val="49720"/>
            </a:srgbClr>
          </a:solidFill>
          <a:ln>
            <a:noFill/>
          </a:ln>
          <a:effectLst>
            <a:outerShdw blurRad="214313" rotWithShape="0" algn="bl" dir="4200000" dist="857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1"/>
          <p:cNvSpPr txBox="1"/>
          <p:nvPr>
            <p:ph type="title"/>
          </p:nvPr>
        </p:nvSpPr>
        <p:spPr>
          <a:xfrm>
            <a:off x="1005875" y="451900"/>
            <a:ext cx="2808000" cy="7557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 name="Google Shape;90;p21"/>
          <p:cNvSpPr txBox="1"/>
          <p:nvPr>
            <p:ph idx="1" type="body"/>
          </p:nvPr>
        </p:nvSpPr>
        <p:spPr>
          <a:xfrm>
            <a:off x="1109225" y="1261975"/>
            <a:ext cx="26013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CUSTOM">
    <p:spTree>
      <p:nvGrpSpPr>
        <p:cNvPr id="12" name="Shape 12"/>
        <p:cNvGrpSpPr/>
        <p:nvPr/>
      </p:nvGrpSpPr>
      <p:grpSpPr>
        <a:xfrm>
          <a:off x="0" y="0"/>
          <a:ext cx="0" cy="0"/>
          <a:chOff x="0" y="0"/>
          <a:chExt cx="0" cy="0"/>
        </a:xfrm>
      </p:grpSpPr>
      <p:sp>
        <p:nvSpPr>
          <p:cNvPr id="13" name="Google Shape;13;p3"/>
          <p:cNvSpPr txBox="1"/>
          <p:nvPr>
            <p:ph type="title"/>
          </p:nvPr>
        </p:nvSpPr>
        <p:spPr>
          <a:xfrm>
            <a:off x="265500" y="15724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19B9C3"/>
              </a:buClr>
              <a:buSzPts val="3600"/>
              <a:buNone/>
              <a:defRPr sz="3600">
                <a:solidFill>
                  <a:srgbClr val="19B9C3"/>
                </a:solidFill>
              </a:defRPr>
            </a:lvl1pPr>
            <a:lvl2pPr lvl="1" rtl="0" algn="ctr">
              <a:spcBef>
                <a:spcPts val="0"/>
              </a:spcBef>
              <a:spcAft>
                <a:spcPts val="0"/>
              </a:spcAft>
              <a:buClr>
                <a:srgbClr val="19B9C3"/>
              </a:buClr>
              <a:buSzPts val="4200"/>
              <a:buNone/>
              <a:defRPr sz="4200">
                <a:solidFill>
                  <a:srgbClr val="19B9C3"/>
                </a:solidFill>
              </a:defRPr>
            </a:lvl2pPr>
            <a:lvl3pPr lvl="2" rtl="0" algn="ctr">
              <a:spcBef>
                <a:spcPts val="0"/>
              </a:spcBef>
              <a:spcAft>
                <a:spcPts val="0"/>
              </a:spcAft>
              <a:buClr>
                <a:srgbClr val="19B9C3"/>
              </a:buClr>
              <a:buSzPts val="4200"/>
              <a:buNone/>
              <a:defRPr sz="4200">
                <a:solidFill>
                  <a:srgbClr val="19B9C3"/>
                </a:solidFill>
              </a:defRPr>
            </a:lvl3pPr>
            <a:lvl4pPr lvl="3" rtl="0" algn="ctr">
              <a:spcBef>
                <a:spcPts val="0"/>
              </a:spcBef>
              <a:spcAft>
                <a:spcPts val="0"/>
              </a:spcAft>
              <a:buClr>
                <a:srgbClr val="19B9C3"/>
              </a:buClr>
              <a:buSzPts val="4200"/>
              <a:buNone/>
              <a:defRPr sz="4200">
                <a:solidFill>
                  <a:srgbClr val="19B9C3"/>
                </a:solidFill>
              </a:defRPr>
            </a:lvl4pPr>
            <a:lvl5pPr lvl="4" rtl="0" algn="ctr">
              <a:spcBef>
                <a:spcPts val="0"/>
              </a:spcBef>
              <a:spcAft>
                <a:spcPts val="0"/>
              </a:spcAft>
              <a:buClr>
                <a:srgbClr val="19B9C3"/>
              </a:buClr>
              <a:buSzPts val="4200"/>
              <a:buNone/>
              <a:defRPr sz="4200">
                <a:solidFill>
                  <a:srgbClr val="19B9C3"/>
                </a:solidFill>
              </a:defRPr>
            </a:lvl5pPr>
            <a:lvl6pPr lvl="5" rtl="0" algn="ctr">
              <a:spcBef>
                <a:spcPts val="0"/>
              </a:spcBef>
              <a:spcAft>
                <a:spcPts val="0"/>
              </a:spcAft>
              <a:buClr>
                <a:srgbClr val="19B9C3"/>
              </a:buClr>
              <a:buSzPts val="4200"/>
              <a:buNone/>
              <a:defRPr sz="4200">
                <a:solidFill>
                  <a:srgbClr val="19B9C3"/>
                </a:solidFill>
              </a:defRPr>
            </a:lvl6pPr>
            <a:lvl7pPr lvl="6" rtl="0" algn="ctr">
              <a:spcBef>
                <a:spcPts val="0"/>
              </a:spcBef>
              <a:spcAft>
                <a:spcPts val="0"/>
              </a:spcAft>
              <a:buClr>
                <a:srgbClr val="19B9C3"/>
              </a:buClr>
              <a:buSzPts val="4200"/>
              <a:buNone/>
              <a:defRPr sz="4200">
                <a:solidFill>
                  <a:srgbClr val="19B9C3"/>
                </a:solidFill>
              </a:defRPr>
            </a:lvl7pPr>
            <a:lvl8pPr lvl="7" rtl="0" algn="ctr">
              <a:spcBef>
                <a:spcPts val="0"/>
              </a:spcBef>
              <a:spcAft>
                <a:spcPts val="0"/>
              </a:spcAft>
              <a:buClr>
                <a:srgbClr val="19B9C3"/>
              </a:buClr>
              <a:buSzPts val="4200"/>
              <a:buNone/>
              <a:defRPr sz="4200">
                <a:solidFill>
                  <a:srgbClr val="19B9C3"/>
                </a:solidFill>
              </a:defRPr>
            </a:lvl8pPr>
            <a:lvl9pPr lvl="8" rtl="0" algn="ctr">
              <a:spcBef>
                <a:spcPts val="0"/>
              </a:spcBef>
              <a:spcAft>
                <a:spcPts val="0"/>
              </a:spcAft>
              <a:buClr>
                <a:srgbClr val="19B9C3"/>
              </a:buClr>
              <a:buSzPts val="4200"/>
              <a:buNone/>
              <a:defRPr sz="4200">
                <a:solidFill>
                  <a:srgbClr val="19B9C3"/>
                </a:solidFill>
              </a:defRPr>
            </a:lvl9pPr>
          </a:lstStyle>
          <a:p/>
        </p:txBody>
      </p:sp>
      <p:sp>
        <p:nvSpPr>
          <p:cNvPr id="14" name="Google Shape;14;p3"/>
          <p:cNvSpPr txBox="1"/>
          <p:nvPr>
            <p:ph idx="1" type="subTitle"/>
          </p:nvPr>
        </p:nvSpPr>
        <p:spPr>
          <a:xfrm>
            <a:off x="265500" y="3142375"/>
            <a:ext cx="4045200" cy="428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2"/>
              </a:buClr>
              <a:buSzPts val="1400"/>
              <a:buNone/>
              <a:defRPr sz="1400">
                <a:solidFill>
                  <a:schemeClr val="lt2"/>
                </a:solidFill>
              </a:defRPr>
            </a:lvl1pPr>
            <a:lvl2pPr lvl="1" rtl="0" algn="ctr">
              <a:lnSpc>
                <a:spcPct val="100000"/>
              </a:lnSpc>
              <a:spcBef>
                <a:spcPts val="0"/>
              </a:spcBef>
              <a:spcAft>
                <a:spcPts val="0"/>
              </a:spcAft>
              <a:buClr>
                <a:schemeClr val="lt2"/>
              </a:buClr>
              <a:buSzPts val="2100"/>
              <a:buNone/>
              <a:defRPr sz="2100">
                <a:solidFill>
                  <a:schemeClr val="lt2"/>
                </a:solidFill>
              </a:defRPr>
            </a:lvl2pPr>
            <a:lvl3pPr lvl="2" rtl="0" algn="ctr">
              <a:lnSpc>
                <a:spcPct val="100000"/>
              </a:lnSpc>
              <a:spcBef>
                <a:spcPts val="0"/>
              </a:spcBef>
              <a:spcAft>
                <a:spcPts val="0"/>
              </a:spcAft>
              <a:buClr>
                <a:schemeClr val="lt2"/>
              </a:buClr>
              <a:buSzPts val="2100"/>
              <a:buNone/>
              <a:defRPr sz="2100">
                <a:solidFill>
                  <a:schemeClr val="lt2"/>
                </a:solidFill>
              </a:defRPr>
            </a:lvl3pPr>
            <a:lvl4pPr lvl="3" rtl="0" algn="ctr">
              <a:lnSpc>
                <a:spcPct val="100000"/>
              </a:lnSpc>
              <a:spcBef>
                <a:spcPts val="0"/>
              </a:spcBef>
              <a:spcAft>
                <a:spcPts val="0"/>
              </a:spcAft>
              <a:buClr>
                <a:schemeClr val="lt2"/>
              </a:buClr>
              <a:buSzPts val="2100"/>
              <a:buNone/>
              <a:defRPr sz="2100">
                <a:solidFill>
                  <a:schemeClr val="lt2"/>
                </a:solidFill>
              </a:defRPr>
            </a:lvl4pPr>
            <a:lvl5pPr lvl="4" rtl="0" algn="ctr">
              <a:lnSpc>
                <a:spcPct val="100000"/>
              </a:lnSpc>
              <a:spcBef>
                <a:spcPts val="0"/>
              </a:spcBef>
              <a:spcAft>
                <a:spcPts val="0"/>
              </a:spcAft>
              <a:buClr>
                <a:schemeClr val="lt2"/>
              </a:buClr>
              <a:buSzPts val="2100"/>
              <a:buNone/>
              <a:defRPr sz="2100">
                <a:solidFill>
                  <a:schemeClr val="lt2"/>
                </a:solidFill>
              </a:defRPr>
            </a:lvl5pPr>
            <a:lvl6pPr lvl="5" rtl="0" algn="ctr">
              <a:lnSpc>
                <a:spcPct val="100000"/>
              </a:lnSpc>
              <a:spcBef>
                <a:spcPts val="0"/>
              </a:spcBef>
              <a:spcAft>
                <a:spcPts val="0"/>
              </a:spcAft>
              <a:buClr>
                <a:schemeClr val="lt2"/>
              </a:buClr>
              <a:buSzPts val="2100"/>
              <a:buNone/>
              <a:defRPr sz="2100">
                <a:solidFill>
                  <a:schemeClr val="lt2"/>
                </a:solidFill>
              </a:defRPr>
            </a:lvl6pPr>
            <a:lvl7pPr lvl="6" rtl="0" algn="ctr">
              <a:lnSpc>
                <a:spcPct val="100000"/>
              </a:lnSpc>
              <a:spcBef>
                <a:spcPts val="0"/>
              </a:spcBef>
              <a:spcAft>
                <a:spcPts val="0"/>
              </a:spcAft>
              <a:buClr>
                <a:schemeClr val="lt2"/>
              </a:buClr>
              <a:buSzPts val="2100"/>
              <a:buNone/>
              <a:defRPr sz="2100">
                <a:solidFill>
                  <a:schemeClr val="lt2"/>
                </a:solidFill>
              </a:defRPr>
            </a:lvl7pPr>
            <a:lvl8pPr lvl="7" rtl="0" algn="ctr">
              <a:lnSpc>
                <a:spcPct val="100000"/>
              </a:lnSpc>
              <a:spcBef>
                <a:spcPts val="0"/>
              </a:spcBef>
              <a:spcAft>
                <a:spcPts val="0"/>
              </a:spcAft>
              <a:buClr>
                <a:schemeClr val="lt2"/>
              </a:buClr>
              <a:buSzPts val="2100"/>
              <a:buNone/>
              <a:defRPr sz="2100">
                <a:solidFill>
                  <a:schemeClr val="lt2"/>
                </a:solidFill>
              </a:defRPr>
            </a:lvl8pPr>
            <a:lvl9pPr lvl="8" rtl="0" algn="ctr">
              <a:lnSpc>
                <a:spcPct val="100000"/>
              </a:lnSpc>
              <a:spcBef>
                <a:spcPts val="0"/>
              </a:spcBef>
              <a:spcAft>
                <a:spcPts val="0"/>
              </a:spcAft>
              <a:buClr>
                <a:schemeClr val="lt2"/>
              </a:buClr>
              <a:buSzPts val="2100"/>
              <a:buNone/>
              <a:defRPr sz="2100">
                <a:solidFill>
                  <a:schemeClr val="lt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pic>
        <p:nvPicPr>
          <p:cNvPr id="92" name="Google Shape;92;p22"/>
          <p:cNvPicPr preferRelativeResize="0"/>
          <p:nvPr/>
        </p:nvPicPr>
        <p:blipFill>
          <a:blip r:embed="rId2">
            <a:alphaModFix/>
          </a:blip>
          <a:stretch>
            <a:fillRect/>
          </a:stretch>
        </p:blipFill>
        <p:spPr>
          <a:xfrm rot="-1799989">
            <a:off x="6785154" y="-810086"/>
            <a:ext cx="2049043" cy="1788241"/>
          </a:xfrm>
          <a:prstGeom prst="rect">
            <a:avLst/>
          </a:prstGeom>
          <a:noFill/>
          <a:ln>
            <a:noFill/>
          </a:ln>
        </p:spPr>
      </p:pic>
      <p:pic>
        <p:nvPicPr>
          <p:cNvPr id="93" name="Google Shape;93;p22"/>
          <p:cNvPicPr preferRelativeResize="0"/>
          <p:nvPr/>
        </p:nvPicPr>
        <p:blipFill>
          <a:blip r:embed="rId2">
            <a:alphaModFix/>
          </a:blip>
          <a:stretch>
            <a:fillRect/>
          </a:stretch>
        </p:blipFill>
        <p:spPr>
          <a:xfrm rot="-1799989">
            <a:off x="7997979" y="4033189"/>
            <a:ext cx="2049043" cy="1788241"/>
          </a:xfrm>
          <a:prstGeom prst="rect">
            <a:avLst/>
          </a:prstGeom>
          <a:noFill/>
          <a:ln>
            <a:noFill/>
          </a:ln>
        </p:spPr>
      </p:pic>
      <p:sp>
        <p:nvSpPr>
          <p:cNvPr id="94" name="Google Shape;94;p22"/>
          <p:cNvSpPr/>
          <p:nvPr/>
        </p:nvSpPr>
        <p:spPr>
          <a:xfrm>
            <a:off x="-482250" y="1622025"/>
            <a:ext cx="6957600" cy="2018700"/>
          </a:xfrm>
          <a:prstGeom prst="flowChartAlternateProcess">
            <a:avLst/>
          </a:prstGeom>
          <a:solidFill>
            <a:srgbClr val="50FEC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2"/>
          <p:cNvSpPr/>
          <p:nvPr/>
        </p:nvSpPr>
        <p:spPr>
          <a:xfrm>
            <a:off x="-622375" y="1468150"/>
            <a:ext cx="6957600" cy="2018700"/>
          </a:xfrm>
          <a:prstGeom prst="flowChartAlternateProcess">
            <a:avLst/>
          </a:prstGeom>
          <a:solidFill>
            <a:srgbClr val="19B9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 name="Shape 97"/>
        <p:cNvGrpSpPr/>
        <p:nvPr/>
      </p:nvGrpSpPr>
      <p:grpSpPr>
        <a:xfrm>
          <a:off x="0" y="0"/>
          <a:ext cx="0" cy="0"/>
          <a:chOff x="0" y="0"/>
          <a:chExt cx="0" cy="0"/>
        </a:xfrm>
      </p:grpSpPr>
      <p:sp>
        <p:nvSpPr>
          <p:cNvPr id="98" name="Google Shape;98;p23"/>
          <p:cNvSpPr/>
          <p:nvPr/>
        </p:nvSpPr>
        <p:spPr>
          <a:xfrm>
            <a:off x="4572000" y="-125"/>
            <a:ext cx="4572000" cy="5143500"/>
          </a:xfrm>
          <a:prstGeom prst="rect">
            <a:avLst/>
          </a:prstGeom>
          <a:solidFill>
            <a:srgbClr val="19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3"/>
          <p:cNvSpPr txBox="1"/>
          <p:nvPr>
            <p:ph type="title"/>
          </p:nvPr>
        </p:nvSpPr>
        <p:spPr>
          <a:xfrm>
            <a:off x="265500" y="15724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19B9C3"/>
              </a:buClr>
              <a:buSzPts val="3600"/>
              <a:buNone/>
              <a:defRPr sz="3600">
                <a:solidFill>
                  <a:srgbClr val="19B9C3"/>
                </a:solidFill>
              </a:defRPr>
            </a:lvl1pPr>
            <a:lvl2pPr lvl="1" rtl="0" algn="ctr">
              <a:spcBef>
                <a:spcPts val="0"/>
              </a:spcBef>
              <a:spcAft>
                <a:spcPts val="0"/>
              </a:spcAft>
              <a:buClr>
                <a:srgbClr val="19B9C3"/>
              </a:buClr>
              <a:buSzPts val="4200"/>
              <a:buNone/>
              <a:defRPr sz="4200">
                <a:solidFill>
                  <a:srgbClr val="19B9C3"/>
                </a:solidFill>
              </a:defRPr>
            </a:lvl2pPr>
            <a:lvl3pPr lvl="2" rtl="0" algn="ctr">
              <a:spcBef>
                <a:spcPts val="0"/>
              </a:spcBef>
              <a:spcAft>
                <a:spcPts val="0"/>
              </a:spcAft>
              <a:buClr>
                <a:srgbClr val="19B9C3"/>
              </a:buClr>
              <a:buSzPts val="4200"/>
              <a:buNone/>
              <a:defRPr sz="4200">
                <a:solidFill>
                  <a:srgbClr val="19B9C3"/>
                </a:solidFill>
              </a:defRPr>
            </a:lvl3pPr>
            <a:lvl4pPr lvl="3" rtl="0" algn="ctr">
              <a:spcBef>
                <a:spcPts val="0"/>
              </a:spcBef>
              <a:spcAft>
                <a:spcPts val="0"/>
              </a:spcAft>
              <a:buClr>
                <a:srgbClr val="19B9C3"/>
              </a:buClr>
              <a:buSzPts val="4200"/>
              <a:buNone/>
              <a:defRPr sz="4200">
                <a:solidFill>
                  <a:srgbClr val="19B9C3"/>
                </a:solidFill>
              </a:defRPr>
            </a:lvl4pPr>
            <a:lvl5pPr lvl="4" rtl="0" algn="ctr">
              <a:spcBef>
                <a:spcPts val="0"/>
              </a:spcBef>
              <a:spcAft>
                <a:spcPts val="0"/>
              </a:spcAft>
              <a:buClr>
                <a:srgbClr val="19B9C3"/>
              </a:buClr>
              <a:buSzPts val="4200"/>
              <a:buNone/>
              <a:defRPr sz="4200">
                <a:solidFill>
                  <a:srgbClr val="19B9C3"/>
                </a:solidFill>
              </a:defRPr>
            </a:lvl5pPr>
            <a:lvl6pPr lvl="5" rtl="0" algn="ctr">
              <a:spcBef>
                <a:spcPts val="0"/>
              </a:spcBef>
              <a:spcAft>
                <a:spcPts val="0"/>
              </a:spcAft>
              <a:buClr>
                <a:srgbClr val="19B9C3"/>
              </a:buClr>
              <a:buSzPts val="4200"/>
              <a:buNone/>
              <a:defRPr sz="4200">
                <a:solidFill>
                  <a:srgbClr val="19B9C3"/>
                </a:solidFill>
              </a:defRPr>
            </a:lvl6pPr>
            <a:lvl7pPr lvl="6" rtl="0" algn="ctr">
              <a:spcBef>
                <a:spcPts val="0"/>
              </a:spcBef>
              <a:spcAft>
                <a:spcPts val="0"/>
              </a:spcAft>
              <a:buClr>
                <a:srgbClr val="19B9C3"/>
              </a:buClr>
              <a:buSzPts val="4200"/>
              <a:buNone/>
              <a:defRPr sz="4200">
                <a:solidFill>
                  <a:srgbClr val="19B9C3"/>
                </a:solidFill>
              </a:defRPr>
            </a:lvl7pPr>
            <a:lvl8pPr lvl="7" rtl="0" algn="ctr">
              <a:spcBef>
                <a:spcPts val="0"/>
              </a:spcBef>
              <a:spcAft>
                <a:spcPts val="0"/>
              </a:spcAft>
              <a:buClr>
                <a:srgbClr val="19B9C3"/>
              </a:buClr>
              <a:buSzPts val="4200"/>
              <a:buNone/>
              <a:defRPr sz="4200">
                <a:solidFill>
                  <a:srgbClr val="19B9C3"/>
                </a:solidFill>
              </a:defRPr>
            </a:lvl8pPr>
            <a:lvl9pPr lvl="8" rtl="0" algn="ctr">
              <a:spcBef>
                <a:spcPts val="0"/>
              </a:spcBef>
              <a:spcAft>
                <a:spcPts val="0"/>
              </a:spcAft>
              <a:buClr>
                <a:srgbClr val="19B9C3"/>
              </a:buClr>
              <a:buSzPts val="4200"/>
              <a:buNone/>
              <a:defRPr sz="4200">
                <a:solidFill>
                  <a:srgbClr val="19B9C3"/>
                </a:solidFill>
              </a:defRPr>
            </a:lvl9pPr>
          </a:lstStyle>
          <a:p/>
        </p:txBody>
      </p:sp>
      <p:sp>
        <p:nvSpPr>
          <p:cNvPr id="100" name="Google Shape;100;p23"/>
          <p:cNvSpPr txBox="1"/>
          <p:nvPr>
            <p:ph idx="1" type="subTitle"/>
          </p:nvPr>
        </p:nvSpPr>
        <p:spPr>
          <a:xfrm>
            <a:off x="265500" y="3142375"/>
            <a:ext cx="4045200" cy="428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1" name="Google Shape;101;p2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55600" lvl="0" marL="457200" rtl="0">
              <a:spcBef>
                <a:spcPts val="0"/>
              </a:spcBef>
              <a:spcAft>
                <a:spcPts val="0"/>
              </a:spcAft>
              <a:buSzPts val="2000"/>
              <a:buChar char="●"/>
              <a:defRPr/>
            </a:lvl1pPr>
            <a:lvl2pPr indent="-330200" lvl="1" marL="914400" rtl="0">
              <a:spcBef>
                <a:spcPts val="0"/>
              </a:spcBef>
              <a:spcAft>
                <a:spcPts val="0"/>
              </a:spcAft>
              <a:buSzPts val="16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pic>
        <p:nvPicPr>
          <p:cNvPr id="103" name="Google Shape;103;p24"/>
          <p:cNvPicPr preferRelativeResize="0"/>
          <p:nvPr/>
        </p:nvPicPr>
        <p:blipFill>
          <a:blip r:embed="rId2">
            <a:alphaModFix amt="50000"/>
          </a:blip>
          <a:stretch>
            <a:fillRect/>
          </a:stretch>
        </p:blipFill>
        <p:spPr>
          <a:xfrm rot="-1799999">
            <a:off x="2318164" y="597810"/>
            <a:ext cx="4507673" cy="3947880"/>
          </a:xfrm>
          <a:prstGeom prst="rect">
            <a:avLst/>
          </a:prstGeom>
          <a:noFill/>
          <a:ln>
            <a:noFill/>
          </a:ln>
        </p:spPr>
      </p:pic>
      <p:sp>
        <p:nvSpPr>
          <p:cNvPr id="104" name="Google Shape;104;p2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000"/>
              <a:buNone/>
              <a:defRPr/>
            </a:lvl1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pic>
        <p:nvPicPr>
          <p:cNvPr id="106" name="Google Shape;106;p25"/>
          <p:cNvPicPr preferRelativeResize="0"/>
          <p:nvPr/>
        </p:nvPicPr>
        <p:blipFill>
          <a:blip r:embed="rId2">
            <a:alphaModFix/>
          </a:blip>
          <a:stretch>
            <a:fillRect/>
          </a:stretch>
        </p:blipFill>
        <p:spPr>
          <a:xfrm>
            <a:off x="2582600" y="292225"/>
            <a:ext cx="3978799" cy="4559051"/>
          </a:xfrm>
          <a:prstGeom prst="rect">
            <a:avLst/>
          </a:prstGeom>
          <a:noFill/>
          <a:ln>
            <a:noFill/>
          </a:ln>
        </p:spPr>
      </p:pic>
      <p:sp>
        <p:nvSpPr>
          <p:cNvPr id="107" name="Google Shape;107;p25"/>
          <p:cNvSpPr txBox="1"/>
          <p:nvPr>
            <p:ph hasCustomPrompt="1" type="title"/>
          </p:nvPr>
        </p:nvSpPr>
        <p:spPr>
          <a:xfrm>
            <a:off x="311700" y="1590000"/>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8" name="Shape 10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4"/>
          <p:cNvPicPr preferRelativeResize="0"/>
          <p:nvPr/>
        </p:nvPicPr>
        <p:blipFill>
          <a:blip r:embed="rId2">
            <a:alphaModFix amt="50000"/>
          </a:blip>
          <a:stretch>
            <a:fillRect/>
          </a:stretch>
        </p:blipFill>
        <p:spPr>
          <a:xfrm>
            <a:off x="6275450" y="290475"/>
            <a:ext cx="5209500" cy="4562550"/>
          </a:xfrm>
          <a:prstGeom prst="rect">
            <a:avLst/>
          </a:prstGeom>
          <a:noFill/>
          <a:ln>
            <a:noFill/>
          </a:ln>
        </p:spPr>
      </p:pic>
      <p:pic>
        <p:nvPicPr>
          <p:cNvPr id="17" name="Google Shape;17;p4"/>
          <p:cNvPicPr preferRelativeResize="0"/>
          <p:nvPr/>
        </p:nvPicPr>
        <p:blipFill>
          <a:blip r:embed="rId2">
            <a:alphaModFix amt="50000"/>
          </a:blip>
          <a:stretch>
            <a:fillRect/>
          </a:stretch>
        </p:blipFill>
        <p:spPr>
          <a:xfrm>
            <a:off x="5152850" y="980625"/>
            <a:ext cx="3633450" cy="3182249"/>
          </a:xfrm>
          <a:prstGeom prst="rect">
            <a:avLst/>
          </a:prstGeom>
          <a:noFill/>
          <a:ln>
            <a:noFill/>
          </a:ln>
        </p:spPr>
      </p:pic>
      <p:sp>
        <p:nvSpPr>
          <p:cNvPr id="18" name="Google Shape;18;p4"/>
          <p:cNvSpPr txBox="1"/>
          <p:nvPr>
            <p:ph type="title"/>
          </p:nvPr>
        </p:nvSpPr>
        <p:spPr>
          <a:xfrm>
            <a:off x="311700" y="172400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 name="Google Shape;19;p4"/>
          <p:cNvSpPr txBox="1"/>
          <p:nvPr>
            <p:ph idx="1" type="subTitle"/>
          </p:nvPr>
        </p:nvSpPr>
        <p:spPr>
          <a:xfrm>
            <a:off x="2561250" y="2829100"/>
            <a:ext cx="4021500" cy="5904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16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pic>
        <p:nvPicPr>
          <p:cNvPr id="21" name="Google Shape;21;p5"/>
          <p:cNvPicPr preferRelativeResize="0"/>
          <p:nvPr/>
        </p:nvPicPr>
        <p:blipFill>
          <a:blip r:embed="rId2">
            <a:alphaModFix amt="50000"/>
          </a:blip>
          <a:stretch>
            <a:fillRect/>
          </a:stretch>
        </p:blipFill>
        <p:spPr>
          <a:xfrm>
            <a:off x="6275450" y="290475"/>
            <a:ext cx="5209500" cy="4562550"/>
          </a:xfrm>
          <a:prstGeom prst="rect">
            <a:avLst/>
          </a:prstGeom>
          <a:noFill/>
          <a:ln>
            <a:noFill/>
          </a:ln>
        </p:spPr>
      </p:pic>
      <p:pic>
        <p:nvPicPr>
          <p:cNvPr id="22" name="Google Shape;22;p5"/>
          <p:cNvPicPr preferRelativeResize="0"/>
          <p:nvPr/>
        </p:nvPicPr>
        <p:blipFill>
          <a:blip r:embed="rId2">
            <a:alphaModFix amt="50000"/>
          </a:blip>
          <a:stretch>
            <a:fillRect/>
          </a:stretch>
        </p:blipFill>
        <p:spPr>
          <a:xfrm>
            <a:off x="5152850" y="980625"/>
            <a:ext cx="3633450" cy="3182249"/>
          </a:xfrm>
          <a:prstGeom prst="rect">
            <a:avLst/>
          </a:prstGeom>
          <a:noFill/>
          <a:ln>
            <a:noFill/>
          </a:ln>
        </p:spPr>
      </p:pic>
      <p:sp>
        <p:nvSpPr>
          <p:cNvPr id="23" name="Google Shape;23;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 type="body"/>
          </p:nvPr>
        </p:nvSpPr>
        <p:spPr>
          <a:xfrm>
            <a:off x="311700" y="1371600"/>
            <a:ext cx="8520600" cy="3416400"/>
          </a:xfrm>
          <a:prstGeom prst="rect">
            <a:avLst/>
          </a:prstGeom>
        </p:spPr>
        <p:txBody>
          <a:bodyPr anchorCtr="0" anchor="t" bIns="91425" lIns="91425" spcFirstLastPara="1" rIns="91425" wrap="square" tIns="91425">
            <a:normAutofit/>
          </a:bodyPr>
          <a:lstStyle>
            <a:lvl1pPr indent="-355600" lvl="0" marL="457200" rtl="0">
              <a:spcBef>
                <a:spcPts val="0"/>
              </a:spcBef>
              <a:spcAft>
                <a:spcPts val="0"/>
              </a:spcAft>
              <a:buSzPts val="2000"/>
              <a:buChar char="●"/>
              <a:defRPr/>
            </a:lvl1pPr>
            <a:lvl2pPr indent="-330200" lvl="1" marL="914400" rtl="0">
              <a:spcBef>
                <a:spcPts val="0"/>
              </a:spcBef>
              <a:spcAft>
                <a:spcPts val="0"/>
              </a:spcAft>
              <a:buSzPts val="16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 type="body"/>
          </p:nvPr>
        </p:nvSpPr>
        <p:spPr>
          <a:xfrm>
            <a:off x="311700" y="1371600"/>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sz="1800"/>
            </a:lvl1pPr>
            <a:lvl2pPr indent="-330200" lvl="1" marL="914400" rtl="0">
              <a:spcBef>
                <a:spcPts val="0"/>
              </a:spcBef>
              <a:spcAft>
                <a:spcPts val="0"/>
              </a:spcAft>
              <a:buSzPts val="16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8" name="Google Shape;28;p6"/>
          <p:cNvSpPr txBox="1"/>
          <p:nvPr>
            <p:ph idx="2" type="body"/>
          </p:nvPr>
        </p:nvSpPr>
        <p:spPr>
          <a:xfrm>
            <a:off x="4832400" y="1371600"/>
            <a:ext cx="39999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sz="1800"/>
            </a:lvl1pPr>
            <a:lvl2pPr indent="-330200" lvl="1" marL="914400" rtl="0">
              <a:spcBef>
                <a:spcPts val="0"/>
              </a:spcBef>
              <a:spcAft>
                <a:spcPts val="0"/>
              </a:spcAft>
              <a:buSzPts val="16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29" name="Google Shape;29;p6"/>
          <p:cNvPicPr preferRelativeResize="0"/>
          <p:nvPr/>
        </p:nvPicPr>
        <p:blipFill>
          <a:blip r:embed="rId2">
            <a:alphaModFix amt="50000"/>
          </a:blip>
          <a:stretch>
            <a:fillRect/>
          </a:stretch>
        </p:blipFill>
        <p:spPr>
          <a:xfrm>
            <a:off x="7362125" y="-359950"/>
            <a:ext cx="2492150" cy="2182650"/>
          </a:xfrm>
          <a:prstGeom prst="rect">
            <a:avLst/>
          </a:prstGeom>
          <a:noFill/>
          <a:ln>
            <a:noFill/>
          </a:ln>
        </p:spPr>
      </p:pic>
      <p:pic>
        <p:nvPicPr>
          <p:cNvPr id="30" name="Google Shape;30;p6"/>
          <p:cNvPicPr preferRelativeResize="0"/>
          <p:nvPr/>
        </p:nvPicPr>
        <p:blipFill>
          <a:blip r:embed="rId2">
            <a:alphaModFix amt="50000"/>
          </a:blip>
          <a:stretch>
            <a:fillRect/>
          </a:stretch>
        </p:blipFill>
        <p:spPr>
          <a:xfrm>
            <a:off x="-386325" y="4028075"/>
            <a:ext cx="2159851" cy="18916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mt="50000"/>
          </a:blip>
          <a:stretch>
            <a:fillRect/>
          </a:stretch>
        </p:blipFill>
        <p:spPr>
          <a:xfrm>
            <a:off x="6275450" y="290475"/>
            <a:ext cx="5209500" cy="4562550"/>
          </a:xfrm>
          <a:prstGeom prst="rect">
            <a:avLst/>
          </a:prstGeom>
          <a:noFill/>
          <a:ln>
            <a:noFill/>
          </a:ln>
        </p:spPr>
      </p:pic>
      <p:pic>
        <p:nvPicPr>
          <p:cNvPr id="33" name="Google Shape;33;p7"/>
          <p:cNvPicPr preferRelativeResize="0"/>
          <p:nvPr/>
        </p:nvPicPr>
        <p:blipFill>
          <a:blip r:embed="rId2">
            <a:alphaModFix amt="50000"/>
          </a:blip>
          <a:stretch>
            <a:fillRect/>
          </a:stretch>
        </p:blipFill>
        <p:spPr>
          <a:xfrm>
            <a:off x="5152850" y="980625"/>
            <a:ext cx="3633450" cy="3182249"/>
          </a:xfrm>
          <a:prstGeom prst="rect">
            <a:avLst/>
          </a:prstGeom>
          <a:noFill/>
          <a:ln>
            <a:noFill/>
          </a:ln>
        </p:spPr>
      </p:pic>
      <p:sp>
        <p:nvSpPr>
          <p:cNvPr id="34" name="Google Shape;34;p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8"/>
          <p:cNvSpPr/>
          <p:nvPr/>
        </p:nvSpPr>
        <p:spPr>
          <a:xfrm>
            <a:off x="551075" y="-550550"/>
            <a:ext cx="3717600" cy="5298000"/>
          </a:xfrm>
          <a:prstGeom prst="roundRect">
            <a:avLst>
              <a:gd fmla="val 8467" name="adj"/>
            </a:avLst>
          </a:prstGeom>
          <a:solidFill>
            <a:srgbClr val="000000">
              <a:alpha val="49720"/>
            </a:srgbClr>
          </a:solidFill>
          <a:ln>
            <a:noFill/>
          </a:ln>
          <a:effectLst>
            <a:outerShdw blurRad="214313" rotWithShape="0" algn="bl" dir="4200000" dist="8572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8"/>
          <p:cNvSpPr txBox="1"/>
          <p:nvPr>
            <p:ph type="title"/>
          </p:nvPr>
        </p:nvSpPr>
        <p:spPr>
          <a:xfrm>
            <a:off x="1005875" y="451900"/>
            <a:ext cx="2808000" cy="7557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 name="Google Shape;38;p8"/>
          <p:cNvSpPr txBox="1"/>
          <p:nvPr>
            <p:ph idx="1" type="body"/>
          </p:nvPr>
        </p:nvSpPr>
        <p:spPr>
          <a:xfrm>
            <a:off x="1109225" y="1261975"/>
            <a:ext cx="26013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rot="-1799989">
            <a:off x="6785154" y="-810086"/>
            <a:ext cx="2049043" cy="1788241"/>
          </a:xfrm>
          <a:prstGeom prst="rect">
            <a:avLst/>
          </a:prstGeom>
          <a:noFill/>
          <a:ln>
            <a:noFill/>
          </a:ln>
        </p:spPr>
      </p:pic>
      <p:pic>
        <p:nvPicPr>
          <p:cNvPr id="41" name="Google Shape;41;p9"/>
          <p:cNvPicPr preferRelativeResize="0"/>
          <p:nvPr/>
        </p:nvPicPr>
        <p:blipFill>
          <a:blip r:embed="rId2">
            <a:alphaModFix/>
          </a:blip>
          <a:stretch>
            <a:fillRect/>
          </a:stretch>
        </p:blipFill>
        <p:spPr>
          <a:xfrm rot="-1799989">
            <a:off x="7997979" y="4033189"/>
            <a:ext cx="2049043" cy="1788241"/>
          </a:xfrm>
          <a:prstGeom prst="rect">
            <a:avLst/>
          </a:prstGeom>
          <a:noFill/>
          <a:ln>
            <a:noFill/>
          </a:ln>
        </p:spPr>
      </p:pic>
      <p:sp>
        <p:nvSpPr>
          <p:cNvPr id="42" name="Google Shape;42;p9"/>
          <p:cNvSpPr/>
          <p:nvPr/>
        </p:nvSpPr>
        <p:spPr>
          <a:xfrm>
            <a:off x="-482250" y="1622025"/>
            <a:ext cx="6957600" cy="2018700"/>
          </a:xfrm>
          <a:prstGeom prst="flowChartAlternateProcess">
            <a:avLst/>
          </a:prstGeom>
          <a:solidFill>
            <a:srgbClr val="50FEC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9"/>
          <p:cNvSpPr/>
          <p:nvPr/>
        </p:nvSpPr>
        <p:spPr>
          <a:xfrm>
            <a:off x="-622375" y="1468150"/>
            <a:ext cx="6957600" cy="2018700"/>
          </a:xfrm>
          <a:prstGeom prst="flowChartAlternateProcess">
            <a:avLst/>
          </a:prstGeom>
          <a:solidFill>
            <a:srgbClr val="19B9C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10"/>
          <p:cNvSpPr/>
          <p:nvPr/>
        </p:nvSpPr>
        <p:spPr>
          <a:xfrm>
            <a:off x="4572000" y="-125"/>
            <a:ext cx="4572000" cy="5143500"/>
          </a:xfrm>
          <a:prstGeom prst="rect">
            <a:avLst/>
          </a:prstGeom>
          <a:solidFill>
            <a:srgbClr val="19B9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0"/>
          <p:cNvSpPr txBox="1"/>
          <p:nvPr>
            <p:ph type="title"/>
          </p:nvPr>
        </p:nvSpPr>
        <p:spPr>
          <a:xfrm>
            <a:off x="265500" y="15724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19B9C3"/>
              </a:buClr>
              <a:buSzPts val="3600"/>
              <a:buNone/>
              <a:defRPr sz="3600">
                <a:solidFill>
                  <a:srgbClr val="19B9C3"/>
                </a:solidFill>
              </a:defRPr>
            </a:lvl1pPr>
            <a:lvl2pPr lvl="1" rtl="0" algn="ctr">
              <a:spcBef>
                <a:spcPts val="0"/>
              </a:spcBef>
              <a:spcAft>
                <a:spcPts val="0"/>
              </a:spcAft>
              <a:buClr>
                <a:srgbClr val="19B9C3"/>
              </a:buClr>
              <a:buSzPts val="4200"/>
              <a:buNone/>
              <a:defRPr sz="4200">
                <a:solidFill>
                  <a:srgbClr val="19B9C3"/>
                </a:solidFill>
              </a:defRPr>
            </a:lvl2pPr>
            <a:lvl3pPr lvl="2" rtl="0" algn="ctr">
              <a:spcBef>
                <a:spcPts val="0"/>
              </a:spcBef>
              <a:spcAft>
                <a:spcPts val="0"/>
              </a:spcAft>
              <a:buClr>
                <a:srgbClr val="19B9C3"/>
              </a:buClr>
              <a:buSzPts val="4200"/>
              <a:buNone/>
              <a:defRPr sz="4200">
                <a:solidFill>
                  <a:srgbClr val="19B9C3"/>
                </a:solidFill>
              </a:defRPr>
            </a:lvl3pPr>
            <a:lvl4pPr lvl="3" rtl="0" algn="ctr">
              <a:spcBef>
                <a:spcPts val="0"/>
              </a:spcBef>
              <a:spcAft>
                <a:spcPts val="0"/>
              </a:spcAft>
              <a:buClr>
                <a:srgbClr val="19B9C3"/>
              </a:buClr>
              <a:buSzPts val="4200"/>
              <a:buNone/>
              <a:defRPr sz="4200">
                <a:solidFill>
                  <a:srgbClr val="19B9C3"/>
                </a:solidFill>
              </a:defRPr>
            </a:lvl4pPr>
            <a:lvl5pPr lvl="4" rtl="0" algn="ctr">
              <a:spcBef>
                <a:spcPts val="0"/>
              </a:spcBef>
              <a:spcAft>
                <a:spcPts val="0"/>
              </a:spcAft>
              <a:buClr>
                <a:srgbClr val="19B9C3"/>
              </a:buClr>
              <a:buSzPts val="4200"/>
              <a:buNone/>
              <a:defRPr sz="4200">
                <a:solidFill>
                  <a:srgbClr val="19B9C3"/>
                </a:solidFill>
              </a:defRPr>
            </a:lvl5pPr>
            <a:lvl6pPr lvl="5" rtl="0" algn="ctr">
              <a:spcBef>
                <a:spcPts val="0"/>
              </a:spcBef>
              <a:spcAft>
                <a:spcPts val="0"/>
              </a:spcAft>
              <a:buClr>
                <a:srgbClr val="19B9C3"/>
              </a:buClr>
              <a:buSzPts val="4200"/>
              <a:buNone/>
              <a:defRPr sz="4200">
                <a:solidFill>
                  <a:srgbClr val="19B9C3"/>
                </a:solidFill>
              </a:defRPr>
            </a:lvl6pPr>
            <a:lvl7pPr lvl="6" rtl="0" algn="ctr">
              <a:spcBef>
                <a:spcPts val="0"/>
              </a:spcBef>
              <a:spcAft>
                <a:spcPts val="0"/>
              </a:spcAft>
              <a:buClr>
                <a:srgbClr val="19B9C3"/>
              </a:buClr>
              <a:buSzPts val="4200"/>
              <a:buNone/>
              <a:defRPr sz="4200">
                <a:solidFill>
                  <a:srgbClr val="19B9C3"/>
                </a:solidFill>
              </a:defRPr>
            </a:lvl7pPr>
            <a:lvl8pPr lvl="7" rtl="0" algn="ctr">
              <a:spcBef>
                <a:spcPts val="0"/>
              </a:spcBef>
              <a:spcAft>
                <a:spcPts val="0"/>
              </a:spcAft>
              <a:buClr>
                <a:srgbClr val="19B9C3"/>
              </a:buClr>
              <a:buSzPts val="4200"/>
              <a:buNone/>
              <a:defRPr sz="4200">
                <a:solidFill>
                  <a:srgbClr val="19B9C3"/>
                </a:solidFill>
              </a:defRPr>
            </a:lvl8pPr>
            <a:lvl9pPr lvl="8" rtl="0" algn="ctr">
              <a:spcBef>
                <a:spcPts val="0"/>
              </a:spcBef>
              <a:spcAft>
                <a:spcPts val="0"/>
              </a:spcAft>
              <a:buClr>
                <a:srgbClr val="19B9C3"/>
              </a:buClr>
              <a:buSzPts val="4200"/>
              <a:buNone/>
              <a:defRPr sz="4200">
                <a:solidFill>
                  <a:srgbClr val="19B9C3"/>
                </a:solidFill>
              </a:defRPr>
            </a:lvl9pPr>
          </a:lstStyle>
          <a:p/>
        </p:txBody>
      </p:sp>
      <p:sp>
        <p:nvSpPr>
          <p:cNvPr id="48" name="Google Shape;48;p10"/>
          <p:cNvSpPr txBox="1"/>
          <p:nvPr>
            <p:ph idx="1" type="subTitle"/>
          </p:nvPr>
        </p:nvSpPr>
        <p:spPr>
          <a:xfrm>
            <a:off x="265500" y="3142375"/>
            <a:ext cx="4045200" cy="428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9" name="Google Shape;49;p10"/>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55600" lvl="0" marL="457200" rtl="0">
              <a:spcBef>
                <a:spcPts val="0"/>
              </a:spcBef>
              <a:spcAft>
                <a:spcPts val="0"/>
              </a:spcAft>
              <a:buSzPts val="2000"/>
              <a:buChar char="●"/>
              <a:defRPr/>
            </a:lvl1pPr>
            <a:lvl2pPr indent="-330200" lvl="1" marL="914400" rtl="0">
              <a:spcBef>
                <a:spcPts val="0"/>
              </a:spcBef>
              <a:spcAft>
                <a:spcPts val="0"/>
              </a:spcAft>
              <a:buSzPts val="16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5.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22222"/>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160322" y="4663225"/>
            <a:ext cx="308906" cy="34135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b="1" sz="2800">
                <a:solidFill>
                  <a:schemeClr val="lt1"/>
                </a:solidFill>
                <a:latin typeface="Nunito"/>
                <a:ea typeface="Nunito"/>
                <a:cs typeface="Nunito"/>
                <a:sym typeface="Nunito"/>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55600" lvl="0" marL="457200" rtl="0">
              <a:lnSpc>
                <a:spcPct val="115000"/>
              </a:lnSpc>
              <a:spcBef>
                <a:spcPts val="0"/>
              </a:spcBef>
              <a:spcAft>
                <a:spcPts val="0"/>
              </a:spcAft>
              <a:buClr>
                <a:schemeClr val="lt1"/>
              </a:buClr>
              <a:buSzPts val="2000"/>
              <a:buFont typeface="Nunito Medium"/>
              <a:buChar char="●"/>
              <a:defRPr sz="2000">
                <a:solidFill>
                  <a:schemeClr val="lt1"/>
                </a:solidFill>
                <a:latin typeface="Nunito Medium"/>
                <a:ea typeface="Nunito Medium"/>
                <a:cs typeface="Nunito Medium"/>
                <a:sym typeface="Nunito Medium"/>
              </a:defRPr>
            </a:lvl1pPr>
            <a:lvl2pPr indent="-330200" lvl="1" marL="914400" rtl="0">
              <a:lnSpc>
                <a:spcPct val="115000"/>
              </a:lnSpc>
              <a:spcBef>
                <a:spcPts val="0"/>
              </a:spcBef>
              <a:spcAft>
                <a:spcPts val="0"/>
              </a:spcAft>
              <a:buClr>
                <a:schemeClr val="lt1"/>
              </a:buClr>
              <a:buSzPts val="1600"/>
              <a:buFont typeface="Nunito"/>
              <a:buChar char="○"/>
              <a:defRPr sz="1600">
                <a:solidFill>
                  <a:schemeClr val="lt1"/>
                </a:solidFill>
                <a:latin typeface="Nunito"/>
                <a:ea typeface="Nunito"/>
                <a:cs typeface="Nunito"/>
                <a:sym typeface="Nunito"/>
              </a:defRPr>
            </a:lvl2pPr>
            <a:lvl3pPr indent="-317500" lvl="2" marL="13716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3pPr>
            <a:lvl4pPr indent="-317500" lvl="3" marL="18288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4pPr>
            <a:lvl5pPr indent="-317500" lvl="4" marL="22860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5pPr>
            <a:lvl6pPr indent="-317500" lvl="5" marL="27432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6pPr>
            <a:lvl7pPr indent="-317500" lvl="6" marL="32004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7pPr>
            <a:lvl8pPr indent="-317500" lvl="7" marL="36576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8pPr>
            <a:lvl9pPr indent="-317500" lvl="8" marL="4114800" rtl="0">
              <a:lnSpc>
                <a:spcPct val="115000"/>
              </a:lnSpc>
              <a:spcBef>
                <a:spcPts val="0"/>
              </a:spcBef>
              <a:spcAft>
                <a:spcPts val="0"/>
              </a:spcAft>
              <a:buClr>
                <a:schemeClr val="lt1"/>
              </a:buClr>
              <a:buSzPts val="1400"/>
              <a:buFont typeface="Nunito"/>
              <a:buChar char="■"/>
              <a:defRPr>
                <a:solidFill>
                  <a:schemeClr val="lt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22222"/>
        </a:solidFill>
      </p:bgPr>
    </p:bg>
    <p:spTree>
      <p:nvGrpSpPr>
        <p:cNvPr id="57" name="Shape 57"/>
        <p:cNvGrpSpPr/>
        <p:nvPr/>
      </p:nvGrpSpPr>
      <p:grpSpPr>
        <a:xfrm>
          <a:off x="0" y="0"/>
          <a:ext cx="0" cy="0"/>
          <a:chOff x="0" y="0"/>
          <a:chExt cx="0" cy="0"/>
        </a:xfrm>
      </p:grpSpPr>
      <p:pic>
        <p:nvPicPr>
          <p:cNvPr id="58" name="Google Shape;58;p14"/>
          <p:cNvPicPr preferRelativeResize="0"/>
          <p:nvPr/>
        </p:nvPicPr>
        <p:blipFill>
          <a:blip r:embed="rId1">
            <a:alphaModFix/>
          </a:blip>
          <a:stretch>
            <a:fillRect/>
          </a:stretch>
        </p:blipFill>
        <p:spPr>
          <a:xfrm>
            <a:off x="160322" y="4663225"/>
            <a:ext cx="308906" cy="341350"/>
          </a:xfrm>
          <a:prstGeom prst="rect">
            <a:avLst/>
          </a:prstGeom>
          <a:noFill/>
          <a:ln>
            <a:noFill/>
          </a:ln>
        </p:spPr>
      </p:pic>
      <p:sp>
        <p:nvSpPr>
          <p:cNvPr id="59" name="Google Shape;59;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1pPr>
            <a:lvl2pPr lvl="1"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2pPr>
            <a:lvl3pPr lvl="2"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3pPr>
            <a:lvl4pPr lvl="3"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4pPr>
            <a:lvl5pPr lvl="4"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5pPr>
            <a:lvl6pPr lvl="5"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6pPr>
            <a:lvl7pPr lvl="6"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7pPr>
            <a:lvl8pPr lvl="7"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8pPr>
            <a:lvl9pPr lvl="8" rtl="0">
              <a:spcBef>
                <a:spcPts val="0"/>
              </a:spcBef>
              <a:spcAft>
                <a:spcPts val="0"/>
              </a:spcAft>
              <a:buClr>
                <a:schemeClr val="dk1"/>
              </a:buClr>
              <a:buSzPts val="2800"/>
              <a:buFont typeface="Nunito"/>
              <a:buNone/>
              <a:defRPr b="1" sz="2800">
                <a:solidFill>
                  <a:schemeClr val="dk1"/>
                </a:solidFill>
                <a:latin typeface="Nunito"/>
                <a:ea typeface="Nunito"/>
                <a:cs typeface="Nunito"/>
                <a:sym typeface="Nunito"/>
              </a:defRPr>
            </a:lvl9pPr>
          </a:lstStyle>
          <a:p/>
        </p:txBody>
      </p:sp>
      <p:sp>
        <p:nvSpPr>
          <p:cNvPr id="60" name="Google Shape;6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55600" lvl="0" marL="457200" rtl="0">
              <a:lnSpc>
                <a:spcPct val="115000"/>
              </a:lnSpc>
              <a:spcBef>
                <a:spcPts val="0"/>
              </a:spcBef>
              <a:spcAft>
                <a:spcPts val="0"/>
              </a:spcAft>
              <a:buClr>
                <a:schemeClr val="dk1"/>
              </a:buClr>
              <a:buSzPts val="2000"/>
              <a:buFont typeface="Nunito Medium"/>
              <a:buChar char="●"/>
              <a:defRPr sz="2000">
                <a:solidFill>
                  <a:schemeClr val="dk1"/>
                </a:solidFill>
                <a:latin typeface="Nunito Medium"/>
                <a:ea typeface="Nunito Medium"/>
                <a:cs typeface="Nunito Medium"/>
                <a:sym typeface="Nunito Medium"/>
              </a:defRPr>
            </a:lvl1pPr>
            <a:lvl2pPr indent="-330200" lvl="1" marL="914400" rtl="0">
              <a:lnSpc>
                <a:spcPct val="115000"/>
              </a:lnSpc>
              <a:spcBef>
                <a:spcPts val="0"/>
              </a:spcBef>
              <a:spcAft>
                <a:spcPts val="0"/>
              </a:spcAft>
              <a:buClr>
                <a:schemeClr val="dk1"/>
              </a:buClr>
              <a:buSzPts val="1600"/>
              <a:buFont typeface="Nunito"/>
              <a:buChar char="○"/>
              <a:defRPr sz="1600">
                <a:solidFill>
                  <a:schemeClr val="dk1"/>
                </a:solidFill>
                <a:latin typeface="Nunito"/>
                <a:ea typeface="Nunito"/>
                <a:cs typeface="Nunito"/>
                <a:sym typeface="Nunito"/>
              </a:defRPr>
            </a:lvl2pPr>
            <a:lvl3pPr indent="-317500" lvl="2" marL="13716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rtl="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SeaX Agent Coach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SzPts val="2000"/>
              <a:buChar char="➔"/>
            </a:pPr>
            <a:r>
              <a:rPr lang="en"/>
              <a:t>Real-time transcriptions</a:t>
            </a:r>
            <a:endParaRPr/>
          </a:p>
          <a:p>
            <a:pPr indent="-355600" lvl="0" marL="457200" rtl="0" algn="l">
              <a:spcBef>
                <a:spcPts val="0"/>
              </a:spcBef>
              <a:spcAft>
                <a:spcPts val="0"/>
              </a:spcAft>
              <a:buSzPts val="2000"/>
              <a:buChar char="➔"/>
            </a:pPr>
            <a:r>
              <a:rPr lang="en"/>
              <a:t>Customizable conversational goals</a:t>
            </a:r>
            <a:endParaRPr/>
          </a:p>
          <a:p>
            <a:pPr indent="-355600" lvl="0" marL="457200" rtl="0" algn="l">
              <a:spcBef>
                <a:spcPts val="0"/>
              </a:spcBef>
              <a:spcAft>
                <a:spcPts val="0"/>
              </a:spcAft>
              <a:buSzPts val="2000"/>
              <a:buChar char="➔"/>
            </a:pPr>
            <a:r>
              <a:rPr lang="en"/>
              <a:t>Automated checklist</a:t>
            </a:r>
            <a:endParaRPr/>
          </a:p>
          <a:p>
            <a:pPr indent="-355600" lvl="0" marL="457200" rtl="0" algn="l">
              <a:spcBef>
                <a:spcPts val="0"/>
              </a:spcBef>
              <a:spcAft>
                <a:spcPts val="0"/>
              </a:spcAft>
              <a:buClr>
                <a:srgbClr val="CDEF51"/>
              </a:buClr>
              <a:buSzPts val="2000"/>
              <a:buChar char="➔"/>
            </a:pPr>
            <a:r>
              <a:rPr lang="en">
                <a:solidFill>
                  <a:srgbClr val="CDEF51"/>
                </a:solidFill>
              </a:rPr>
              <a:t>AI-powered tips and feedback</a:t>
            </a:r>
            <a:endParaRPr>
              <a:solidFill>
                <a:srgbClr val="CDEF51"/>
              </a:solidFill>
            </a:endParaRPr>
          </a:p>
          <a:p>
            <a:pPr indent="-355600" lvl="0" marL="457200" rtl="0" algn="l">
              <a:spcBef>
                <a:spcPts val="0"/>
              </a:spcBef>
              <a:spcAft>
                <a:spcPts val="0"/>
              </a:spcAft>
              <a:buSzPts val="2000"/>
              <a:buChar char="➔"/>
            </a:pPr>
            <a:r>
              <a:rPr lang="en"/>
              <a:t>Agent analytics for supervisors and managers</a:t>
            </a:r>
            <a:endParaRPr/>
          </a:p>
        </p:txBody>
      </p:sp>
      <p:pic>
        <p:nvPicPr>
          <p:cNvPr id="192" name="Google Shape;192;p36"/>
          <p:cNvPicPr preferRelativeResize="0"/>
          <p:nvPr/>
        </p:nvPicPr>
        <p:blipFill>
          <a:blip r:embed="rId3">
            <a:alphaModFix/>
          </a:blip>
          <a:stretch>
            <a:fillRect/>
          </a:stretch>
        </p:blipFill>
        <p:spPr>
          <a:xfrm>
            <a:off x="43450" y="1544825"/>
            <a:ext cx="4491502" cy="2053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SzPts val="2000"/>
              <a:buChar char="➔"/>
            </a:pPr>
            <a:r>
              <a:rPr lang="en"/>
              <a:t>Real-time transcriptions</a:t>
            </a:r>
            <a:endParaRPr/>
          </a:p>
          <a:p>
            <a:pPr indent="-355600" lvl="0" marL="457200" rtl="0" algn="l">
              <a:spcBef>
                <a:spcPts val="0"/>
              </a:spcBef>
              <a:spcAft>
                <a:spcPts val="0"/>
              </a:spcAft>
              <a:buSzPts val="2000"/>
              <a:buChar char="➔"/>
            </a:pPr>
            <a:r>
              <a:rPr lang="en"/>
              <a:t>Customizable conversational goals</a:t>
            </a:r>
            <a:endParaRPr/>
          </a:p>
          <a:p>
            <a:pPr indent="-355600" lvl="0" marL="457200" rtl="0" algn="l">
              <a:spcBef>
                <a:spcPts val="0"/>
              </a:spcBef>
              <a:spcAft>
                <a:spcPts val="0"/>
              </a:spcAft>
              <a:buSzPts val="2000"/>
              <a:buChar char="➔"/>
            </a:pPr>
            <a:r>
              <a:rPr lang="en"/>
              <a:t>Automated checklist</a:t>
            </a:r>
            <a:endParaRPr/>
          </a:p>
          <a:p>
            <a:pPr indent="-355600" lvl="0" marL="457200" rtl="0" algn="l">
              <a:spcBef>
                <a:spcPts val="0"/>
              </a:spcBef>
              <a:spcAft>
                <a:spcPts val="0"/>
              </a:spcAft>
              <a:buClr>
                <a:srgbClr val="FFFFFF"/>
              </a:buClr>
              <a:buSzPts val="2000"/>
              <a:buChar char="➔"/>
            </a:pPr>
            <a:r>
              <a:rPr lang="en">
                <a:solidFill>
                  <a:srgbClr val="FFFFFF"/>
                </a:solidFill>
              </a:rPr>
              <a:t>AI-powered tips and feedback</a:t>
            </a:r>
            <a:endParaRPr>
              <a:solidFill>
                <a:srgbClr val="FFFFFF"/>
              </a:solidFill>
            </a:endParaRPr>
          </a:p>
          <a:p>
            <a:pPr indent="-355600" lvl="0" marL="457200" rtl="0" algn="l">
              <a:spcBef>
                <a:spcPts val="0"/>
              </a:spcBef>
              <a:spcAft>
                <a:spcPts val="0"/>
              </a:spcAft>
              <a:buClr>
                <a:srgbClr val="CDEF51"/>
              </a:buClr>
              <a:buSzPts val="2000"/>
              <a:buChar char="➔"/>
            </a:pPr>
            <a:r>
              <a:rPr lang="en">
                <a:solidFill>
                  <a:srgbClr val="CDEF51"/>
                </a:solidFill>
              </a:rPr>
              <a:t>Agent analytics for supervisors and managers</a:t>
            </a:r>
            <a:endParaRPr>
              <a:solidFill>
                <a:srgbClr val="CDEF51"/>
              </a:solidFill>
            </a:endParaRPr>
          </a:p>
        </p:txBody>
      </p:sp>
      <p:pic>
        <p:nvPicPr>
          <p:cNvPr id="198" name="Google Shape;198;p37"/>
          <p:cNvPicPr preferRelativeResize="0"/>
          <p:nvPr/>
        </p:nvPicPr>
        <p:blipFill>
          <a:blip r:embed="rId3">
            <a:alphaModFix/>
          </a:blip>
          <a:stretch>
            <a:fillRect/>
          </a:stretch>
        </p:blipFill>
        <p:spPr>
          <a:xfrm>
            <a:off x="86925" y="1475248"/>
            <a:ext cx="4397626" cy="21927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8"/>
          <p:cNvSpPr txBox="1"/>
          <p:nvPr>
            <p:ph type="ctrTitle"/>
          </p:nvPr>
        </p:nvSpPr>
        <p:spPr>
          <a:xfrm>
            <a:off x="1412850" y="1588203"/>
            <a:ext cx="6318300" cy="196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SeaX</a:t>
            </a:r>
            <a:endParaRPr/>
          </a:p>
          <a:p>
            <a:pPr indent="0" lvl="0" marL="0" rtl="0" algn="ctr">
              <a:spcBef>
                <a:spcPts val="0"/>
              </a:spcBef>
              <a:spcAft>
                <a:spcPts val="0"/>
              </a:spcAft>
              <a:buNone/>
            </a:pPr>
            <a:r>
              <a:rPr lang="en"/>
              <a:t>Agent Coaching</a:t>
            </a:r>
            <a:endParaRPr/>
          </a:p>
          <a:p>
            <a:pPr indent="0" lvl="0" marL="0" rtl="0" algn="ctr">
              <a:spcBef>
                <a:spcPts val="0"/>
              </a:spcBef>
              <a:spcAft>
                <a:spcPts val="0"/>
              </a:spcAft>
              <a:buNone/>
            </a:pPr>
            <a:r>
              <a:rPr lang="en"/>
              <a:t>Demo</a:t>
            </a:r>
            <a:endParaRPr/>
          </a:p>
        </p:txBody>
      </p:sp>
      <p:pic>
        <p:nvPicPr>
          <p:cNvPr id="204" name="Google Shape;204;p38"/>
          <p:cNvPicPr preferRelativeResize="0"/>
          <p:nvPr/>
        </p:nvPicPr>
        <p:blipFill>
          <a:blip r:embed="rId3">
            <a:alphaModFix/>
          </a:blip>
          <a:stretch>
            <a:fillRect/>
          </a:stretch>
        </p:blipFill>
        <p:spPr>
          <a:xfrm>
            <a:off x="7105150" y="2467450"/>
            <a:ext cx="4270600" cy="3727526"/>
          </a:xfrm>
          <a:prstGeom prst="rect">
            <a:avLst/>
          </a:prstGeom>
          <a:noFill/>
          <a:ln>
            <a:noFill/>
          </a:ln>
        </p:spPr>
      </p:pic>
      <p:pic>
        <p:nvPicPr>
          <p:cNvPr id="205" name="Google Shape;205;p38"/>
          <p:cNvPicPr preferRelativeResize="0"/>
          <p:nvPr/>
        </p:nvPicPr>
        <p:blipFill>
          <a:blip r:embed="rId3">
            <a:alphaModFix/>
          </a:blip>
          <a:stretch>
            <a:fillRect/>
          </a:stretch>
        </p:blipFill>
        <p:spPr>
          <a:xfrm rot="-1800005">
            <a:off x="-730513" y="-628691"/>
            <a:ext cx="2375104" cy="2073056"/>
          </a:xfrm>
          <a:prstGeom prst="rect">
            <a:avLst/>
          </a:prstGeom>
          <a:noFill/>
          <a:ln>
            <a:noFill/>
          </a:ln>
        </p:spPr>
      </p:pic>
      <p:pic>
        <p:nvPicPr>
          <p:cNvPr id="206" name="Google Shape;206;p38"/>
          <p:cNvPicPr preferRelativeResize="0"/>
          <p:nvPr/>
        </p:nvPicPr>
        <p:blipFill>
          <a:blip r:embed="rId4">
            <a:alphaModFix/>
          </a:blip>
          <a:stretch>
            <a:fillRect/>
          </a:stretch>
        </p:blipFill>
        <p:spPr>
          <a:xfrm>
            <a:off x="176200" y="4663250"/>
            <a:ext cx="1727174" cy="34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SeaX Agent Coaching</a:t>
            </a:r>
            <a:endParaRPr sz="2500"/>
          </a:p>
        </p:txBody>
      </p:sp>
      <p:graphicFrame>
        <p:nvGraphicFramePr>
          <p:cNvPr id="212" name="Google Shape;212;p39"/>
          <p:cNvGraphicFramePr/>
          <p:nvPr/>
        </p:nvGraphicFramePr>
        <p:xfrm>
          <a:off x="727425" y="1403975"/>
          <a:ext cx="3000000" cy="3000000"/>
        </p:xfrm>
        <a:graphic>
          <a:graphicData uri="http://schemas.openxmlformats.org/drawingml/2006/table">
            <a:tbl>
              <a:tblPr>
                <a:noFill/>
                <a:tableStyleId>{29BE3F8E-5F4D-44C4-BA40-9B1AAFD5CD9D}</a:tableStyleId>
              </a:tblPr>
              <a:tblGrid>
                <a:gridCol w="1163250"/>
                <a:gridCol w="6386275"/>
              </a:tblGrid>
              <a:tr h="352200">
                <a:tc>
                  <a:txBody>
                    <a:bodyPr/>
                    <a:lstStyle/>
                    <a:p>
                      <a:pPr indent="0" lvl="0" marL="0" rtl="0" algn="ctr">
                        <a:spcBef>
                          <a:spcPts val="0"/>
                        </a:spcBef>
                        <a:spcAft>
                          <a:spcPts val="0"/>
                        </a:spcAft>
                        <a:buNone/>
                      </a:pPr>
                      <a:r>
                        <a:rPr b="1" lang="en" sz="1600">
                          <a:solidFill>
                            <a:srgbClr val="FFFFFF"/>
                          </a:solidFill>
                          <a:latin typeface="Nunito"/>
                          <a:ea typeface="Nunito"/>
                          <a:cs typeface="Nunito"/>
                          <a:sym typeface="Nunito"/>
                        </a:rPr>
                        <a:t>Feature</a:t>
                      </a:r>
                      <a:endParaRPr b="1" sz="1600">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19B9C3"/>
                    </a:solidFill>
                  </a:tcPr>
                </a:tc>
                <a:tc>
                  <a:txBody>
                    <a:bodyPr/>
                    <a:lstStyle/>
                    <a:p>
                      <a:pPr indent="0" lvl="0" marL="0" rtl="0" algn="ctr">
                        <a:spcBef>
                          <a:spcPts val="0"/>
                        </a:spcBef>
                        <a:spcAft>
                          <a:spcPts val="0"/>
                        </a:spcAft>
                        <a:buNone/>
                      </a:pPr>
                      <a:r>
                        <a:rPr b="1" lang="en" sz="1600">
                          <a:solidFill>
                            <a:srgbClr val="FFFFFF"/>
                          </a:solidFill>
                          <a:latin typeface="Nunito"/>
                          <a:ea typeface="Nunito"/>
                          <a:cs typeface="Nunito"/>
                          <a:sym typeface="Nunito"/>
                        </a:rPr>
                        <a:t>Outcome</a:t>
                      </a:r>
                      <a:endParaRPr b="1" sz="1600">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rgbClr val="19B9C3"/>
                    </a:solidFill>
                  </a:tcPr>
                </a:tc>
              </a:tr>
              <a:tr h="514950">
                <a:tc>
                  <a:txBody>
                    <a:bodyPr/>
                    <a:lstStyle/>
                    <a:p>
                      <a:pPr indent="0" lvl="0" marL="0" rtl="0" algn="l">
                        <a:spcBef>
                          <a:spcPts val="0"/>
                        </a:spcBef>
                        <a:spcAft>
                          <a:spcPts val="0"/>
                        </a:spcAft>
                        <a:buNone/>
                      </a:pPr>
                      <a:r>
                        <a:rPr lang="en">
                          <a:solidFill>
                            <a:srgbClr val="FFFFFF"/>
                          </a:solidFill>
                          <a:latin typeface="Nunito"/>
                          <a:ea typeface="Nunito"/>
                          <a:cs typeface="Nunito"/>
                          <a:sym typeface="Nunito"/>
                        </a:rPr>
                        <a:t>Live transcription</a:t>
                      </a:r>
                      <a:endParaRPr>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rgbClr val="FFFFFF"/>
                          </a:solidFill>
                          <a:latin typeface="Nunito"/>
                          <a:ea typeface="Nunito"/>
                          <a:cs typeface="Nunito"/>
                          <a:sym typeface="Nunito"/>
                        </a:rPr>
                        <a:t>Every call is documented, so agents can take fewer notes, avoid asking repeat question, and focus entirely on the call.</a:t>
                      </a:r>
                      <a:endParaRPr>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r>
              <a:tr h="389175">
                <a:tc>
                  <a:txBody>
                    <a:bodyPr/>
                    <a:lstStyle/>
                    <a:p>
                      <a:pPr indent="0" lvl="0" marL="0" rtl="0" algn="l">
                        <a:spcBef>
                          <a:spcPts val="0"/>
                        </a:spcBef>
                        <a:spcAft>
                          <a:spcPts val="0"/>
                        </a:spcAft>
                        <a:buNone/>
                      </a:pPr>
                      <a:r>
                        <a:rPr lang="en">
                          <a:solidFill>
                            <a:srgbClr val="FFFFFF"/>
                          </a:solidFill>
                          <a:latin typeface="Nunito"/>
                          <a:ea typeface="Nunito"/>
                          <a:cs typeface="Nunito"/>
                          <a:sym typeface="Nunito"/>
                        </a:rPr>
                        <a:t>Automated checklist</a:t>
                      </a:r>
                      <a:endParaRPr>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Nunito"/>
                          <a:ea typeface="Nunito"/>
                          <a:cs typeface="Nunito"/>
                          <a:sym typeface="Nunito"/>
                        </a:rPr>
                        <a:t>Agents are trained faster, and miss fewer key questions &amp; tasks </a:t>
                      </a:r>
                      <a:endParaRPr>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r h="490475">
                <a:tc>
                  <a:txBody>
                    <a:bodyPr/>
                    <a:lstStyle/>
                    <a:p>
                      <a:pPr indent="0" lvl="0" marL="0" rtl="0" algn="l">
                        <a:spcBef>
                          <a:spcPts val="0"/>
                        </a:spcBef>
                        <a:spcAft>
                          <a:spcPts val="0"/>
                        </a:spcAft>
                        <a:buNone/>
                      </a:pPr>
                      <a:r>
                        <a:rPr lang="en">
                          <a:solidFill>
                            <a:srgbClr val="FFFFFF"/>
                          </a:solidFill>
                          <a:latin typeface="Nunito"/>
                          <a:ea typeface="Nunito"/>
                          <a:cs typeface="Nunito"/>
                          <a:sym typeface="Nunito"/>
                        </a:rPr>
                        <a:t>AI-powered coaching</a:t>
                      </a:r>
                      <a:endParaRPr>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a:solidFill>
                            <a:srgbClr val="FFFFFF"/>
                          </a:solidFill>
                          <a:latin typeface="Nunito"/>
                          <a:ea typeface="Nunito"/>
                          <a:cs typeface="Nunito"/>
                          <a:sym typeface="Nunito"/>
                        </a:rPr>
                        <a:t>Agents perform better in challenging situations thanks to real-time personalized tips and feedback</a:t>
                      </a:r>
                      <a:endParaRPr>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solidFill>
                      <a:schemeClr val="accent3"/>
                    </a:solidFill>
                  </a:tcPr>
                </a:tc>
              </a:tr>
              <a:tr h="477525">
                <a:tc>
                  <a:txBody>
                    <a:bodyPr/>
                    <a:lstStyle/>
                    <a:p>
                      <a:pPr indent="0" lvl="0" marL="0" rtl="0" algn="l">
                        <a:spcBef>
                          <a:spcPts val="0"/>
                        </a:spcBef>
                        <a:spcAft>
                          <a:spcPts val="0"/>
                        </a:spcAft>
                        <a:buNone/>
                      </a:pPr>
                      <a:r>
                        <a:rPr lang="en">
                          <a:solidFill>
                            <a:srgbClr val="FFFFFF"/>
                          </a:solidFill>
                          <a:latin typeface="Nunito"/>
                          <a:ea typeface="Nunito"/>
                          <a:cs typeface="Nunito"/>
                          <a:sym typeface="Nunito"/>
                        </a:rPr>
                        <a:t>Agent analytics</a:t>
                      </a:r>
                      <a:endParaRPr>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FFFFFF"/>
                          </a:solidFill>
                          <a:latin typeface="Nunito"/>
                          <a:ea typeface="Nunito"/>
                          <a:cs typeface="Nunito"/>
                          <a:sym typeface="Nunito"/>
                        </a:rPr>
                        <a:t>Agents learn quicker by reviewing their own conversations</a:t>
                      </a:r>
                      <a:endParaRPr>
                        <a:solidFill>
                          <a:srgbClr val="FFFFFF"/>
                        </a:solidFill>
                        <a:latin typeface="Nunito"/>
                        <a:ea typeface="Nunito"/>
                        <a:cs typeface="Nunito"/>
                        <a:sym typeface="Nunito"/>
                      </a:endParaRPr>
                    </a:p>
                    <a:p>
                      <a:pPr indent="0" lvl="0" marL="0" rtl="0" algn="l">
                        <a:spcBef>
                          <a:spcPts val="0"/>
                        </a:spcBef>
                        <a:spcAft>
                          <a:spcPts val="0"/>
                        </a:spcAft>
                        <a:buNone/>
                      </a:pPr>
                      <a:r>
                        <a:rPr lang="en">
                          <a:solidFill>
                            <a:srgbClr val="FFFFFF"/>
                          </a:solidFill>
                          <a:latin typeface="Nunito"/>
                          <a:ea typeface="Nunito"/>
                          <a:cs typeface="Nunito"/>
                          <a:sym typeface="Nunito"/>
                        </a:rPr>
                        <a:t>Supervisors can more efficiently monitor agent performance</a:t>
                      </a:r>
                      <a:endParaRPr>
                        <a:solidFill>
                          <a:srgbClr val="FFFFFF"/>
                        </a:solidFill>
                        <a:latin typeface="Nunito"/>
                        <a:ea typeface="Nunito"/>
                        <a:cs typeface="Nunito"/>
                        <a:sym typeface="Nunito"/>
                      </a:endParaRPr>
                    </a:p>
                  </a:txBody>
                  <a:tcPr marT="63500" marB="63500" marR="63500" marL="63500">
                    <a:lnL cap="flat" cmpd="sng" w="9525">
                      <a:solidFill>
                        <a:srgbClr val="999999"/>
                      </a:solidFill>
                      <a:prstDash val="solid"/>
                      <a:round/>
                      <a:headEnd len="sm" w="sm" type="none"/>
                      <a:tailEnd len="sm" w="sm" type="none"/>
                    </a:lnL>
                    <a:lnR cap="flat" cmpd="sng" w="9525">
                      <a:solidFill>
                        <a:srgbClr val="999999"/>
                      </a:solidFill>
                      <a:prstDash val="solid"/>
                      <a:round/>
                      <a:headEnd len="sm" w="sm" type="none"/>
                      <a:tailEnd len="sm" w="sm" type="none"/>
                    </a:lnR>
                    <a:lnT cap="flat" cmpd="sng" w="9525">
                      <a:solidFill>
                        <a:srgbClr val="999999"/>
                      </a:solidFill>
                      <a:prstDash val="solid"/>
                      <a:round/>
                      <a:headEnd len="sm" w="sm" type="none"/>
                      <a:tailEnd len="sm" w="sm" type="none"/>
                    </a:lnT>
                    <a:lnB cap="flat" cmpd="sng" w="9525">
                      <a:solidFill>
                        <a:srgbClr val="999999"/>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8"/>
          <p:cNvSpPr txBox="1"/>
          <p:nvPr>
            <p:ph type="title"/>
          </p:nvPr>
        </p:nvSpPr>
        <p:spPr>
          <a:xfrm>
            <a:off x="265500" y="15724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Contact Center</a:t>
            </a:r>
            <a:endParaRPr/>
          </a:p>
          <a:p>
            <a:pPr indent="0" lvl="0" marL="0" rtl="0" algn="ctr">
              <a:spcBef>
                <a:spcPts val="0"/>
              </a:spcBef>
              <a:spcAft>
                <a:spcPts val="0"/>
              </a:spcAft>
              <a:buNone/>
            </a:pPr>
            <a:r>
              <a:rPr lang="en"/>
              <a:t>Pain Points</a:t>
            </a:r>
            <a:endParaRPr/>
          </a:p>
        </p:txBody>
      </p:sp>
      <p:sp>
        <p:nvSpPr>
          <p:cNvPr id="119" name="Google Shape;119;p28"/>
          <p:cNvSpPr txBox="1"/>
          <p:nvPr>
            <p:ph idx="1" type="subTitle"/>
          </p:nvPr>
        </p:nvSpPr>
        <p:spPr>
          <a:xfrm>
            <a:off x="265500" y="3142375"/>
            <a:ext cx="4045200" cy="42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9"/>
          <p:cNvSpPr txBox="1"/>
          <p:nvPr>
            <p:ph type="title"/>
          </p:nvPr>
        </p:nvSpPr>
        <p:spPr>
          <a:xfrm>
            <a:off x="265500" y="15724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Contact Center</a:t>
            </a:r>
            <a:endParaRPr/>
          </a:p>
          <a:p>
            <a:pPr indent="0" lvl="0" marL="0" rtl="0" algn="ctr">
              <a:spcBef>
                <a:spcPts val="0"/>
              </a:spcBef>
              <a:spcAft>
                <a:spcPts val="0"/>
              </a:spcAft>
              <a:buNone/>
            </a:pPr>
            <a:r>
              <a:rPr lang="en"/>
              <a:t>Pain Points</a:t>
            </a:r>
            <a:endParaRPr/>
          </a:p>
        </p:txBody>
      </p:sp>
      <p:sp>
        <p:nvSpPr>
          <p:cNvPr id="125" name="Google Shape;125;p29"/>
          <p:cNvSpPr txBox="1"/>
          <p:nvPr>
            <p:ph idx="1" type="subTitle"/>
          </p:nvPr>
        </p:nvSpPr>
        <p:spPr>
          <a:xfrm>
            <a:off x="265500" y="3142375"/>
            <a:ext cx="4045200" cy="42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grpSp>
        <p:nvGrpSpPr>
          <p:cNvPr id="126" name="Google Shape;126;p29"/>
          <p:cNvGrpSpPr/>
          <p:nvPr/>
        </p:nvGrpSpPr>
        <p:grpSpPr>
          <a:xfrm>
            <a:off x="4655875" y="670788"/>
            <a:ext cx="857350" cy="836449"/>
            <a:chOff x="4846450" y="578400"/>
            <a:chExt cx="857350" cy="836449"/>
          </a:xfrm>
        </p:grpSpPr>
        <p:pic>
          <p:nvPicPr>
            <p:cNvPr id="127" name="Google Shape;127;p29"/>
            <p:cNvPicPr preferRelativeResize="0"/>
            <p:nvPr/>
          </p:nvPicPr>
          <p:blipFill>
            <a:blip r:embed="rId3">
              <a:alphaModFix/>
            </a:blip>
            <a:stretch>
              <a:fillRect/>
            </a:stretch>
          </p:blipFill>
          <p:spPr>
            <a:xfrm rot="-1799968">
              <a:off x="4950873" y="700904"/>
              <a:ext cx="648505" cy="591443"/>
            </a:xfrm>
            <a:prstGeom prst="rect">
              <a:avLst/>
            </a:prstGeom>
            <a:noFill/>
            <a:ln>
              <a:noFill/>
            </a:ln>
          </p:spPr>
        </p:pic>
        <p:sp>
          <p:nvSpPr>
            <p:cNvPr id="128" name="Google Shape;128;p29"/>
            <p:cNvSpPr txBox="1"/>
            <p:nvPr/>
          </p:nvSpPr>
          <p:spPr>
            <a:xfrm>
              <a:off x="5120325" y="768200"/>
              <a:ext cx="309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Medium"/>
                  <a:ea typeface="Nunito Medium"/>
                  <a:cs typeface="Nunito Medium"/>
                  <a:sym typeface="Nunito Medium"/>
                </a:rPr>
                <a:t>1</a:t>
              </a:r>
              <a:endParaRPr sz="1800">
                <a:solidFill>
                  <a:schemeClr val="lt1"/>
                </a:solidFill>
                <a:latin typeface="Nunito Medium"/>
                <a:ea typeface="Nunito Medium"/>
                <a:cs typeface="Nunito Medium"/>
                <a:sym typeface="Nunito Medium"/>
              </a:endParaRPr>
            </a:p>
          </p:txBody>
        </p:sp>
      </p:grpSp>
      <p:sp>
        <p:nvSpPr>
          <p:cNvPr id="129" name="Google Shape;129;p29"/>
          <p:cNvSpPr txBox="1"/>
          <p:nvPr/>
        </p:nvSpPr>
        <p:spPr>
          <a:xfrm>
            <a:off x="5587500" y="627313"/>
            <a:ext cx="328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lt1"/>
                </a:solidFill>
                <a:latin typeface="Nunito"/>
                <a:ea typeface="Nunito"/>
                <a:cs typeface="Nunito"/>
                <a:sym typeface="Nunito"/>
              </a:rPr>
              <a:t>Training new agents takes time and money</a:t>
            </a:r>
            <a:endParaRPr sz="2400">
              <a:solidFill>
                <a:schemeClr val="lt1"/>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0"/>
          <p:cNvSpPr txBox="1"/>
          <p:nvPr>
            <p:ph type="title"/>
          </p:nvPr>
        </p:nvSpPr>
        <p:spPr>
          <a:xfrm>
            <a:off x="265500" y="15724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Contact Center</a:t>
            </a:r>
            <a:endParaRPr/>
          </a:p>
          <a:p>
            <a:pPr indent="0" lvl="0" marL="0" rtl="0" algn="ctr">
              <a:spcBef>
                <a:spcPts val="0"/>
              </a:spcBef>
              <a:spcAft>
                <a:spcPts val="0"/>
              </a:spcAft>
              <a:buNone/>
            </a:pPr>
            <a:r>
              <a:rPr lang="en"/>
              <a:t>Pain Points</a:t>
            </a:r>
            <a:endParaRPr/>
          </a:p>
        </p:txBody>
      </p:sp>
      <p:sp>
        <p:nvSpPr>
          <p:cNvPr id="135" name="Google Shape;135;p30"/>
          <p:cNvSpPr txBox="1"/>
          <p:nvPr>
            <p:ph idx="1" type="subTitle"/>
          </p:nvPr>
        </p:nvSpPr>
        <p:spPr>
          <a:xfrm>
            <a:off x="265500" y="3142375"/>
            <a:ext cx="4045200" cy="42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grpSp>
        <p:nvGrpSpPr>
          <p:cNvPr id="136" name="Google Shape;136;p30"/>
          <p:cNvGrpSpPr/>
          <p:nvPr/>
        </p:nvGrpSpPr>
        <p:grpSpPr>
          <a:xfrm>
            <a:off x="4655875" y="670788"/>
            <a:ext cx="857350" cy="836449"/>
            <a:chOff x="4846450" y="578400"/>
            <a:chExt cx="857350" cy="836449"/>
          </a:xfrm>
        </p:grpSpPr>
        <p:pic>
          <p:nvPicPr>
            <p:cNvPr id="137" name="Google Shape;137;p30"/>
            <p:cNvPicPr preferRelativeResize="0"/>
            <p:nvPr/>
          </p:nvPicPr>
          <p:blipFill>
            <a:blip r:embed="rId3">
              <a:alphaModFix/>
            </a:blip>
            <a:stretch>
              <a:fillRect/>
            </a:stretch>
          </p:blipFill>
          <p:spPr>
            <a:xfrm rot="-1799968">
              <a:off x="4950873" y="700904"/>
              <a:ext cx="648505" cy="591443"/>
            </a:xfrm>
            <a:prstGeom prst="rect">
              <a:avLst/>
            </a:prstGeom>
            <a:noFill/>
            <a:ln>
              <a:noFill/>
            </a:ln>
          </p:spPr>
        </p:pic>
        <p:sp>
          <p:nvSpPr>
            <p:cNvPr id="138" name="Google Shape;138;p30"/>
            <p:cNvSpPr txBox="1"/>
            <p:nvPr/>
          </p:nvSpPr>
          <p:spPr>
            <a:xfrm>
              <a:off x="5120325" y="768200"/>
              <a:ext cx="309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Medium"/>
                  <a:ea typeface="Nunito Medium"/>
                  <a:cs typeface="Nunito Medium"/>
                  <a:sym typeface="Nunito Medium"/>
                </a:rPr>
                <a:t>1</a:t>
              </a:r>
              <a:endParaRPr sz="1800">
                <a:solidFill>
                  <a:schemeClr val="lt1"/>
                </a:solidFill>
                <a:latin typeface="Nunito Medium"/>
                <a:ea typeface="Nunito Medium"/>
                <a:cs typeface="Nunito Medium"/>
                <a:sym typeface="Nunito Medium"/>
              </a:endParaRPr>
            </a:p>
          </p:txBody>
        </p:sp>
      </p:grpSp>
      <p:grpSp>
        <p:nvGrpSpPr>
          <p:cNvPr id="139" name="Google Shape;139;p30"/>
          <p:cNvGrpSpPr/>
          <p:nvPr/>
        </p:nvGrpSpPr>
        <p:grpSpPr>
          <a:xfrm>
            <a:off x="4655875" y="2131775"/>
            <a:ext cx="857350" cy="836449"/>
            <a:chOff x="4846450" y="578400"/>
            <a:chExt cx="857350" cy="836449"/>
          </a:xfrm>
        </p:grpSpPr>
        <p:pic>
          <p:nvPicPr>
            <p:cNvPr id="140" name="Google Shape;140;p30"/>
            <p:cNvPicPr preferRelativeResize="0"/>
            <p:nvPr/>
          </p:nvPicPr>
          <p:blipFill>
            <a:blip r:embed="rId3">
              <a:alphaModFix/>
            </a:blip>
            <a:stretch>
              <a:fillRect/>
            </a:stretch>
          </p:blipFill>
          <p:spPr>
            <a:xfrm rot="-1799968">
              <a:off x="4950873" y="700904"/>
              <a:ext cx="648505" cy="591443"/>
            </a:xfrm>
            <a:prstGeom prst="rect">
              <a:avLst/>
            </a:prstGeom>
            <a:noFill/>
            <a:ln>
              <a:noFill/>
            </a:ln>
          </p:spPr>
        </p:pic>
        <p:sp>
          <p:nvSpPr>
            <p:cNvPr id="141" name="Google Shape;141;p30"/>
            <p:cNvSpPr txBox="1"/>
            <p:nvPr/>
          </p:nvSpPr>
          <p:spPr>
            <a:xfrm>
              <a:off x="5120325" y="768200"/>
              <a:ext cx="309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Medium"/>
                  <a:ea typeface="Nunito Medium"/>
                  <a:cs typeface="Nunito Medium"/>
                  <a:sym typeface="Nunito Medium"/>
                </a:rPr>
                <a:t>2</a:t>
              </a:r>
              <a:endParaRPr sz="1800">
                <a:solidFill>
                  <a:schemeClr val="lt1"/>
                </a:solidFill>
                <a:latin typeface="Nunito Medium"/>
                <a:ea typeface="Nunito Medium"/>
                <a:cs typeface="Nunito Medium"/>
                <a:sym typeface="Nunito Medium"/>
              </a:endParaRPr>
            </a:p>
          </p:txBody>
        </p:sp>
      </p:grpSp>
      <p:sp>
        <p:nvSpPr>
          <p:cNvPr id="142" name="Google Shape;142;p30"/>
          <p:cNvSpPr txBox="1"/>
          <p:nvPr/>
        </p:nvSpPr>
        <p:spPr>
          <a:xfrm>
            <a:off x="5587500" y="627313"/>
            <a:ext cx="328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lt1"/>
                </a:solidFill>
                <a:latin typeface="Nunito"/>
                <a:ea typeface="Nunito"/>
                <a:cs typeface="Nunito"/>
                <a:sym typeface="Nunito"/>
              </a:rPr>
              <a:t>Training new agents takes time and money</a:t>
            </a:r>
            <a:endParaRPr sz="2400">
              <a:solidFill>
                <a:schemeClr val="lt1"/>
              </a:solidFill>
              <a:latin typeface="Nunito"/>
              <a:ea typeface="Nunito"/>
              <a:cs typeface="Nunito"/>
              <a:sym typeface="Nunito"/>
            </a:endParaRPr>
          </a:p>
        </p:txBody>
      </p:sp>
      <p:sp>
        <p:nvSpPr>
          <p:cNvPr id="143" name="Google Shape;143;p30"/>
          <p:cNvSpPr txBox="1"/>
          <p:nvPr/>
        </p:nvSpPr>
        <p:spPr>
          <a:xfrm>
            <a:off x="5587500" y="2131775"/>
            <a:ext cx="27714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400">
                <a:solidFill>
                  <a:schemeClr val="lt1"/>
                </a:solidFill>
                <a:latin typeface="Nunito"/>
                <a:ea typeface="Nunito"/>
                <a:cs typeface="Nunito"/>
                <a:sym typeface="Nunito"/>
              </a:rPr>
              <a:t>Supervisors aren’t omnipresent</a:t>
            </a:r>
            <a:endParaRPr sz="2400">
              <a:solidFill>
                <a:schemeClr val="lt1"/>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1"/>
          <p:cNvSpPr txBox="1"/>
          <p:nvPr>
            <p:ph type="title"/>
          </p:nvPr>
        </p:nvSpPr>
        <p:spPr>
          <a:xfrm>
            <a:off x="265500" y="15724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Contact Center</a:t>
            </a:r>
            <a:endParaRPr/>
          </a:p>
          <a:p>
            <a:pPr indent="0" lvl="0" marL="0" rtl="0" algn="ctr">
              <a:spcBef>
                <a:spcPts val="0"/>
              </a:spcBef>
              <a:spcAft>
                <a:spcPts val="0"/>
              </a:spcAft>
              <a:buNone/>
            </a:pPr>
            <a:r>
              <a:rPr lang="en"/>
              <a:t>Pain Points</a:t>
            </a:r>
            <a:endParaRPr/>
          </a:p>
        </p:txBody>
      </p:sp>
      <p:sp>
        <p:nvSpPr>
          <p:cNvPr id="149" name="Google Shape;149;p31"/>
          <p:cNvSpPr txBox="1"/>
          <p:nvPr>
            <p:ph idx="1" type="subTitle"/>
          </p:nvPr>
        </p:nvSpPr>
        <p:spPr>
          <a:xfrm>
            <a:off x="265500" y="3142375"/>
            <a:ext cx="4045200" cy="428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grpSp>
        <p:nvGrpSpPr>
          <p:cNvPr id="150" name="Google Shape;150;p31"/>
          <p:cNvGrpSpPr/>
          <p:nvPr/>
        </p:nvGrpSpPr>
        <p:grpSpPr>
          <a:xfrm>
            <a:off x="4655875" y="670788"/>
            <a:ext cx="857350" cy="836449"/>
            <a:chOff x="4846450" y="578400"/>
            <a:chExt cx="857350" cy="836449"/>
          </a:xfrm>
        </p:grpSpPr>
        <p:pic>
          <p:nvPicPr>
            <p:cNvPr id="151" name="Google Shape;151;p31"/>
            <p:cNvPicPr preferRelativeResize="0"/>
            <p:nvPr/>
          </p:nvPicPr>
          <p:blipFill>
            <a:blip r:embed="rId3">
              <a:alphaModFix/>
            </a:blip>
            <a:stretch>
              <a:fillRect/>
            </a:stretch>
          </p:blipFill>
          <p:spPr>
            <a:xfrm rot="-1799968">
              <a:off x="4950873" y="700904"/>
              <a:ext cx="648505" cy="591443"/>
            </a:xfrm>
            <a:prstGeom prst="rect">
              <a:avLst/>
            </a:prstGeom>
            <a:noFill/>
            <a:ln>
              <a:noFill/>
            </a:ln>
          </p:spPr>
        </p:pic>
        <p:sp>
          <p:nvSpPr>
            <p:cNvPr id="152" name="Google Shape;152;p31"/>
            <p:cNvSpPr txBox="1"/>
            <p:nvPr/>
          </p:nvSpPr>
          <p:spPr>
            <a:xfrm>
              <a:off x="5120325" y="768200"/>
              <a:ext cx="309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Medium"/>
                  <a:ea typeface="Nunito Medium"/>
                  <a:cs typeface="Nunito Medium"/>
                  <a:sym typeface="Nunito Medium"/>
                </a:rPr>
                <a:t>1</a:t>
              </a:r>
              <a:endParaRPr sz="1800">
                <a:solidFill>
                  <a:schemeClr val="lt1"/>
                </a:solidFill>
                <a:latin typeface="Nunito Medium"/>
                <a:ea typeface="Nunito Medium"/>
                <a:cs typeface="Nunito Medium"/>
                <a:sym typeface="Nunito Medium"/>
              </a:endParaRPr>
            </a:p>
          </p:txBody>
        </p:sp>
      </p:grpSp>
      <p:grpSp>
        <p:nvGrpSpPr>
          <p:cNvPr id="153" name="Google Shape;153;p31"/>
          <p:cNvGrpSpPr/>
          <p:nvPr/>
        </p:nvGrpSpPr>
        <p:grpSpPr>
          <a:xfrm>
            <a:off x="4655875" y="2131775"/>
            <a:ext cx="857350" cy="836449"/>
            <a:chOff x="4846450" y="578400"/>
            <a:chExt cx="857350" cy="836449"/>
          </a:xfrm>
        </p:grpSpPr>
        <p:pic>
          <p:nvPicPr>
            <p:cNvPr id="154" name="Google Shape;154;p31"/>
            <p:cNvPicPr preferRelativeResize="0"/>
            <p:nvPr/>
          </p:nvPicPr>
          <p:blipFill>
            <a:blip r:embed="rId3">
              <a:alphaModFix/>
            </a:blip>
            <a:stretch>
              <a:fillRect/>
            </a:stretch>
          </p:blipFill>
          <p:spPr>
            <a:xfrm rot="-1799968">
              <a:off x="4950873" y="700904"/>
              <a:ext cx="648505" cy="591443"/>
            </a:xfrm>
            <a:prstGeom prst="rect">
              <a:avLst/>
            </a:prstGeom>
            <a:noFill/>
            <a:ln>
              <a:noFill/>
            </a:ln>
          </p:spPr>
        </p:pic>
        <p:sp>
          <p:nvSpPr>
            <p:cNvPr id="155" name="Google Shape;155;p31"/>
            <p:cNvSpPr txBox="1"/>
            <p:nvPr/>
          </p:nvSpPr>
          <p:spPr>
            <a:xfrm>
              <a:off x="5120325" y="768200"/>
              <a:ext cx="309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Medium"/>
                  <a:ea typeface="Nunito Medium"/>
                  <a:cs typeface="Nunito Medium"/>
                  <a:sym typeface="Nunito Medium"/>
                </a:rPr>
                <a:t>2</a:t>
              </a:r>
              <a:endParaRPr sz="1800">
                <a:solidFill>
                  <a:schemeClr val="lt1"/>
                </a:solidFill>
                <a:latin typeface="Nunito Medium"/>
                <a:ea typeface="Nunito Medium"/>
                <a:cs typeface="Nunito Medium"/>
                <a:sym typeface="Nunito Medium"/>
              </a:endParaRPr>
            </a:p>
          </p:txBody>
        </p:sp>
      </p:grpSp>
      <p:grpSp>
        <p:nvGrpSpPr>
          <p:cNvPr id="156" name="Google Shape;156;p31"/>
          <p:cNvGrpSpPr/>
          <p:nvPr/>
        </p:nvGrpSpPr>
        <p:grpSpPr>
          <a:xfrm>
            <a:off x="4655875" y="3636263"/>
            <a:ext cx="857350" cy="836449"/>
            <a:chOff x="4846450" y="578400"/>
            <a:chExt cx="857350" cy="836449"/>
          </a:xfrm>
        </p:grpSpPr>
        <p:pic>
          <p:nvPicPr>
            <p:cNvPr id="157" name="Google Shape;157;p31"/>
            <p:cNvPicPr preferRelativeResize="0"/>
            <p:nvPr/>
          </p:nvPicPr>
          <p:blipFill>
            <a:blip r:embed="rId3">
              <a:alphaModFix/>
            </a:blip>
            <a:stretch>
              <a:fillRect/>
            </a:stretch>
          </p:blipFill>
          <p:spPr>
            <a:xfrm rot="-1799968">
              <a:off x="4950873" y="700904"/>
              <a:ext cx="648505" cy="591443"/>
            </a:xfrm>
            <a:prstGeom prst="rect">
              <a:avLst/>
            </a:prstGeom>
            <a:noFill/>
            <a:ln>
              <a:noFill/>
            </a:ln>
          </p:spPr>
        </p:pic>
        <p:sp>
          <p:nvSpPr>
            <p:cNvPr id="158" name="Google Shape;158;p31"/>
            <p:cNvSpPr txBox="1"/>
            <p:nvPr/>
          </p:nvSpPr>
          <p:spPr>
            <a:xfrm>
              <a:off x="5120325" y="768200"/>
              <a:ext cx="309600" cy="4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Nunito Medium"/>
                  <a:ea typeface="Nunito Medium"/>
                  <a:cs typeface="Nunito Medium"/>
                  <a:sym typeface="Nunito Medium"/>
                </a:rPr>
                <a:t>3</a:t>
              </a:r>
              <a:endParaRPr sz="1800">
                <a:solidFill>
                  <a:schemeClr val="lt1"/>
                </a:solidFill>
                <a:latin typeface="Nunito Medium"/>
                <a:ea typeface="Nunito Medium"/>
                <a:cs typeface="Nunito Medium"/>
                <a:sym typeface="Nunito Medium"/>
              </a:endParaRPr>
            </a:p>
          </p:txBody>
        </p:sp>
      </p:grpSp>
      <p:sp>
        <p:nvSpPr>
          <p:cNvPr id="159" name="Google Shape;159;p31"/>
          <p:cNvSpPr txBox="1"/>
          <p:nvPr/>
        </p:nvSpPr>
        <p:spPr>
          <a:xfrm>
            <a:off x="5587500" y="627313"/>
            <a:ext cx="3280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lt1"/>
                </a:solidFill>
                <a:latin typeface="Nunito"/>
                <a:ea typeface="Nunito"/>
                <a:cs typeface="Nunito"/>
                <a:sym typeface="Nunito"/>
              </a:rPr>
              <a:t>Training new agents takes time and money</a:t>
            </a:r>
            <a:endParaRPr sz="2400">
              <a:solidFill>
                <a:schemeClr val="lt1"/>
              </a:solidFill>
              <a:latin typeface="Nunito"/>
              <a:ea typeface="Nunito"/>
              <a:cs typeface="Nunito"/>
              <a:sym typeface="Nunito"/>
            </a:endParaRPr>
          </a:p>
        </p:txBody>
      </p:sp>
      <p:sp>
        <p:nvSpPr>
          <p:cNvPr id="160" name="Google Shape;160;p31"/>
          <p:cNvSpPr txBox="1"/>
          <p:nvPr/>
        </p:nvSpPr>
        <p:spPr>
          <a:xfrm>
            <a:off x="5587500" y="2131775"/>
            <a:ext cx="27714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400">
                <a:solidFill>
                  <a:schemeClr val="lt1"/>
                </a:solidFill>
                <a:latin typeface="Nunito"/>
                <a:ea typeface="Nunito"/>
                <a:cs typeface="Nunito"/>
                <a:sym typeface="Nunito"/>
              </a:rPr>
              <a:t>Supervisors aren’t omnipresent</a:t>
            </a:r>
            <a:endParaRPr sz="2400">
              <a:solidFill>
                <a:schemeClr val="lt1"/>
              </a:solidFill>
              <a:latin typeface="Nunito"/>
              <a:ea typeface="Nunito"/>
              <a:cs typeface="Nunito"/>
              <a:sym typeface="Nunito"/>
            </a:endParaRPr>
          </a:p>
        </p:txBody>
      </p:sp>
      <p:sp>
        <p:nvSpPr>
          <p:cNvPr id="161" name="Google Shape;161;p31"/>
          <p:cNvSpPr txBox="1"/>
          <p:nvPr/>
        </p:nvSpPr>
        <p:spPr>
          <a:xfrm>
            <a:off x="5587500" y="3592775"/>
            <a:ext cx="35565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2400">
                <a:solidFill>
                  <a:schemeClr val="lt1"/>
                </a:solidFill>
                <a:latin typeface="Nunito"/>
                <a:ea typeface="Nunito"/>
                <a:cs typeface="Nunito"/>
                <a:sym typeface="Nunito"/>
              </a:rPr>
              <a:t>Difficult for agents to get real-time feedback</a:t>
            </a:r>
            <a:endParaRPr sz="2400">
              <a:solidFill>
                <a:schemeClr val="lt1"/>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245800" y="1830475"/>
            <a:ext cx="4045200" cy="148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AI Agent Coaching</a:t>
            </a:r>
            <a:endParaRPr/>
          </a:p>
        </p:txBody>
      </p:sp>
      <p:sp>
        <p:nvSpPr>
          <p:cNvPr id="167" name="Google Shape;167;p3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Clr>
                <a:srgbClr val="FFFFFF"/>
              </a:buClr>
              <a:buSzPts val="2000"/>
              <a:buChar char="➔"/>
            </a:pPr>
            <a:r>
              <a:rPr lang="en">
                <a:solidFill>
                  <a:srgbClr val="FFFFFF"/>
                </a:solidFill>
              </a:rPr>
              <a:t>Real-time transcriptions</a:t>
            </a:r>
            <a:endParaRPr>
              <a:solidFill>
                <a:srgbClr val="FFFFFF"/>
              </a:solidFill>
            </a:endParaRPr>
          </a:p>
          <a:p>
            <a:pPr indent="-355600" lvl="0" marL="457200" rtl="0" algn="l">
              <a:spcBef>
                <a:spcPts val="0"/>
              </a:spcBef>
              <a:spcAft>
                <a:spcPts val="0"/>
              </a:spcAft>
              <a:buClr>
                <a:srgbClr val="FFFFFF"/>
              </a:buClr>
              <a:buSzPts val="2000"/>
              <a:buChar char="➔"/>
            </a:pPr>
            <a:r>
              <a:rPr lang="en">
                <a:solidFill>
                  <a:srgbClr val="FFFFFF"/>
                </a:solidFill>
              </a:rPr>
              <a:t>Customizable conversational goals</a:t>
            </a:r>
            <a:endParaRPr>
              <a:solidFill>
                <a:srgbClr val="FFFFFF"/>
              </a:solidFill>
            </a:endParaRPr>
          </a:p>
          <a:p>
            <a:pPr indent="-355600" lvl="0" marL="457200" rtl="0" algn="l">
              <a:spcBef>
                <a:spcPts val="0"/>
              </a:spcBef>
              <a:spcAft>
                <a:spcPts val="0"/>
              </a:spcAft>
              <a:buClr>
                <a:srgbClr val="FFFFFF"/>
              </a:buClr>
              <a:buSzPts val="2000"/>
              <a:buChar char="➔"/>
            </a:pPr>
            <a:r>
              <a:rPr lang="en">
                <a:solidFill>
                  <a:srgbClr val="FFFFFF"/>
                </a:solidFill>
              </a:rPr>
              <a:t>Automated checklist</a:t>
            </a:r>
            <a:endParaRPr>
              <a:solidFill>
                <a:srgbClr val="FFFFFF"/>
              </a:solidFill>
            </a:endParaRPr>
          </a:p>
          <a:p>
            <a:pPr indent="-355600" lvl="0" marL="457200" rtl="0" algn="l">
              <a:spcBef>
                <a:spcPts val="0"/>
              </a:spcBef>
              <a:spcAft>
                <a:spcPts val="0"/>
              </a:spcAft>
              <a:buClr>
                <a:srgbClr val="FFFFFF"/>
              </a:buClr>
              <a:buSzPts val="2000"/>
              <a:buChar char="➔"/>
            </a:pPr>
            <a:r>
              <a:rPr lang="en">
                <a:solidFill>
                  <a:srgbClr val="FFFFFF"/>
                </a:solidFill>
              </a:rPr>
              <a:t>AI-powered tips and feedback</a:t>
            </a:r>
            <a:endParaRPr>
              <a:solidFill>
                <a:srgbClr val="FFFFFF"/>
              </a:solidFill>
            </a:endParaRPr>
          </a:p>
          <a:p>
            <a:pPr indent="-355600" lvl="0" marL="457200" rtl="0" algn="l">
              <a:spcBef>
                <a:spcPts val="0"/>
              </a:spcBef>
              <a:spcAft>
                <a:spcPts val="0"/>
              </a:spcAft>
              <a:buClr>
                <a:srgbClr val="FFFFFF"/>
              </a:buClr>
              <a:buSzPts val="2000"/>
              <a:buChar char="➔"/>
            </a:pPr>
            <a:r>
              <a:rPr lang="en">
                <a:solidFill>
                  <a:srgbClr val="FFFFFF"/>
                </a:solidFill>
              </a:rPr>
              <a:t>Agent analytics for supervisors and managers</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idx="1" type="subTitle"/>
          </p:nvPr>
        </p:nvSpPr>
        <p:spPr>
          <a:xfrm>
            <a:off x="311700" y="2593788"/>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3" name="Google Shape;173;p33"/>
          <p:cNvPicPr preferRelativeResize="0"/>
          <p:nvPr/>
        </p:nvPicPr>
        <p:blipFill>
          <a:blip r:embed="rId3">
            <a:alphaModFix/>
          </a:blip>
          <a:stretch>
            <a:fillRect/>
          </a:stretch>
        </p:blipFill>
        <p:spPr>
          <a:xfrm>
            <a:off x="-1" y="-71875"/>
            <a:ext cx="5184156" cy="4183799"/>
          </a:xfrm>
          <a:prstGeom prst="rect">
            <a:avLst/>
          </a:prstGeom>
          <a:noFill/>
          <a:ln>
            <a:noFill/>
          </a:ln>
        </p:spPr>
      </p:pic>
      <p:pic>
        <p:nvPicPr>
          <p:cNvPr id="174" name="Google Shape;174;p33"/>
          <p:cNvPicPr preferRelativeResize="0"/>
          <p:nvPr/>
        </p:nvPicPr>
        <p:blipFill>
          <a:blip r:embed="rId4">
            <a:alphaModFix/>
          </a:blip>
          <a:stretch>
            <a:fillRect/>
          </a:stretch>
        </p:blipFill>
        <p:spPr>
          <a:xfrm>
            <a:off x="3959859" y="0"/>
            <a:ext cx="5184139" cy="41837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Clr>
                <a:srgbClr val="CDEF51"/>
              </a:buClr>
              <a:buSzPts val="2000"/>
              <a:buChar char="➔"/>
            </a:pPr>
            <a:r>
              <a:rPr lang="en">
                <a:solidFill>
                  <a:srgbClr val="CDEF51"/>
                </a:solidFill>
              </a:rPr>
              <a:t>Real-time transcriptions</a:t>
            </a:r>
            <a:endParaRPr>
              <a:solidFill>
                <a:srgbClr val="CDEF51"/>
              </a:solidFill>
            </a:endParaRPr>
          </a:p>
          <a:p>
            <a:pPr indent="-355600" lvl="0" marL="457200" rtl="0" algn="l">
              <a:spcBef>
                <a:spcPts val="0"/>
              </a:spcBef>
              <a:spcAft>
                <a:spcPts val="0"/>
              </a:spcAft>
              <a:buClr>
                <a:srgbClr val="FFFFFF"/>
              </a:buClr>
              <a:buSzPts val="2000"/>
              <a:buChar char="➔"/>
            </a:pPr>
            <a:r>
              <a:rPr lang="en">
                <a:solidFill>
                  <a:srgbClr val="FFFFFF"/>
                </a:solidFill>
              </a:rPr>
              <a:t>Customizable conversational goals</a:t>
            </a:r>
            <a:endParaRPr>
              <a:solidFill>
                <a:srgbClr val="FFFFFF"/>
              </a:solidFill>
            </a:endParaRPr>
          </a:p>
          <a:p>
            <a:pPr indent="-355600" lvl="0" marL="457200" rtl="0" algn="l">
              <a:spcBef>
                <a:spcPts val="0"/>
              </a:spcBef>
              <a:spcAft>
                <a:spcPts val="0"/>
              </a:spcAft>
              <a:buClr>
                <a:srgbClr val="FFFFFF"/>
              </a:buClr>
              <a:buSzPts val="2000"/>
              <a:buChar char="➔"/>
            </a:pPr>
            <a:r>
              <a:rPr lang="en">
                <a:solidFill>
                  <a:srgbClr val="FFFFFF"/>
                </a:solidFill>
              </a:rPr>
              <a:t>Automated checklist</a:t>
            </a:r>
            <a:endParaRPr>
              <a:solidFill>
                <a:srgbClr val="FFFFFF"/>
              </a:solidFill>
            </a:endParaRPr>
          </a:p>
          <a:p>
            <a:pPr indent="-355600" lvl="0" marL="457200" rtl="0" algn="l">
              <a:spcBef>
                <a:spcPts val="0"/>
              </a:spcBef>
              <a:spcAft>
                <a:spcPts val="0"/>
              </a:spcAft>
              <a:buClr>
                <a:srgbClr val="FFFFFF"/>
              </a:buClr>
              <a:buSzPts val="2000"/>
              <a:buChar char="➔"/>
            </a:pPr>
            <a:r>
              <a:rPr lang="en">
                <a:solidFill>
                  <a:srgbClr val="FFFFFF"/>
                </a:solidFill>
              </a:rPr>
              <a:t>AI-powered tips and feedback</a:t>
            </a:r>
            <a:endParaRPr>
              <a:solidFill>
                <a:srgbClr val="FFFFFF"/>
              </a:solidFill>
            </a:endParaRPr>
          </a:p>
          <a:p>
            <a:pPr indent="-355600" lvl="0" marL="457200" rtl="0" algn="l">
              <a:spcBef>
                <a:spcPts val="0"/>
              </a:spcBef>
              <a:spcAft>
                <a:spcPts val="0"/>
              </a:spcAft>
              <a:buClr>
                <a:srgbClr val="FFFFFF"/>
              </a:buClr>
              <a:buSzPts val="2000"/>
              <a:buChar char="➔"/>
            </a:pPr>
            <a:r>
              <a:rPr lang="en">
                <a:solidFill>
                  <a:srgbClr val="FFFFFF"/>
                </a:solidFill>
              </a:rPr>
              <a:t>Agent analytics for supervisors and managers</a:t>
            </a:r>
            <a:endParaRPr>
              <a:solidFill>
                <a:srgbClr val="FFFFFF"/>
              </a:solidFill>
            </a:endParaRPr>
          </a:p>
        </p:txBody>
      </p:sp>
      <p:pic>
        <p:nvPicPr>
          <p:cNvPr id="180" name="Google Shape;180;p34"/>
          <p:cNvPicPr preferRelativeResize="0"/>
          <p:nvPr/>
        </p:nvPicPr>
        <p:blipFill>
          <a:blip r:embed="rId3">
            <a:alphaModFix/>
          </a:blip>
          <a:stretch>
            <a:fillRect/>
          </a:stretch>
        </p:blipFill>
        <p:spPr>
          <a:xfrm>
            <a:off x="44175" y="1436088"/>
            <a:ext cx="4469849" cy="2271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355600" lvl="0" marL="457200" rtl="0" algn="l">
              <a:spcBef>
                <a:spcPts val="0"/>
              </a:spcBef>
              <a:spcAft>
                <a:spcPts val="0"/>
              </a:spcAft>
              <a:buClr>
                <a:srgbClr val="FFFFFF"/>
              </a:buClr>
              <a:buSzPts val="2000"/>
              <a:buChar char="➔"/>
            </a:pPr>
            <a:r>
              <a:rPr lang="en">
                <a:solidFill>
                  <a:srgbClr val="FFFFFF"/>
                </a:solidFill>
              </a:rPr>
              <a:t>Real-time transcriptions</a:t>
            </a:r>
            <a:endParaRPr>
              <a:solidFill>
                <a:srgbClr val="FFFFFF"/>
              </a:solidFill>
            </a:endParaRPr>
          </a:p>
          <a:p>
            <a:pPr indent="-355600" lvl="0" marL="457200" rtl="0" algn="l">
              <a:spcBef>
                <a:spcPts val="0"/>
              </a:spcBef>
              <a:spcAft>
                <a:spcPts val="0"/>
              </a:spcAft>
              <a:buClr>
                <a:srgbClr val="CDEF51"/>
              </a:buClr>
              <a:buSzPts val="2000"/>
              <a:buChar char="➔"/>
            </a:pPr>
            <a:r>
              <a:rPr lang="en">
                <a:solidFill>
                  <a:srgbClr val="CDEF51"/>
                </a:solidFill>
              </a:rPr>
              <a:t>Customizable conversational goals</a:t>
            </a:r>
            <a:endParaRPr>
              <a:solidFill>
                <a:srgbClr val="CDEF51"/>
              </a:solidFill>
            </a:endParaRPr>
          </a:p>
          <a:p>
            <a:pPr indent="-355600" lvl="0" marL="457200" rtl="0" algn="l">
              <a:spcBef>
                <a:spcPts val="0"/>
              </a:spcBef>
              <a:spcAft>
                <a:spcPts val="0"/>
              </a:spcAft>
              <a:buClr>
                <a:srgbClr val="CDEF51"/>
              </a:buClr>
              <a:buSzPts val="2000"/>
              <a:buChar char="➔"/>
            </a:pPr>
            <a:r>
              <a:rPr lang="en">
                <a:solidFill>
                  <a:srgbClr val="CDEF51"/>
                </a:solidFill>
              </a:rPr>
              <a:t>Automated checklist</a:t>
            </a:r>
            <a:endParaRPr>
              <a:solidFill>
                <a:srgbClr val="CDEF51"/>
              </a:solidFill>
            </a:endParaRPr>
          </a:p>
          <a:p>
            <a:pPr indent="-355600" lvl="0" marL="457200" rtl="0" algn="l">
              <a:spcBef>
                <a:spcPts val="0"/>
              </a:spcBef>
              <a:spcAft>
                <a:spcPts val="0"/>
              </a:spcAft>
              <a:buClr>
                <a:srgbClr val="FFFFFF"/>
              </a:buClr>
              <a:buSzPts val="2000"/>
              <a:buChar char="➔"/>
            </a:pPr>
            <a:r>
              <a:rPr lang="en">
                <a:solidFill>
                  <a:srgbClr val="FFFFFF"/>
                </a:solidFill>
              </a:rPr>
              <a:t>AI-powered tips and feedback</a:t>
            </a:r>
            <a:endParaRPr>
              <a:solidFill>
                <a:srgbClr val="FFFFFF"/>
              </a:solidFill>
            </a:endParaRPr>
          </a:p>
          <a:p>
            <a:pPr indent="-355600" lvl="0" marL="457200" rtl="0" algn="l">
              <a:spcBef>
                <a:spcPts val="0"/>
              </a:spcBef>
              <a:spcAft>
                <a:spcPts val="0"/>
              </a:spcAft>
              <a:buClr>
                <a:srgbClr val="FFFFFF"/>
              </a:buClr>
              <a:buSzPts val="2000"/>
              <a:buChar char="➔"/>
            </a:pPr>
            <a:r>
              <a:rPr lang="en">
                <a:solidFill>
                  <a:srgbClr val="FFFFFF"/>
                </a:solidFill>
              </a:rPr>
              <a:t>Agent analytics for supervisors and managers</a:t>
            </a:r>
            <a:endParaRPr>
              <a:solidFill>
                <a:srgbClr val="FFFFFF"/>
              </a:solidFill>
            </a:endParaRPr>
          </a:p>
        </p:txBody>
      </p:sp>
      <p:pic>
        <p:nvPicPr>
          <p:cNvPr id="186" name="Google Shape;186;p35"/>
          <p:cNvPicPr preferRelativeResize="0"/>
          <p:nvPr/>
        </p:nvPicPr>
        <p:blipFill>
          <a:blip r:embed="rId3">
            <a:alphaModFix/>
          </a:blip>
          <a:stretch>
            <a:fillRect/>
          </a:stretch>
        </p:blipFill>
        <p:spPr>
          <a:xfrm>
            <a:off x="89425" y="925512"/>
            <a:ext cx="4403012" cy="3292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asalt.ai">
  <a:themeElements>
    <a:clrScheme name="Simple Light">
      <a:dk1>
        <a:srgbClr val="222222"/>
      </a:dk1>
      <a:lt1>
        <a:srgbClr val="FFFFFF"/>
      </a:lt1>
      <a:dk2>
        <a:srgbClr val="444444"/>
      </a:dk2>
      <a:lt2>
        <a:srgbClr val="CCCCCC"/>
      </a:lt2>
      <a:accent1>
        <a:srgbClr val="19B9C3"/>
      </a:accent1>
      <a:accent2>
        <a:srgbClr val="50FEC5"/>
      </a:accent2>
      <a:accent3>
        <a:srgbClr val="8594A8"/>
      </a:accent3>
      <a:accent4>
        <a:srgbClr val="FFAB40"/>
      </a:accent4>
      <a:accent5>
        <a:srgbClr val="0097A7"/>
      </a:accent5>
      <a:accent6>
        <a:srgbClr val="CCCCCC"/>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asalt.ai">
  <a:themeElements>
    <a:clrScheme name="Simple Light">
      <a:dk1>
        <a:srgbClr val="FFFFFF"/>
      </a:dk1>
      <a:lt1>
        <a:srgbClr val="CCCCCC"/>
      </a:lt1>
      <a:dk2>
        <a:srgbClr val="19B9C3"/>
      </a:dk2>
      <a:lt2>
        <a:srgbClr val="50FEC5"/>
      </a:lt2>
      <a:accent1>
        <a:srgbClr val="000000"/>
      </a:accent1>
      <a:accent2>
        <a:srgbClr val="777777"/>
      </a:accent2>
      <a:accent3>
        <a:srgbClr val="444444"/>
      </a:accent3>
      <a:accent4>
        <a:srgbClr val="22D5E0"/>
      </a:accent4>
      <a:accent5>
        <a:srgbClr val="737F8A"/>
      </a:accent5>
      <a:accent6>
        <a:srgbClr val="FF4500"/>
      </a:accent6>
      <a:hlink>
        <a:srgbClr val="19B9C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