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15" Target="../media/image14.png" Type="http://schemas.openxmlformats.org/officeDocument/2006/relationships/image"/><Relationship Id="rId16" Target="../media/image15.png" Type="http://schemas.openxmlformats.org/officeDocument/2006/relationships/image"/><Relationship Id="rId17" Target="../media/image16.png" Type="http://schemas.openxmlformats.org/officeDocument/2006/relationships/image"/><Relationship Id="rId18" Target="../media/image17.pn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6.png" Type="http://schemas.openxmlformats.org/officeDocument/2006/relationships/image"/><Relationship Id="rId11" Target="../media/image37.png" Type="http://schemas.openxmlformats.org/officeDocument/2006/relationships/image"/><Relationship Id="rId12" Target="../media/image38.png" Type="http://schemas.openxmlformats.org/officeDocument/2006/relationships/image"/><Relationship Id="rId13" Target="../media/image31.png" Type="http://schemas.openxmlformats.org/officeDocument/2006/relationships/image"/><Relationship Id="rId14" Target="../media/image95.png" Type="http://schemas.openxmlformats.org/officeDocument/2006/relationships/image"/><Relationship Id="rId15" Target="../media/image96.png" Type="http://schemas.openxmlformats.org/officeDocument/2006/relationships/image"/><Relationship Id="rId16" Target="../media/image97.png" Type="http://schemas.openxmlformats.org/officeDocument/2006/relationships/image"/><Relationship Id="rId17" Target="../media/image98.png" Type="http://schemas.openxmlformats.org/officeDocument/2006/relationships/image"/><Relationship Id="rId2" Target="../media/image35.png" Type="http://schemas.openxmlformats.org/officeDocument/2006/relationships/image"/><Relationship Id="rId3" Target="../media/image43.png" Type="http://schemas.openxmlformats.org/officeDocument/2006/relationships/image"/><Relationship Id="rId4" Target="../media/image93.png" Type="http://schemas.openxmlformats.org/officeDocument/2006/relationships/image"/><Relationship Id="rId5" Target="../media/image8.png" Type="http://schemas.openxmlformats.org/officeDocument/2006/relationships/image"/><Relationship Id="rId6" Target="../media/image9.png" Type="http://schemas.openxmlformats.org/officeDocument/2006/relationships/image"/><Relationship Id="rId7" Target="../media/image10.png" Type="http://schemas.openxmlformats.org/officeDocument/2006/relationships/image"/><Relationship Id="rId8" Target="../media/image16.png" Type="http://schemas.openxmlformats.org/officeDocument/2006/relationships/image"/><Relationship Id="rId9" Target="../media/image9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7.png" Type="http://schemas.openxmlformats.org/officeDocument/2006/relationships/image"/><Relationship Id="rId11" Target="../media/image38.png" Type="http://schemas.openxmlformats.org/officeDocument/2006/relationships/image"/><Relationship Id="rId12" Target="../media/image39.png" Type="http://schemas.openxmlformats.org/officeDocument/2006/relationships/image"/><Relationship Id="rId13" Target="../media/image100.png" Type="http://schemas.openxmlformats.org/officeDocument/2006/relationships/image"/><Relationship Id="rId14" Target="../media/image101.png" Type="http://schemas.openxmlformats.org/officeDocument/2006/relationships/image"/><Relationship Id="rId2" Target="../media/image35.png" Type="http://schemas.openxmlformats.org/officeDocument/2006/relationships/image"/><Relationship Id="rId3" Target="../media/image43.png" Type="http://schemas.openxmlformats.org/officeDocument/2006/relationships/image"/><Relationship Id="rId4" Target="../media/image99.png" Type="http://schemas.openxmlformats.org/officeDocument/2006/relationships/image"/><Relationship Id="rId5" Target="../media/image8.png" Type="http://schemas.openxmlformats.org/officeDocument/2006/relationships/image"/><Relationship Id="rId6" Target="../media/image9.png" Type="http://schemas.openxmlformats.org/officeDocument/2006/relationships/image"/><Relationship Id="rId7" Target="../media/image10.png" Type="http://schemas.openxmlformats.org/officeDocument/2006/relationships/image"/><Relationship Id="rId8" Target="../media/image16.png" Type="http://schemas.openxmlformats.org/officeDocument/2006/relationships/image"/><Relationship Id="rId9" Target="../media/image3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4.png" Type="http://schemas.openxmlformats.org/officeDocument/2006/relationships/image"/><Relationship Id="rId11" Target="../media/image25.png" Type="http://schemas.openxmlformats.org/officeDocument/2006/relationships/image"/><Relationship Id="rId12" Target="../media/image26.png" Type="http://schemas.openxmlformats.org/officeDocument/2006/relationships/image"/><Relationship Id="rId13" Target="../media/image27.png" Type="http://schemas.openxmlformats.org/officeDocument/2006/relationships/image"/><Relationship Id="rId14" Target="../media/image28.png" Type="http://schemas.openxmlformats.org/officeDocument/2006/relationships/image"/><Relationship Id="rId15" Target="../media/image29.png" Type="http://schemas.openxmlformats.org/officeDocument/2006/relationships/image"/><Relationship Id="rId16" Target="../media/image30.png" Type="http://schemas.openxmlformats.org/officeDocument/2006/relationships/image"/><Relationship Id="rId2" Target="../media/image20.png" Type="http://schemas.openxmlformats.org/officeDocument/2006/relationships/image"/><Relationship Id="rId3" Target="../media/image21.pn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Relationship Id="rId6" Target="../media/image10.png" Type="http://schemas.openxmlformats.org/officeDocument/2006/relationships/image"/><Relationship Id="rId7" Target="../media/image16.png" Type="http://schemas.openxmlformats.org/officeDocument/2006/relationships/image"/><Relationship Id="rId8" Target="../media/image22.png" Type="http://schemas.openxmlformats.org/officeDocument/2006/relationships/image"/><Relationship Id="rId9" Target="../media/image2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5.png" Type="http://schemas.openxmlformats.org/officeDocument/2006/relationships/image"/><Relationship Id="rId11" Target="../media/image36.png" Type="http://schemas.openxmlformats.org/officeDocument/2006/relationships/image"/><Relationship Id="rId12" Target="../media/image37.png" Type="http://schemas.openxmlformats.org/officeDocument/2006/relationships/image"/><Relationship Id="rId13" Target="../media/image38.png" Type="http://schemas.openxmlformats.org/officeDocument/2006/relationships/image"/><Relationship Id="rId14" Target="../media/image39.png" Type="http://schemas.openxmlformats.org/officeDocument/2006/relationships/image"/><Relationship Id="rId15" Target="../media/image40.png" Type="http://schemas.openxmlformats.org/officeDocument/2006/relationships/image"/><Relationship Id="rId16" Target="../media/image41.png" Type="http://schemas.openxmlformats.org/officeDocument/2006/relationships/image"/><Relationship Id="rId17" Target="../media/image42.png" Type="http://schemas.openxmlformats.org/officeDocument/2006/relationships/image"/><Relationship Id="rId2" Target="../media/image31.png" Type="http://schemas.openxmlformats.org/officeDocument/2006/relationships/image"/><Relationship Id="rId3" Target="../media/image32.png" Type="http://schemas.openxmlformats.org/officeDocument/2006/relationships/image"/><Relationship Id="rId4" Target="../media/image33.png" Type="http://schemas.openxmlformats.org/officeDocument/2006/relationships/image"/><Relationship Id="rId5" Target="../media/image8.png" Type="http://schemas.openxmlformats.org/officeDocument/2006/relationships/image"/><Relationship Id="rId6" Target="../media/image9.png" Type="http://schemas.openxmlformats.org/officeDocument/2006/relationships/image"/><Relationship Id="rId7" Target="../media/image10.png" Type="http://schemas.openxmlformats.org/officeDocument/2006/relationships/image"/><Relationship Id="rId8" Target="../media/image16.png" Type="http://schemas.openxmlformats.org/officeDocument/2006/relationships/image"/><Relationship Id="rId9" Target="../media/image3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1.png" Type="http://schemas.openxmlformats.org/officeDocument/2006/relationships/image"/><Relationship Id="rId11" Target="../media/image46.png" Type="http://schemas.openxmlformats.org/officeDocument/2006/relationships/image"/><Relationship Id="rId12" Target="../media/image37.png" Type="http://schemas.openxmlformats.org/officeDocument/2006/relationships/image"/><Relationship Id="rId13" Target="../media/image38.png" Type="http://schemas.openxmlformats.org/officeDocument/2006/relationships/image"/><Relationship Id="rId14" Target="../media/image39.png" Type="http://schemas.openxmlformats.org/officeDocument/2006/relationships/image"/><Relationship Id="rId15" Target="../media/image47.png" Type="http://schemas.openxmlformats.org/officeDocument/2006/relationships/image"/><Relationship Id="rId2" Target="../media/image35.png" Type="http://schemas.openxmlformats.org/officeDocument/2006/relationships/image"/><Relationship Id="rId3" Target="../media/image43.png" Type="http://schemas.openxmlformats.org/officeDocument/2006/relationships/image"/><Relationship Id="rId4" Target="../media/image44.png" Type="http://schemas.openxmlformats.org/officeDocument/2006/relationships/image"/><Relationship Id="rId5" Target="../media/image8.png" Type="http://schemas.openxmlformats.org/officeDocument/2006/relationships/image"/><Relationship Id="rId6" Target="../media/image9.png" Type="http://schemas.openxmlformats.org/officeDocument/2006/relationships/image"/><Relationship Id="rId7" Target="../media/image10.png" Type="http://schemas.openxmlformats.org/officeDocument/2006/relationships/image"/><Relationship Id="rId8" Target="../media/image16.png" Type="http://schemas.openxmlformats.org/officeDocument/2006/relationships/image"/><Relationship Id="rId9" Target="../media/image4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1.png" Type="http://schemas.openxmlformats.org/officeDocument/2006/relationships/image"/><Relationship Id="rId11" Target="../media/image46.png" Type="http://schemas.openxmlformats.org/officeDocument/2006/relationships/image"/><Relationship Id="rId12" Target="../media/image37.png" Type="http://schemas.openxmlformats.org/officeDocument/2006/relationships/image"/><Relationship Id="rId13" Target="../media/image38.png" Type="http://schemas.openxmlformats.org/officeDocument/2006/relationships/image"/><Relationship Id="rId14" Target="../media/image39.png" Type="http://schemas.openxmlformats.org/officeDocument/2006/relationships/image"/><Relationship Id="rId15" Target="../media/image48.png" Type="http://schemas.openxmlformats.org/officeDocument/2006/relationships/image"/><Relationship Id="rId16" Target="../media/image47.png" Type="http://schemas.openxmlformats.org/officeDocument/2006/relationships/image"/><Relationship Id="rId2" Target="../media/image35.png" Type="http://schemas.openxmlformats.org/officeDocument/2006/relationships/image"/><Relationship Id="rId3" Target="../media/image43.png" Type="http://schemas.openxmlformats.org/officeDocument/2006/relationships/image"/><Relationship Id="rId4" Target="../media/image44.png" Type="http://schemas.openxmlformats.org/officeDocument/2006/relationships/image"/><Relationship Id="rId5" Target="../media/image8.png" Type="http://schemas.openxmlformats.org/officeDocument/2006/relationships/image"/><Relationship Id="rId6" Target="../media/image9.png" Type="http://schemas.openxmlformats.org/officeDocument/2006/relationships/image"/><Relationship Id="rId7" Target="../media/image10.png" Type="http://schemas.openxmlformats.org/officeDocument/2006/relationships/image"/><Relationship Id="rId8" Target="../media/image16.png" Type="http://schemas.openxmlformats.org/officeDocument/2006/relationships/image"/><Relationship Id="rId9" Target="../media/image4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png" Type="http://schemas.openxmlformats.org/officeDocument/2006/relationships/image"/><Relationship Id="rId11" Target="../media/image52.png" Type="http://schemas.openxmlformats.org/officeDocument/2006/relationships/image"/><Relationship Id="rId12" Target="../media/image31.png" Type="http://schemas.openxmlformats.org/officeDocument/2006/relationships/image"/><Relationship Id="rId13" Target="../media/image46.png" Type="http://schemas.openxmlformats.org/officeDocument/2006/relationships/image"/><Relationship Id="rId14" Target="../media/image37.png" Type="http://schemas.openxmlformats.org/officeDocument/2006/relationships/image"/><Relationship Id="rId15" Target="../media/image38.png" Type="http://schemas.openxmlformats.org/officeDocument/2006/relationships/image"/><Relationship Id="rId16" Target="../media/image39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" Target="../media/image3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" Target="../media/image43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media/image73.png" Type="http://schemas.openxmlformats.org/officeDocument/2006/relationships/image"/><Relationship Id="rId38" Target="../media/image74.png" Type="http://schemas.openxmlformats.org/officeDocument/2006/relationships/image"/><Relationship Id="rId39" Target="../media/image75.png" Type="http://schemas.openxmlformats.org/officeDocument/2006/relationships/image"/><Relationship Id="rId4" Target="../media/image49.png" Type="http://schemas.openxmlformats.org/officeDocument/2006/relationships/image"/><Relationship Id="rId40" Target="../media/image76.png" Type="http://schemas.openxmlformats.org/officeDocument/2006/relationships/image"/><Relationship Id="rId41" Target="../media/image77.png" Type="http://schemas.openxmlformats.org/officeDocument/2006/relationships/image"/><Relationship Id="rId5" Target="../media/image8.png" Type="http://schemas.openxmlformats.org/officeDocument/2006/relationships/image"/><Relationship Id="rId6" Target="../media/image9.png" Type="http://schemas.openxmlformats.org/officeDocument/2006/relationships/image"/><Relationship Id="rId7" Target="../media/image10.png" Type="http://schemas.openxmlformats.org/officeDocument/2006/relationships/image"/><Relationship Id="rId8" Target="../media/image50.png" Type="http://schemas.openxmlformats.org/officeDocument/2006/relationships/image"/><Relationship Id="rId9" Target="../media/image5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1.png" Type="http://schemas.openxmlformats.org/officeDocument/2006/relationships/image"/><Relationship Id="rId11" Target="../media/image82.png" Type="http://schemas.openxmlformats.org/officeDocument/2006/relationships/image"/><Relationship Id="rId12" Target="../media/image16.png" Type="http://schemas.openxmlformats.org/officeDocument/2006/relationships/image"/><Relationship Id="rId13" Target="../media/image31.png" Type="http://schemas.openxmlformats.org/officeDocument/2006/relationships/image"/><Relationship Id="rId14" Target="../media/image46.png" Type="http://schemas.openxmlformats.org/officeDocument/2006/relationships/image"/><Relationship Id="rId15" Target="../media/image37.png" Type="http://schemas.openxmlformats.org/officeDocument/2006/relationships/image"/><Relationship Id="rId16" Target="../media/image38.png" Type="http://schemas.openxmlformats.org/officeDocument/2006/relationships/image"/><Relationship Id="rId17" Target="../media/image39.png" Type="http://schemas.openxmlformats.org/officeDocument/2006/relationships/image"/><Relationship Id="rId18" Target="../media/image83.png" Type="http://schemas.openxmlformats.org/officeDocument/2006/relationships/image"/><Relationship Id="rId2" Target="../media/image35.png" Type="http://schemas.openxmlformats.org/officeDocument/2006/relationships/image"/><Relationship Id="rId3" Target="../media/image43.png" Type="http://schemas.openxmlformats.org/officeDocument/2006/relationships/image"/><Relationship Id="rId4" Target="../media/image78.png" Type="http://schemas.openxmlformats.org/officeDocument/2006/relationships/image"/><Relationship Id="rId5" Target="../media/image8.png" Type="http://schemas.openxmlformats.org/officeDocument/2006/relationships/image"/><Relationship Id="rId6" Target="../media/image9.png" Type="http://schemas.openxmlformats.org/officeDocument/2006/relationships/image"/><Relationship Id="rId7" Target="../media/image10.png" Type="http://schemas.openxmlformats.org/officeDocument/2006/relationships/image"/><Relationship Id="rId8" Target="../media/image79.png" Type="http://schemas.openxmlformats.org/officeDocument/2006/relationships/image"/><Relationship Id="rId9" Target="../media/image8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1.png" Type="http://schemas.openxmlformats.org/officeDocument/2006/relationships/image"/><Relationship Id="rId11" Target="../media/image84.png" Type="http://schemas.openxmlformats.org/officeDocument/2006/relationships/image"/><Relationship Id="rId12" Target="../media/image38.png" Type="http://schemas.openxmlformats.org/officeDocument/2006/relationships/image"/><Relationship Id="rId13" Target="../media/image39.png" Type="http://schemas.openxmlformats.org/officeDocument/2006/relationships/image"/><Relationship Id="rId14" Target="../media/image85.png" Type="http://schemas.openxmlformats.org/officeDocument/2006/relationships/image"/><Relationship Id="rId15" Target="../media/image86.png" Type="http://schemas.openxmlformats.org/officeDocument/2006/relationships/image"/><Relationship Id="rId2" Target="../media/image35.png" Type="http://schemas.openxmlformats.org/officeDocument/2006/relationships/image"/><Relationship Id="rId3" Target="../media/image43.png" Type="http://schemas.openxmlformats.org/officeDocument/2006/relationships/image"/><Relationship Id="rId4" Target="../media/image33.png" Type="http://schemas.openxmlformats.org/officeDocument/2006/relationships/image"/><Relationship Id="rId5" Target="../media/image8.png" Type="http://schemas.openxmlformats.org/officeDocument/2006/relationships/image"/><Relationship Id="rId6" Target="../media/image9.png" Type="http://schemas.openxmlformats.org/officeDocument/2006/relationships/image"/><Relationship Id="rId7" Target="../media/image10.png" Type="http://schemas.openxmlformats.org/officeDocument/2006/relationships/image"/><Relationship Id="rId8" Target="../media/image16.png" Type="http://schemas.openxmlformats.org/officeDocument/2006/relationships/image"/><Relationship Id="rId9" Target="../media/image3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6.png" Type="http://schemas.openxmlformats.org/officeDocument/2006/relationships/image"/><Relationship Id="rId11" Target="../media/image37.png" Type="http://schemas.openxmlformats.org/officeDocument/2006/relationships/image"/><Relationship Id="rId12" Target="../media/image31.png" Type="http://schemas.openxmlformats.org/officeDocument/2006/relationships/image"/><Relationship Id="rId13" Target="../media/image89.png" Type="http://schemas.openxmlformats.org/officeDocument/2006/relationships/image"/><Relationship Id="rId14" Target="../media/image39.png" Type="http://schemas.openxmlformats.org/officeDocument/2006/relationships/image"/><Relationship Id="rId15" Target="../media/image90.png" Type="http://schemas.openxmlformats.org/officeDocument/2006/relationships/image"/><Relationship Id="rId16" Target="../media/image91.png" Type="http://schemas.openxmlformats.org/officeDocument/2006/relationships/image"/><Relationship Id="rId17" Target="../media/image92.png" Type="http://schemas.openxmlformats.org/officeDocument/2006/relationships/image"/><Relationship Id="rId2" Target="../media/image35.png" Type="http://schemas.openxmlformats.org/officeDocument/2006/relationships/image"/><Relationship Id="rId3" Target="../media/image43.png" Type="http://schemas.openxmlformats.org/officeDocument/2006/relationships/image"/><Relationship Id="rId4" Target="../media/image87.png" Type="http://schemas.openxmlformats.org/officeDocument/2006/relationships/image"/><Relationship Id="rId5" Target="../media/image8.png" Type="http://schemas.openxmlformats.org/officeDocument/2006/relationships/image"/><Relationship Id="rId6" Target="../media/image9.png" Type="http://schemas.openxmlformats.org/officeDocument/2006/relationships/image"/><Relationship Id="rId7" Target="../media/image10.png" Type="http://schemas.openxmlformats.org/officeDocument/2006/relationships/image"/><Relationship Id="rId8" Target="../media/image16.png" Type="http://schemas.openxmlformats.org/officeDocument/2006/relationships/image"/><Relationship Id="rId9" Target="../media/image8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E3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270500" y="1092200"/>
            <a:ext cx="15824200" cy="61722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182100" y="2603500"/>
            <a:ext cx="7912100" cy="30861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968500" y="2984500"/>
            <a:ext cx="7213600" cy="24003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4394200" y="850900"/>
            <a:ext cx="1625600" cy="5842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4610100" y="762000"/>
            <a:ext cx="1397000" cy="15240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6286500" y="850900"/>
            <a:ext cx="1752600" cy="5842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6591300" y="749300"/>
            <a:ext cx="1447800" cy="15240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2260600" y="977900"/>
            <a:ext cx="330200" cy="3302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2895600" y="977900"/>
            <a:ext cx="330200" cy="3302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3530600" y="977900"/>
            <a:ext cx="330200" cy="330200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9512300" y="2844800"/>
            <a:ext cx="203200" cy="2032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9893300" y="2844800"/>
            <a:ext cx="203200" cy="2032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0274300" y="2844800"/>
            <a:ext cx="203200" cy="203200"/>
          </a:xfrm>
          <a:prstGeom prst="rect">
            <a:avLst/>
          </a:prstGeom>
        </p:spPr>
      </p:pic>
      <p:grpSp>
        <p:nvGrpSpPr>
          <p:cNvPr name="Group 20" id="2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1" id="21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8458200" y="850900"/>
            <a:ext cx="2019300" cy="5842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8674100" y="635000"/>
            <a:ext cx="1841500" cy="11938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939800" y="914400"/>
            <a:ext cx="520700" cy="90297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2222500" y="8128000"/>
            <a:ext cx="4953000" cy="10795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9398000" y="3098800"/>
            <a:ext cx="4635500" cy="28321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1917700" y="3962400"/>
            <a:ext cx="4381500" cy="30607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E3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394200" y="850900"/>
            <a:ext cx="1892300" cy="6731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737100" y="685800"/>
            <a:ext cx="1346200" cy="11303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133600" y="1473200"/>
            <a:ext cx="3962400" cy="10287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260600" y="977900"/>
            <a:ext cx="330200" cy="3302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895600" y="977900"/>
            <a:ext cx="330200" cy="3302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530600" y="977900"/>
            <a:ext cx="330200" cy="3302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939800" y="914400"/>
            <a:ext cx="520700" cy="90297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320800" y="3784600"/>
            <a:ext cx="5626100" cy="29083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12000" y="850900"/>
            <a:ext cx="1892300" cy="6731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6997700" y="685800"/>
            <a:ext cx="2032000" cy="1130300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829800" y="850900"/>
            <a:ext cx="1892300" cy="6731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0160000" y="685800"/>
            <a:ext cx="1358900" cy="1130300"/>
          </a:xfrm>
          <a:prstGeom prst="rect">
            <a:avLst/>
          </a:prstGeom>
        </p:spPr>
      </p:pic>
      <p:grpSp>
        <p:nvGrpSpPr>
          <p:cNvPr name="Group 18" id="1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560300" y="850900"/>
            <a:ext cx="1892300" cy="6731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2903200" y="685800"/>
            <a:ext cx="1346200" cy="1130300"/>
          </a:xfrm>
          <a:prstGeom prst="rect">
            <a:avLst/>
          </a:prstGeom>
        </p:spPr>
      </p:pic>
      <p:grpSp>
        <p:nvGrpSpPr>
          <p:cNvPr name="Group 21" id="2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2" id="22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5278100" y="850900"/>
            <a:ext cx="1892300" cy="6731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5621000" y="685800"/>
            <a:ext cx="1384300" cy="11303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7251700" y="3759200"/>
            <a:ext cx="4356100" cy="29083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2547600" y="3771900"/>
            <a:ext cx="4267200" cy="29083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7614900" y="9652000"/>
            <a:ext cx="990600" cy="9017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E3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394200" y="850900"/>
            <a:ext cx="1892300" cy="6731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737100" y="685800"/>
            <a:ext cx="1346200" cy="11303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133600" y="1473200"/>
            <a:ext cx="1981200" cy="10287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260600" y="977900"/>
            <a:ext cx="330200" cy="3302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895600" y="977900"/>
            <a:ext cx="330200" cy="3302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530600" y="977900"/>
            <a:ext cx="330200" cy="3302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939800" y="914400"/>
            <a:ext cx="520700" cy="90297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12000" y="850900"/>
            <a:ext cx="1892300" cy="6731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6997700" y="685800"/>
            <a:ext cx="2032000" cy="1130300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829800" y="850900"/>
            <a:ext cx="1892300" cy="6731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0160000" y="685800"/>
            <a:ext cx="1358900" cy="1130300"/>
          </a:xfrm>
          <a:prstGeom prst="rect">
            <a:avLst/>
          </a:prstGeom>
        </p:spPr>
      </p:pic>
      <p:grpSp>
        <p:nvGrpSpPr>
          <p:cNvPr name="Group 17" id="1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560300" y="850900"/>
            <a:ext cx="1892300" cy="6731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2903200" y="685800"/>
            <a:ext cx="1346200" cy="1130300"/>
          </a:xfrm>
          <a:prstGeom prst="rect">
            <a:avLst/>
          </a:prstGeom>
        </p:spPr>
      </p:pic>
      <p:grpSp>
        <p:nvGrpSpPr>
          <p:cNvPr name="Group 20" id="2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1" id="2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5278100" y="850900"/>
            <a:ext cx="1892300" cy="6731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5621000" y="685800"/>
            <a:ext cx="1384300" cy="11303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422400" y="2552700"/>
            <a:ext cx="14770100" cy="57023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7678400" y="9652000"/>
            <a:ext cx="914400" cy="9017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E3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394200" y="622300"/>
            <a:ext cx="3314700" cy="10541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813300" y="215900"/>
            <a:ext cx="2882900" cy="20193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260600" y="977900"/>
            <a:ext cx="330200" cy="3302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895600" y="977900"/>
            <a:ext cx="330200" cy="3302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530600" y="977900"/>
            <a:ext cx="330200" cy="3302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39800" y="914400"/>
            <a:ext cx="520700" cy="90297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120900" y="3009900"/>
            <a:ext cx="2501900" cy="61849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4432300" y="3619500"/>
            <a:ext cx="3759200" cy="9906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4406900" y="5232400"/>
            <a:ext cx="3060700" cy="9906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4406900" y="6845300"/>
            <a:ext cx="3390900" cy="9906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7589500" y="9652000"/>
            <a:ext cx="990600" cy="8890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9677400" y="2933700"/>
            <a:ext cx="2781300" cy="5321300"/>
          </a:xfrm>
          <a:prstGeom prst="rect">
            <a:avLst/>
          </a:prstGeom>
        </p:spPr>
      </p:pic>
      <p:grpSp>
        <p:nvGrpSpPr>
          <p:cNvPr name="Group 17" id="1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2052300" y="3632200"/>
            <a:ext cx="3467100" cy="10033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2052300" y="5283200"/>
            <a:ext cx="3835400" cy="10033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2065000" y="6921500"/>
            <a:ext cx="1739900" cy="10033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E3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394200" y="850900"/>
            <a:ext cx="1892300" cy="6731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737100" y="685800"/>
            <a:ext cx="1346200" cy="11303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133600" y="1473200"/>
            <a:ext cx="3987800" cy="10287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260600" y="977900"/>
            <a:ext cx="330200" cy="3302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895600" y="977900"/>
            <a:ext cx="330200" cy="3302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530600" y="977900"/>
            <a:ext cx="330200" cy="3302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939800" y="914400"/>
            <a:ext cx="520700" cy="90297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028700" y="4064000"/>
            <a:ext cx="5918200" cy="27432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7112000" y="850900"/>
            <a:ext cx="1892300" cy="6731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6997700" y="685800"/>
            <a:ext cx="2032000" cy="1130300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9829800" y="850900"/>
            <a:ext cx="1892300" cy="6731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0160000" y="685800"/>
            <a:ext cx="1358900" cy="1130300"/>
          </a:xfrm>
          <a:prstGeom prst="rect">
            <a:avLst/>
          </a:prstGeom>
        </p:spPr>
      </p:pic>
      <p:grpSp>
        <p:nvGrpSpPr>
          <p:cNvPr name="Group 18" id="1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2560300" y="850900"/>
            <a:ext cx="1892300" cy="6731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2903200" y="685800"/>
            <a:ext cx="1346200" cy="1130300"/>
          </a:xfrm>
          <a:prstGeom prst="rect">
            <a:avLst/>
          </a:prstGeom>
        </p:spPr>
      </p:pic>
      <p:grpSp>
        <p:nvGrpSpPr>
          <p:cNvPr name="Group 21" id="2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2" id="2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5278100" y="850900"/>
            <a:ext cx="1892300" cy="6731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5621000" y="685800"/>
            <a:ext cx="1384300" cy="11303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6819900" y="3886200"/>
            <a:ext cx="4787900" cy="29083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2115800" y="3886200"/>
            <a:ext cx="4711700" cy="28956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7614900" y="9652000"/>
            <a:ext cx="977900" cy="889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E3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394200" y="850900"/>
            <a:ext cx="1892300" cy="6731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737100" y="685800"/>
            <a:ext cx="1346200" cy="11303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133600" y="1473200"/>
            <a:ext cx="2438400" cy="10287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260600" y="977900"/>
            <a:ext cx="330200" cy="3302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895600" y="977900"/>
            <a:ext cx="330200" cy="3302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530600" y="977900"/>
            <a:ext cx="330200" cy="3302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939800" y="914400"/>
            <a:ext cx="520700" cy="90297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498600" y="3733800"/>
            <a:ext cx="8470900" cy="34290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7112000" y="850900"/>
            <a:ext cx="1892300" cy="6731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6997700" y="685800"/>
            <a:ext cx="2032000" cy="1130300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829800" y="850900"/>
            <a:ext cx="1892300" cy="6731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0160000" y="685800"/>
            <a:ext cx="1358900" cy="1130300"/>
          </a:xfrm>
          <a:prstGeom prst="rect">
            <a:avLst/>
          </a:prstGeom>
        </p:spPr>
      </p:pic>
      <p:grpSp>
        <p:nvGrpSpPr>
          <p:cNvPr name="Group 18" id="1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560300" y="850900"/>
            <a:ext cx="1892300" cy="6731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2903200" y="685800"/>
            <a:ext cx="1346200" cy="1130300"/>
          </a:xfrm>
          <a:prstGeom prst="rect">
            <a:avLst/>
          </a:prstGeom>
        </p:spPr>
      </p:pic>
      <p:grpSp>
        <p:nvGrpSpPr>
          <p:cNvPr name="Group 21" id="2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2" id="2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5278100" y="850900"/>
            <a:ext cx="1892300" cy="6731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5621000" y="685800"/>
            <a:ext cx="1384300" cy="11303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7614900" y="9652000"/>
            <a:ext cx="977900" cy="901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E3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394200" y="850900"/>
            <a:ext cx="1892300" cy="6731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737100" y="685800"/>
            <a:ext cx="1346200" cy="11303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133600" y="1473200"/>
            <a:ext cx="2438400" cy="10287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260600" y="977900"/>
            <a:ext cx="330200" cy="3302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895600" y="977900"/>
            <a:ext cx="330200" cy="3302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530600" y="977900"/>
            <a:ext cx="330200" cy="3302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939800" y="914400"/>
            <a:ext cx="520700" cy="90297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498600" y="3733800"/>
            <a:ext cx="8470900" cy="34290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7112000" y="850900"/>
            <a:ext cx="1892300" cy="6731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6997700" y="685800"/>
            <a:ext cx="2032000" cy="1130300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829800" y="850900"/>
            <a:ext cx="1892300" cy="6731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0160000" y="685800"/>
            <a:ext cx="1358900" cy="1130300"/>
          </a:xfrm>
          <a:prstGeom prst="rect">
            <a:avLst/>
          </a:prstGeom>
        </p:spPr>
      </p:pic>
      <p:grpSp>
        <p:nvGrpSpPr>
          <p:cNvPr name="Group 18" id="1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560300" y="850900"/>
            <a:ext cx="1892300" cy="6731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2903200" y="685800"/>
            <a:ext cx="1346200" cy="1130300"/>
          </a:xfrm>
          <a:prstGeom prst="rect">
            <a:avLst/>
          </a:prstGeom>
        </p:spPr>
      </p:pic>
      <p:grpSp>
        <p:nvGrpSpPr>
          <p:cNvPr name="Group 21" id="2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2" id="2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5278100" y="850900"/>
            <a:ext cx="1892300" cy="6731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5621000" y="685800"/>
            <a:ext cx="1384300" cy="11303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9588500" y="3746500"/>
            <a:ext cx="8686800" cy="34290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7614900" y="9652000"/>
            <a:ext cx="977900" cy="9017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E3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394200" y="850900"/>
            <a:ext cx="1892300" cy="6731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737100" y="685800"/>
            <a:ext cx="1346200" cy="11303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133600" y="1473200"/>
            <a:ext cx="4356100" cy="10287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260600" y="977900"/>
            <a:ext cx="330200" cy="3302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895600" y="977900"/>
            <a:ext cx="330200" cy="3302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530600" y="977900"/>
            <a:ext cx="330200" cy="3302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50800" y="571500"/>
            <a:ext cx="8940800" cy="118491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2235200" y="3492500"/>
            <a:ext cx="4470400" cy="5930900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5410200" y="571500"/>
            <a:ext cx="8940800" cy="118491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7594600" y="3492500"/>
            <a:ext cx="4470400" cy="5930900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0845800" y="596900"/>
            <a:ext cx="8940800" cy="118491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3030200" y="3505200"/>
            <a:ext cx="4470400" cy="59309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939800" y="914400"/>
            <a:ext cx="520700" cy="90297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854200" y="2044700"/>
            <a:ext cx="3276600" cy="2222500"/>
          </a:xfrm>
          <a:prstGeom prst="rect">
            <a:avLst/>
          </a:prstGeom>
        </p:spPr>
      </p:pic>
      <p:grpSp>
        <p:nvGrpSpPr>
          <p:cNvPr name="Group 21" id="2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2" id="22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7112000" y="850900"/>
            <a:ext cx="1892300" cy="6731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6997700" y="685800"/>
            <a:ext cx="2032000" cy="1130300"/>
          </a:xfrm>
          <a:prstGeom prst="rect">
            <a:avLst/>
          </a:prstGeom>
        </p:spPr>
      </p:pic>
      <p:grpSp>
        <p:nvGrpSpPr>
          <p:cNvPr name="Group 24" id="2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5" id="2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829800" y="850900"/>
            <a:ext cx="1892300" cy="6731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0160000" y="685800"/>
            <a:ext cx="1358900" cy="1130300"/>
          </a:xfrm>
          <a:prstGeom prst="rect">
            <a:avLst/>
          </a:prstGeom>
        </p:spPr>
      </p:pic>
      <p:grpSp>
        <p:nvGrpSpPr>
          <p:cNvPr name="Group 27" id="2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8" id="28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560300" y="850900"/>
            <a:ext cx="1892300" cy="673100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2903200" y="685800"/>
            <a:ext cx="1346200" cy="1130300"/>
          </a:xfrm>
          <a:prstGeom prst="rect">
            <a:avLst/>
          </a:prstGeom>
        </p:spPr>
      </p:pic>
      <p:grpSp>
        <p:nvGrpSpPr>
          <p:cNvPr name="Group 30" id="3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1" id="3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5278100" y="850900"/>
            <a:ext cx="1892300" cy="673100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5621000" y="685800"/>
            <a:ext cx="1384300" cy="1130300"/>
          </a:xfrm>
          <a:prstGeom prst="rect">
            <a:avLst/>
          </a:prstGeom>
        </p:spPr>
      </p:pic>
      <p:pic>
        <p:nvPicPr>
          <p:cNvPr name="Picture 33" id="33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7429500" y="2032000"/>
            <a:ext cx="3848100" cy="2235200"/>
          </a:xfrm>
          <a:prstGeom prst="rect">
            <a:avLst/>
          </a:prstGeom>
        </p:spPr>
      </p:pic>
      <p:pic>
        <p:nvPicPr>
          <p:cNvPr name="Picture 34" id="34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12077700" y="2108200"/>
            <a:ext cx="3619500" cy="2159000"/>
          </a:xfrm>
          <a:prstGeom prst="rect">
            <a:avLst/>
          </a:prstGeom>
        </p:spPr>
      </p:pic>
      <p:grpSp>
        <p:nvGrpSpPr>
          <p:cNvPr name="Group 35" id="3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6" id="36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2400300" y="3556000"/>
            <a:ext cx="927100" cy="863600"/>
          </a:xfrm>
          <a:prstGeom prst="rect">
            <a:avLst/>
          </a:prstGeom>
        </p:spPr>
      </p:pic>
      <p:pic>
        <p:nvPicPr>
          <p:cNvPr name="Picture 37" id="37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2425700" y="4076700"/>
            <a:ext cx="2628900" cy="1028700"/>
          </a:xfrm>
          <a:prstGeom prst="rect">
            <a:avLst/>
          </a:prstGeom>
        </p:spPr>
      </p:pic>
      <p:grpSp>
        <p:nvGrpSpPr>
          <p:cNvPr name="Group 38" id="3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9" id="39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7772400" y="3505200"/>
            <a:ext cx="1955800" cy="850900"/>
          </a:xfrm>
          <a:prstGeom prst="rect">
            <a:avLst/>
          </a:prstGeom>
        </p:spPr>
      </p:pic>
      <p:pic>
        <p:nvPicPr>
          <p:cNvPr name="Picture 40" id="40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0">
            <a:off x="7785100" y="4013200"/>
            <a:ext cx="2476500" cy="1028700"/>
          </a:xfrm>
          <a:prstGeom prst="rect">
            <a:avLst/>
          </a:prstGeom>
        </p:spPr>
      </p:pic>
      <p:grpSp>
        <p:nvGrpSpPr>
          <p:cNvPr name="Group 41" id="4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2" id="42"/>
          <p:cNvPicPr>
            <a:picLocks noChangeAspect="true"/>
          </p:cNvPicPr>
          <p:nvPr/>
        </p:nvPicPr>
        <p:blipFill>
          <a:blip r:embed="rId23"/>
          <a:stretch>
            <a:fillRect/>
          </a:stretch>
        </p:blipFill>
        <p:spPr>
          <a:xfrm rot="0">
            <a:off x="7759700" y="4686300"/>
            <a:ext cx="3416300" cy="1130300"/>
          </a:xfrm>
          <a:prstGeom prst="rect">
            <a:avLst/>
          </a:prstGeom>
        </p:spPr>
      </p:pic>
      <p:pic>
        <p:nvPicPr>
          <p:cNvPr name="Picture 43" id="43"/>
          <p:cNvPicPr>
            <a:picLocks noChangeAspect="true"/>
          </p:cNvPicPr>
          <p:nvPr/>
        </p:nvPicPr>
        <p:blipFill>
          <a:blip r:embed="rId24"/>
          <a:stretch>
            <a:fillRect/>
          </a:stretch>
        </p:blipFill>
        <p:spPr>
          <a:xfrm rot="0">
            <a:off x="7759700" y="5105400"/>
            <a:ext cx="2946400" cy="1028700"/>
          </a:xfrm>
          <a:prstGeom prst="rect">
            <a:avLst/>
          </a:prstGeom>
        </p:spPr>
      </p:pic>
      <p:grpSp>
        <p:nvGrpSpPr>
          <p:cNvPr name="Group 44" id="4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5" id="45"/>
          <p:cNvPicPr>
            <a:picLocks noChangeAspect="true"/>
          </p:cNvPicPr>
          <p:nvPr/>
        </p:nvPicPr>
        <p:blipFill>
          <a:blip r:embed="rId25"/>
          <a:stretch>
            <a:fillRect/>
          </a:stretch>
        </p:blipFill>
        <p:spPr>
          <a:xfrm rot="0">
            <a:off x="7772400" y="5778500"/>
            <a:ext cx="1828800" cy="1130300"/>
          </a:xfrm>
          <a:prstGeom prst="rect">
            <a:avLst/>
          </a:prstGeom>
        </p:spPr>
      </p:pic>
      <p:pic>
        <p:nvPicPr>
          <p:cNvPr name="Picture 46" id="46"/>
          <p:cNvPicPr>
            <a:picLocks noChangeAspect="true"/>
          </p:cNvPicPr>
          <p:nvPr/>
        </p:nvPicPr>
        <p:blipFill>
          <a:blip r:embed="rId26"/>
          <a:stretch>
            <a:fillRect/>
          </a:stretch>
        </p:blipFill>
        <p:spPr>
          <a:xfrm rot="0">
            <a:off x="7785100" y="6197600"/>
            <a:ext cx="3784600" cy="1727200"/>
          </a:xfrm>
          <a:prstGeom prst="rect">
            <a:avLst/>
          </a:prstGeom>
        </p:spPr>
      </p:pic>
      <p:grpSp>
        <p:nvGrpSpPr>
          <p:cNvPr name="Group 47" id="4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8" id="48"/>
          <p:cNvPicPr>
            <a:picLocks noChangeAspect="true"/>
          </p:cNvPicPr>
          <p:nvPr/>
        </p:nvPicPr>
        <p:blipFill>
          <a:blip r:embed="rId27"/>
          <a:stretch>
            <a:fillRect/>
          </a:stretch>
        </p:blipFill>
        <p:spPr>
          <a:xfrm rot="0">
            <a:off x="13169900" y="3403600"/>
            <a:ext cx="787400" cy="927100"/>
          </a:xfrm>
          <a:prstGeom prst="rect">
            <a:avLst/>
          </a:prstGeom>
        </p:spPr>
      </p:pic>
      <p:pic>
        <p:nvPicPr>
          <p:cNvPr name="Picture 49" id="49"/>
          <p:cNvPicPr>
            <a:picLocks noChangeAspect="true"/>
          </p:cNvPicPr>
          <p:nvPr/>
        </p:nvPicPr>
        <p:blipFill>
          <a:blip r:embed="rId28"/>
          <a:stretch>
            <a:fillRect/>
          </a:stretch>
        </p:blipFill>
        <p:spPr>
          <a:xfrm rot="0">
            <a:off x="13182600" y="3911600"/>
            <a:ext cx="4254500" cy="1346200"/>
          </a:xfrm>
          <a:prstGeom prst="rect">
            <a:avLst/>
          </a:prstGeom>
        </p:spPr>
      </p:pic>
      <p:grpSp>
        <p:nvGrpSpPr>
          <p:cNvPr name="Group 50" id="5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1" id="51"/>
          <p:cNvPicPr>
            <a:picLocks noChangeAspect="true"/>
          </p:cNvPicPr>
          <p:nvPr/>
        </p:nvPicPr>
        <p:blipFill>
          <a:blip r:embed="rId29"/>
          <a:stretch>
            <a:fillRect/>
          </a:stretch>
        </p:blipFill>
        <p:spPr>
          <a:xfrm rot="0">
            <a:off x="13169900" y="5397500"/>
            <a:ext cx="1092200" cy="812800"/>
          </a:xfrm>
          <a:prstGeom prst="rect">
            <a:avLst/>
          </a:prstGeom>
        </p:spPr>
      </p:pic>
      <p:pic>
        <p:nvPicPr>
          <p:cNvPr name="Picture 52" id="52"/>
          <p:cNvPicPr>
            <a:picLocks noChangeAspect="true"/>
          </p:cNvPicPr>
          <p:nvPr/>
        </p:nvPicPr>
        <p:blipFill>
          <a:blip r:embed="rId30"/>
          <a:stretch>
            <a:fillRect/>
          </a:stretch>
        </p:blipFill>
        <p:spPr>
          <a:xfrm rot="0">
            <a:off x="13195300" y="5905500"/>
            <a:ext cx="3987800" cy="1028700"/>
          </a:xfrm>
          <a:prstGeom prst="rect">
            <a:avLst/>
          </a:prstGeom>
        </p:spPr>
      </p:pic>
      <p:grpSp>
        <p:nvGrpSpPr>
          <p:cNvPr name="Group 53" id="5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4" id="54"/>
          <p:cNvPicPr>
            <a:picLocks noChangeAspect="true"/>
          </p:cNvPicPr>
          <p:nvPr/>
        </p:nvPicPr>
        <p:blipFill>
          <a:blip r:embed="rId31"/>
          <a:stretch>
            <a:fillRect/>
          </a:stretch>
        </p:blipFill>
        <p:spPr>
          <a:xfrm rot="0">
            <a:off x="2400300" y="6794500"/>
            <a:ext cx="1549400" cy="850900"/>
          </a:xfrm>
          <a:prstGeom prst="rect">
            <a:avLst/>
          </a:prstGeom>
        </p:spPr>
      </p:pic>
      <p:pic>
        <p:nvPicPr>
          <p:cNvPr name="Picture 55" id="55"/>
          <p:cNvPicPr>
            <a:picLocks noChangeAspect="true"/>
          </p:cNvPicPr>
          <p:nvPr/>
        </p:nvPicPr>
        <p:blipFill>
          <a:blip r:embed="rId32"/>
          <a:stretch>
            <a:fillRect/>
          </a:stretch>
        </p:blipFill>
        <p:spPr>
          <a:xfrm rot="0">
            <a:off x="2425700" y="7289800"/>
            <a:ext cx="1244600" cy="1028700"/>
          </a:xfrm>
          <a:prstGeom prst="rect">
            <a:avLst/>
          </a:prstGeom>
        </p:spPr>
      </p:pic>
      <p:pic>
        <p:nvPicPr>
          <p:cNvPr name="Picture 56" id="56"/>
          <p:cNvPicPr>
            <a:picLocks noChangeAspect="true"/>
          </p:cNvPicPr>
          <p:nvPr/>
        </p:nvPicPr>
        <p:blipFill>
          <a:blip r:embed="rId33"/>
          <a:stretch>
            <a:fillRect/>
          </a:stretch>
        </p:blipFill>
        <p:spPr>
          <a:xfrm rot="0">
            <a:off x="2413000" y="7658100"/>
            <a:ext cx="1244600" cy="1028700"/>
          </a:xfrm>
          <a:prstGeom prst="rect">
            <a:avLst/>
          </a:prstGeom>
        </p:spPr>
      </p:pic>
      <p:grpSp>
        <p:nvGrpSpPr>
          <p:cNvPr name="Group 57" id="5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58" id="5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9" id="59"/>
          <p:cNvPicPr>
            <a:picLocks noChangeAspect="true"/>
          </p:cNvPicPr>
          <p:nvPr/>
        </p:nvPicPr>
        <p:blipFill>
          <a:blip r:embed="rId34"/>
          <a:stretch>
            <a:fillRect/>
          </a:stretch>
        </p:blipFill>
        <p:spPr>
          <a:xfrm rot="0">
            <a:off x="2374900" y="4991100"/>
            <a:ext cx="1511300" cy="863600"/>
          </a:xfrm>
          <a:prstGeom prst="rect">
            <a:avLst/>
          </a:prstGeom>
        </p:spPr>
      </p:pic>
      <p:pic>
        <p:nvPicPr>
          <p:cNvPr name="Picture 60" id="60"/>
          <p:cNvPicPr>
            <a:picLocks noChangeAspect="true"/>
          </p:cNvPicPr>
          <p:nvPr/>
        </p:nvPicPr>
        <p:blipFill>
          <a:blip r:embed="rId35"/>
          <a:stretch>
            <a:fillRect/>
          </a:stretch>
        </p:blipFill>
        <p:spPr>
          <a:xfrm rot="0">
            <a:off x="2387600" y="5486400"/>
            <a:ext cx="1955800" cy="673100"/>
          </a:xfrm>
          <a:prstGeom prst="rect">
            <a:avLst/>
          </a:prstGeom>
        </p:spPr>
      </p:pic>
      <p:pic>
        <p:nvPicPr>
          <p:cNvPr name="Picture 61" id="61"/>
          <p:cNvPicPr>
            <a:picLocks noChangeAspect="true"/>
          </p:cNvPicPr>
          <p:nvPr/>
        </p:nvPicPr>
        <p:blipFill>
          <a:blip r:embed="rId36"/>
          <a:stretch>
            <a:fillRect/>
          </a:stretch>
        </p:blipFill>
        <p:spPr>
          <a:xfrm rot="0">
            <a:off x="2374900" y="5842000"/>
            <a:ext cx="2146300" cy="673100"/>
          </a:xfrm>
          <a:prstGeom prst="rect">
            <a:avLst/>
          </a:prstGeom>
        </p:spPr>
      </p:pic>
      <p:grpSp>
        <p:nvGrpSpPr>
          <p:cNvPr name="Group 62" id="6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3" id="63"/>
          <p:cNvPicPr>
            <a:picLocks noChangeAspect="true"/>
          </p:cNvPicPr>
          <p:nvPr/>
        </p:nvPicPr>
        <p:blipFill>
          <a:blip r:embed="rId37"/>
          <a:stretch>
            <a:fillRect/>
          </a:stretch>
        </p:blipFill>
        <p:spPr>
          <a:xfrm rot="0">
            <a:off x="7785100" y="7581900"/>
            <a:ext cx="1016000" cy="1130300"/>
          </a:xfrm>
          <a:prstGeom prst="rect">
            <a:avLst/>
          </a:prstGeom>
        </p:spPr>
      </p:pic>
      <p:pic>
        <p:nvPicPr>
          <p:cNvPr name="Picture 64" id="64"/>
          <p:cNvPicPr>
            <a:picLocks noChangeAspect="true"/>
          </p:cNvPicPr>
          <p:nvPr/>
        </p:nvPicPr>
        <p:blipFill>
          <a:blip r:embed="rId38"/>
          <a:stretch>
            <a:fillRect/>
          </a:stretch>
        </p:blipFill>
        <p:spPr>
          <a:xfrm rot="0">
            <a:off x="7785100" y="8001000"/>
            <a:ext cx="3606800" cy="1371600"/>
          </a:xfrm>
          <a:prstGeom prst="rect">
            <a:avLst/>
          </a:prstGeom>
        </p:spPr>
      </p:pic>
      <p:grpSp>
        <p:nvGrpSpPr>
          <p:cNvPr name="Group 65" id="6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6" id="66"/>
          <p:cNvPicPr>
            <a:picLocks noChangeAspect="true"/>
          </p:cNvPicPr>
          <p:nvPr/>
        </p:nvPicPr>
        <p:blipFill>
          <a:blip r:embed="rId39"/>
          <a:stretch>
            <a:fillRect/>
          </a:stretch>
        </p:blipFill>
        <p:spPr>
          <a:xfrm rot="0">
            <a:off x="13182600" y="6731000"/>
            <a:ext cx="977900" cy="1130300"/>
          </a:xfrm>
          <a:prstGeom prst="rect">
            <a:avLst/>
          </a:prstGeom>
        </p:spPr>
      </p:pic>
      <p:pic>
        <p:nvPicPr>
          <p:cNvPr name="Picture 67" id="67"/>
          <p:cNvPicPr>
            <a:picLocks noChangeAspect="true"/>
          </p:cNvPicPr>
          <p:nvPr/>
        </p:nvPicPr>
        <p:blipFill>
          <a:blip r:embed="rId40"/>
          <a:stretch>
            <a:fillRect/>
          </a:stretch>
        </p:blipFill>
        <p:spPr>
          <a:xfrm rot="0">
            <a:off x="13195300" y="7162800"/>
            <a:ext cx="4140200" cy="1028700"/>
          </a:xfrm>
          <a:prstGeom prst="rect">
            <a:avLst/>
          </a:prstGeom>
        </p:spPr>
      </p:pic>
      <p:pic>
        <p:nvPicPr>
          <p:cNvPr name="Picture 68" id="68"/>
          <p:cNvPicPr>
            <a:picLocks noChangeAspect="true"/>
          </p:cNvPicPr>
          <p:nvPr/>
        </p:nvPicPr>
        <p:blipFill>
          <a:blip r:embed="rId41"/>
          <a:stretch>
            <a:fillRect/>
          </a:stretch>
        </p:blipFill>
        <p:spPr>
          <a:xfrm rot="0">
            <a:off x="17627600" y="9652000"/>
            <a:ext cx="939800" cy="889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E3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394200" y="850900"/>
            <a:ext cx="1892300" cy="6731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737100" y="685800"/>
            <a:ext cx="1346200" cy="11303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146300" y="1511300"/>
            <a:ext cx="3327400" cy="15240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260600" y="977900"/>
            <a:ext cx="330200" cy="3302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895600" y="977900"/>
            <a:ext cx="330200" cy="3302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530600" y="977900"/>
            <a:ext cx="330200" cy="3302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-5118100" y="-571500"/>
            <a:ext cx="29819600" cy="130556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2260600" y="2616200"/>
            <a:ext cx="14909800" cy="6527800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2560300" y="2794000"/>
            <a:ext cx="4279900" cy="6172200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2324100" y="2959100"/>
            <a:ext cx="9829800" cy="59944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939800" y="914400"/>
            <a:ext cx="520700" cy="9029700"/>
          </a:xfrm>
          <a:prstGeom prst="rect">
            <a:avLst/>
          </a:prstGeom>
        </p:spPr>
      </p:pic>
      <p:grpSp>
        <p:nvGrpSpPr>
          <p:cNvPr name="Group 18" id="1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7112000" y="850900"/>
            <a:ext cx="1892300" cy="6731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6997700" y="685800"/>
            <a:ext cx="2032000" cy="1130300"/>
          </a:xfrm>
          <a:prstGeom prst="rect">
            <a:avLst/>
          </a:prstGeom>
        </p:spPr>
      </p:pic>
      <p:grpSp>
        <p:nvGrpSpPr>
          <p:cNvPr name="Group 21" id="2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2" id="2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829800" y="850900"/>
            <a:ext cx="1892300" cy="6731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0160000" y="685800"/>
            <a:ext cx="1358900" cy="1130300"/>
          </a:xfrm>
          <a:prstGeom prst="rect">
            <a:avLst/>
          </a:prstGeom>
        </p:spPr>
      </p:pic>
      <p:grpSp>
        <p:nvGrpSpPr>
          <p:cNvPr name="Group 24" id="2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5" id="2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560300" y="850900"/>
            <a:ext cx="1892300" cy="6731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2903200" y="685800"/>
            <a:ext cx="1346200" cy="1130300"/>
          </a:xfrm>
          <a:prstGeom prst="rect">
            <a:avLst/>
          </a:prstGeom>
        </p:spPr>
      </p:pic>
      <p:grpSp>
        <p:nvGrpSpPr>
          <p:cNvPr name="Group 27" id="2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8" id="28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5278100" y="850900"/>
            <a:ext cx="1892300" cy="673100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5621000" y="685800"/>
            <a:ext cx="1384300" cy="1130300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17614900" y="9652000"/>
            <a:ext cx="990600" cy="9017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E3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394200" y="850900"/>
            <a:ext cx="1892300" cy="6731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737100" y="685800"/>
            <a:ext cx="1346200" cy="11303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133600" y="1473200"/>
            <a:ext cx="3987800" cy="10287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260600" y="977900"/>
            <a:ext cx="330200" cy="3302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895600" y="977900"/>
            <a:ext cx="330200" cy="3302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530600" y="977900"/>
            <a:ext cx="330200" cy="3302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939800" y="914400"/>
            <a:ext cx="520700" cy="90297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12000" y="850900"/>
            <a:ext cx="1892300" cy="6731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6997700" y="685800"/>
            <a:ext cx="2032000" cy="1130300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9829800" y="850900"/>
            <a:ext cx="1892300" cy="6731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0160000" y="685800"/>
            <a:ext cx="1358900" cy="1130300"/>
          </a:xfrm>
          <a:prstGeom prst="rect">
            <a:avLst/>
          </a:prstGeom>
        </p:spPr>
      </p:pic>
      <p:grpSp>
        <p:nvGrpSpPr>
          <p:cNvPr name="Group 17" id="1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560300" y="850900"/>
            <a:ext cx="1892300" cy="6731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2903200" y="685800"/>
            <a:ext cx="1346200" cy="1130300"/>
          </a:xfrm>
          <a:prstGeom prst="rect">
            <a:avLst/>
          </a:prstGeom>
        </p:spPr>
      </p:pic>
      <p:grpSp>
        <p:nvGrpSpPr>
          <p:cNvPr name="Group 20" id="2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1" id="2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5278100" y="850900"/>
            <a:ext cx="1892300" cy="6731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5621000" y="685800"/>
            <a:ext cx="1384300" cy="11303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054100" y="3530600"/>
            <a:ext cx="15240000" cy="41021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7627600" y="9652000"/>
            <a:ext cx="952500" cy="9017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E3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394200" y="850900"/>
            <a:ext cx="1892300" cy="6731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737100" y="685800"/>
            <a:ext cx="1346200" cy="11303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133600" y="1473200"/>
            <a:ext cx="3594100" cy="10287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260600" y="977900"/>
            <a:ext cx="330200" cy="3302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895600" y="977900"/>
            <a:ext cx="330200" cy="3302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530600" y="977900"/>
            <a:ext cx="330200" cy="3302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939800" y="914400"/>
            <a:ext cx="520700" cy="90297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879600" y="4000500"/>
            <a:ext cx="5118100" cy="27432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12000" y="850900"/>
            <a:ext cx="1892300" cy="6731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6997700" y="685800"/>
            <a:ext cx="2032000" cy="1130300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829800" y="850900"/>
            <a:ext cx="1892300" cy="6731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0160000" y="685800"/>
            <a:ext cx="1358900" cy="1130300"/>
          </a:xfrm>
          <a:prstGeom prst="rect">
            <a:avLst/>
          </a:prstGeom>
        </p:spPr>
      </p:pic>
      <p:grpSp>
        <p:nvGrpSpPr>
          <p:cNvPr name="Group 18" id="1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2560300" y="850900"/>
            <a:ext cx="1892300" cy="6731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2903200" y="685800"/>
            <a:ext cx="1346200" cy="1130300"/>
          </a:xfrm>
          <a:prstGeom prst="rect">
            <a:avLst/>
          </a:prstGeom>
        </p:spPr>
      </p:pic>
      <p:grpSp>
        <p:nvGrpSpPr>
          <p:cNvPr name="Group 21" id="2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2" id="2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5278100" y="850900"/>
            <a:ext cx="1892300" cy="6731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5621000" y="685800"/>
            <a:ext cx="1384300" cy="11303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7442200" y="4013200"/>
            <a:ext cx="4940300" cy="27432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2306300" y="3848100"/>
            <a:ext cx="5499100" cy="29083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7627600" y="9652000"/>
            <a:ext cx="952500" cy="901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