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303" r:id="rId2"/>
    <p:sldId id="304" r:id="rId3"/>
    <p:sldId id="305" r:id="rId4"/>
    <p:sldId id="306" r:id="rId5"/>
    <p:sldId id="307" r:id="rId6"/>
    <p:sldId id="308"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2626"/>
    <a:srgbClr val="A15353"/>
    <a:srgbClr val="E7E6E6"/>
    <a:srgbClr val="F023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B1F587-021F-49A6-A74F-3CBA60A51E8B}" v="3" dt="2024-09-03T04:29:37.8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48" autoAdjust="0"/>
    <p:restoredTop sz="53883" autoAdjust="0"/>
  </p:normalViewPr>
  <p:slideViewPr>
    <p:cSldViewPr snapToGrid="0">
      <p:cViewPr varScale="1">
        <p:scale>
          <a:sx n="77" d="100"/>
          <a:sy n="77" d="100"/>
        </p:scale>
        <p:origin x="126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laire Somoray" userId="017a9a43-d74e-4cd9-8056-b3d012654af9" providerId="ADAL" clId="{1661CFAD-AE46-426B-84A0-C156FD91CFF4}"/>
    <pc:docChg chg="undo custSel addSld delSld modSld sldOrd modShowInfo">
      <pc:chgData name="Klaire Somoray" userId="017a9a43-d74e-4cd9-8056-b3d012654af9" providerId="ADAL" clId="{1661CFAD-AE46-426B-84A0-C156FD91CFF4}" dt="2024-08-14T05:58:09.129" v="2024" actId="20577"/>
      <pc:docMkLst>
        <pc:docMk/>
      </pc:docMkLst>
      <pc:sldChg chg="modSp mod">
        <pc:chgData name="Klaire Somoray" userId="017a9a43-d74e-4cd9-8056-b3d012654af9" providerId="ADAL" clId="{1661CFAD-AE46-426B-84A0-C156FD91CFF4}" dt="2024-08-14T05:58:09.129" v="2024" actId="20577"/>
        <pc:sldMkLst>
          <pc:docMk/>
          <pc:sldMk cId="73321499" sldId="256"/>
        </pc:sldMkLst>
        <pc:spChg chg="mod">
          <ac:chgData name="Klaire Somoray" userId="017a9a43-d74e-4cd9-8056-b3d012654af9" providerId="ADAL" clId="{1661CFAD-AE46-426B-84A0-C156FD91CFF4}" dt="2024-08-14T05:58:09.129" v="2024" actId="20577"/>
          <ac:spMkLst>
            <pc:docMk/>
            <pc:sldMk cId="73321499" sldId="256"/>
            <ac:spMk id="3" creationId="{953CEE43-CE0D-F64B-BF42-C02F22AA07EC}"/>
          </ac:spMkLst>
        </pc:spChg>
      </pc:sldChg>
      <pc:sldChg chg="addSp delSp modSp mod addAnim delAnim modAnim">
        <pc:chgData name="Klaire Somoray" userId="017a9a43-d74e-4cd9-8056-b3d012654af9" providerId="ADAL" clId="{1661CFAD-AE46-426B-84A0-C156FD91CFF4}" dt="2024-07-31T04:15:40.990" v="1334"/>
        <pc:sldMkLst>
          <pc:docMk/>
          <pc:sldMk cId="3227047793" sldId="261"/>
        </pc:sldMkLst>
        <pc:spChg chg="mod">
          <ac:chgData name="Klaire Somoray" userId="017a9a43-d74e-4cd9-8056-b3d012654af9" providerId="ADAL" clId="{1661CFAD-AE46-426B-84A0-C156FD91CFF4}" dt="2024-07-31T04:14:49.375" v="1315" actId="20577"/>
          <ac:spMkLst>
            <pc:docMk/>
            <pc:sldMk cId="3227047793" sldId="261"/>
            <ac:spMk id="2" creationId="{8098201C-E61A-76D9-500A-1D09CD4269F9}"/>
          </ac:spMkLst>
        </pc:spChg>
        <pc:spChg chg="del">
          <ac:chgData name="Klaire Somoray" userId="017a9a43-d74e-4cd9-8056-b3d012654af9" providerId="ADAL" clId="{1661CFAD-AE46-426B-84A0-C156FD91CFF4}" dt="2024-07-15T06:50:02.457" v="9" actId="478"/>
          <ac:spMkLst>
            <pc:docMk/>
            <pc:sldMk cId="3227047793" sldId="261"/>
            <ac:spMk id="3" creationId="{1FD42D98-9AFB-D4C4-142B-4F62C6B72FAF}"/>
          </ac:spMkLst>
        </pc:spChg>
        <pc:spChg chg="add del mod">
          <ac:chgData name="Klaire Somoray" userId="017a9a43-d74e-4cd9-8056-b3d012654af9" providerId="ADAL" clId="{1661CFAD-AE46-426B-84A0-C156FD91CFF4}" dt="2024-07-31T04:15:23.892" v="1327" actId="1076"/>
          <ac:spMkLst>
            <pc:docMk/>
            <pc:sldMk cId="3227047793" sldId="261"/>
            <ac:spMk id="3" creationId="{5A123952-375F-79BE-5D92-744A627FC01F}"/>
          </ac:spMkLst>
        </pc:spChg>
        <pc:spChg chg="add mod">
          <ac:chgData name="Klaire Somoray" userId="017a9a43-d74e-4cd9-8056-b3d012654af9" providerId="ADAL" clId="{1661CFAD-AE46-426B-84A0-C156FD91CFF4}" dt="2024-07-31T04:15:21.581" v="1326" actId="207"/>
          <ac:spMkLst>
            <pc:docMk/>
            <pc:sldMk cId="3227047793" sldId="261"/>
            <ac:spMk id="5" creationId="{450CE317-8C88-8475-BB58-2B67A13B9418}"/>
          </ac:spMkLst>
        </pc:spChg>
        <pc:spChg chg="add del mod">
          <ac:chgData name="Klaire Somoray" userId="017a9a43-d74e-4cd9-8056-b3d012654af9" providerId="ADAL" clId="{1661CFAD-AE46-426B-84A0-C156FD91CFF4}" dt="2024-07-15T06:50:04.918" v="10" actId="478"/>
          <ac:spMkLst>
            <pc:docMk/>
            <pc:sldMk cId="3227047793" sldId="261"/>
            <ac:spMk id="6" creationId="{2BA0A3E3-8C6A-EBAB-4132-A6F7FE68E920}"/>
          </ac:spMkLst>
        </pc:spChg>
        <pc:spChg chg="mod">
          <ac:chgData name="Klaire Somoray" userId="017a9a43-d74e-4cd9-8056-b3d012654af9" providerId="ADAL" clId="{1661CFAD-AE46-426B-84A0-C156FD91CFF4}" dt="2024-07-15T06:50:19.915" v="26" actId="1076"/>
          <ac:spMkLst>
            <pc:docMk/>
            <pc:sldMk cId="3227047793" sldId="261"/>
            <ac:spMk id="8" creationId="{24CF3708-B455-460B-EA61-6ADC73BD709C}"/>
          </ac:spMkLst>
        </pc:spChg>
      </pc:sldChg>
      <pc:sldChg chg="del">
        <pc:chgData name="Klaire Somoray" userId="017a9a43-d74e-4cd9-8056-b3d012654af9" providerId="ADAL" clId="{1661CFAD-AE46-426B-84A0-C156FD91CFF4}" dt="2024-07-31T05:02:07.236" v="1711" actId="2696"/>
        <pc:sldMkLst>
          <pc:docMk/>
          <pc:sldMk cId="3128215826" sldId="263"/>
        </pc:sldMkLst>
      </pc:sldChg>
      <pc:sldChg chg="modSp mod modNotesTx">
        <pc:chgData name="Klaire Somoray" userId="017a9a43-d74e-4cd9-8056-b3d012654af9" providerId="ADAL" clId="{1661CFAD-AE46-426B-84A0-C156FD91CFF4}" dt="2024-07-31T04:52:34.466" v="1497"/>
        <pc:sldMkLst>
          <pc:docMk/>
          <pc:sldMk cId="1175172707" sldId="264"/>
        </pc:sldMkLst>
        <pc:picChg chg="mod">
          <ac:chgData name="Klaire Somoray" userId="017a9a43-d74e-4cd9-8056-b3d012654af9" providerId="ADAL" clId="{1661CFAD-AE46-426B-84A0-C156FD91CFF4}" dt="2024-07-18T07:16:13.345" v="816" actId="1076"/>
          <ac:picMkLst>
            <pc:docMk/>
            <pc:sldMk cId="1175172707" sldId="264"/>
            <ac:picMk id="8" creationId="{859BB5DE-A7FF-019D-EA8A-3B944969799C}"/>
          </ac:picMkLst>
        </pc:picChg>
      </pc:sldChg>
      <pc:sldChg chg="add del mod ord modShow">
        <pc:chgData name="Klaire Somoray" userId="017a9a43-d74e-4cd9-8056-b3d012654af9" providerId="ADAL" clId="{1661CFAD-AE46-426B-84A0-C156FD91CFF4}" dt="2024-07-17T02:19:25.798" v="254" actId="729"/>
        <pc:sldMkLst>
          <pc:docMk/>
          <pc:sldMk cId="3486699421" sldId="265"/>
        </pc:sldMkLst>
      </pc:sldChg>
      <pc:sldChg chg="add modNotesTx">
        <pc:chgData name="Klaire Somoray" userId="017a9a43-d74e-4cd9-8056-b3d012654af9" providerId="ADAL" clId="{1661CFAD-AE46-426B-84A0-C156FD91CFF4}" dt="2024-07-31T04:18:01.905" v="1350" actId="20577"/>
        <pc:sldMkLst>
          <pc:docMk/>
          <pc:sldMk cId="2821122394" sldId="266"/>
        </pc:sldMkLst>
      </pc:sldChg>
      <pc:sldChg chg="add del setBg modNotesTx">
        <pc:chgData name="Klaire Somoray" userId="017a9a43-d74e-4cd9-8056-b3d012654af9" providerId="ADAL" clId="{1661CFAD-AE46-426B-84A0-C156FD91CFF4}" dt="2024-07-31T05:50:55.548" v="2010" actId="20577"/>
        <pc:sldMkLst>
          <pc:docMk/>
          <pc:sldMk cId="227304561" sldId="267"/>
        </pc:sldMkLst>
      </pc:sldChg>
      <pc:sldChg chg="mod ord modShow">
        <pc:chgData name="Klaire Somoray" userId="017a9a43-d74e-4cd9-8056-b3d012654af9" providerId="ADAL" clId="{1661CFAD-AE46-426B-84A0-C156FD91CFF4}" dt="2024-07-17T02:19:25.798" v="254" actId="729"/>
        <pc:sldMkLst>
          <pc:docMk/>
          <pc:sldMk cId="2629675366" sldId="276"/>
        </pc:sldMkLst>
      </pc:sldChg>
      <pc:sldChg chg="modSp mod">
        <pc:chgData name="Klaire Somoray" userId="017a9a43-d74e-4cd9-8056-b3d012654af9" providerId="ADAL" clId="{1661CFAD-AE46-426B-84A0-C156FD91CFF4}" dt="2024-07-17T02:11:10.347" v="128" actId="20577"/>
        <pc:sldMkLst>
          <pc:docMk/>
          <pc:sldMk cId="3625284437" sldId="278"/>
        </pc:sldMkLst>
        <pc:spChg chg="mod">
          <ac:chgData name="Klaire Somoray" userId="017a9a43-d74e-4cd9-8056-b3d012654af9" providerId="ADAL" clId="{1661CFAD-AE46-426B-84A0-C156FD91CFF4}" dt="2024-07-17T02:11:10.347" v="128" actId="20577"/>
          <ac:spMkLst>
            <pc:docMk/>
            <pc:sldMk cId="3625284437" sldId="278"/>
            <ac:spMk id="3" creationId="{D19D0CB6-8789-E605-BC59-8C4C37B58BA2}"/>
          </ac:spMkLst>
        </pc:spChg>
      </pc:sldChg>
      <pc:sldChg chg="add">
        <pc:chgData name="Klaire Somoray" userId="017a9a43-d74e-4cd9-8056-b3d012654af9" providerId="ADAL" clId="{1661CFAD-AE46-426B-84A0-C156FD91CFF4}" dt="2024-07-27T06:39:48.206" v="1219"/>
        <pc:sldMkLst>
          <pc:docMk/>
          <pc:sldMk cId="4199284755" sldId="280"/>
        </pc:sldMkLst>
      </pc:sldChg>
      <pc:sldChg chg="add del mod ord modShow">
        <pc:chgData name="Klaire Somoray" userId="017a9a43-d74e-4cd9-8056-b3d012654af9" providerId="ADAL" clId="{1661CFAD-AE46-426B-84A0-C156FD91CFF4}" dt="2024-07-17T02:19:25.798" v="254" actId="729"/>
        <pc:sldMkLst>
          <pc:docMk/>
          <pc:sldMk cId="4144528322" sldId="282"/>
        </pc:sldMkLst>
      </pc:sldChg>
      <pc:sldChg chg="add del mod ord modShow">
        <pc:chgData name="Klaire Somoray" userId="017a9a43-d74e-4cd9-8056-b3d012654af9" providerId="ADAL" clId="{1661CFAD-AE46-426B-84A0-C156FD91CFF4}" dt="2024-07-17T02:19:25.798" v="254" actId="729"/>
        <pc:sldMkLst>
          <pc:docMk/>
          <pc:sldMk cId="2205492166" sldId="284"/>
        </pc:sldMkLst>
      </pc:sldChg>
      <pc:sldChg chg="add del mod ord modShow">
        <pc:chgData name="Klaire Somoray" userId="017a9a43-d74e-4cd9-8056-b3d012654af9" providerId="ADAL" clId="{1661CFAD-AE46-426B-84A0-C156FD91CFF4}" dt="2024-07-17T02:19:25.798" v="254" actId="729"/>
        <pc:sldMkLst>
          <pc:docMk/>
          <pc:sldMk cId="2559013479" sldId="286"/>
        </pc:sldMkLst>
      </pc:sldChg>
      <pc:sldChg chg="modNotesTx">
        <pc:chgData name="Klaire Somoray" userId="017a9a43-d74e-4cd9-8056-b3d012654af9" providerId="ADAL" clId="{1661CFAD-AE46-426B-84A0-C156FD91CFF4}" dt="2024-07-31T05:51:07.636" v="2011" actId="20577"/>
        <pc:sldMkLst>
          <pc:docMk/>
          <pc:sldMk cId="1689175958" sldId="289"/>
        </pc:sldMkLst>
      </pc:sldChg>
      <pc:sldChg chg="del">
        <pc:chgData name="Klaire Somoray" userId="017a9a43-d74e-4cd9-8056-b3d012654af9" providerId="ADAL" clId="{1661CFAD-AE46-426B-84A0-C156FD91CFF4}" dt="2024-07-17T02:11:32.207" v="129" actId="47"/>
        <pc:sldMkLst>
          <pc:docMk/>
          <pc:sldMk cId="1595406453" sldId="290"/>
        </pc:sldMkLst>
      </pc:sldChg>
      <pc:sldChg chg="modSp">
        <pc:chgData name="Klaire Somoray" userId="017a9a43-d74e-4cd9-8056-b3d012654af9" providerId="ADAL" clId="{1661CFAD-AE46-426B-84A0-C156FD91CFF4}" dt="2024-07-31T05:00:24.183" v="1556" actId="12100"/>
        <pc:sldMkLst>
          <pc:docMk/>
          <pc:sldMk cId="1277176615" sldId="295"/>
        </pc:sldMkLst>
        <pc:graphicFrameChg chg="mod">
          <ac:chgData name="Klaire Somoray" userId="017a9a43-d74e-4cd9-8056-b3d012654af9" providerId="ADAL" clId="{1661CFAD-AE46-426B-84A0-C156FD91CFF4}" dt="2024-07-31T05:00:24.183" v="1556" actId="12100"/>
          <ac:graphicFrameMkLst>
            <pc:docMk/>
            <pc:sldMk cId="1277176615" sldId="295"/>
            <ac:graphicFrameMk id="2" creationId="{EC30560C-9B88-4A6D-9B68-FC9C6F18E40E}"/>
          </ac:graphicFrameMkLst>
        </pc:graphicFrameChg>
      </pc:sldChg>
      <pc:sldChg chg="addSp delSp modSp mod">
        <pc:chgData name="Klaire Somoray" userId="017a9a43-d74e-4cd9-8056-b3d012654af9" providerId="ADAL" clId="{1661CFAD-AE46-426B-84A0-C156FD91CFF4}" dt="2024-07-31T06:11:57.108" v="2015" actId="20577"/>
        <pc:sldMkLst>
          <pc:docMk/>
          <pc:sldMk cId="2887654393" sldId="296"/>
        </pc:sldMkLst>
        <pc:graphicFrameChg chg="add del mod modGraphic">
          <ac:chgData name="Klaire Somoray" userId="017a9a43-d74e-4cd9-8056-b3d012654af9" providerId="ADAL" clId="{1661CFAD-AE46-426B-84A0-C156FD91CFF4}" dt="2024-07-31T06:11:57.108" v="2015" actId="20577"/>
          <ac:graphicFrameMkLst>
            <pc:docMk/>
            <pc:sldMk cId="2887654393" sldId="296"/>
            <ac:graphicFrameMk id="2" creationId="{A3258912-1AFA-CB2F-148B-75AF0DED6092}"/>
          </ac:graphicFrameMkLst>
        </pc:graphicFrameChg>
        <pc:graphicFrameChg chg="add mod modGraphic">
          <ac:chgData name="Klaire Somoray" userId="017a9a43-d74e-4cd9-8056-b3d012654af9" providerId="ADAL" clId="{1661CFAD-AE46-426B-84A0-C156FD91CFF4}" dt="2024-07-17T02:13:37.131" v="144" actId="1076"/>
          <ac:graphicFrameMkLst>
            <pc:docMk/>
            <pc:sldMk cId="2887654393" sldId="296"/>
            <ac:graphicFrameMk id="3" creationId="{E1B361E6-FC0E-2814-D200-2AFF037275F7}"/>
          </ac:graphicFrameMkLst>
        </pc:graphicFrameChg>
        <pc:graphicFrameChg chg="del">
          <ac:chgData name="Klaire Somoray" userId="017a9a43-d74e-4cd9-8056-b3d012654af9" providerId="ADAL" clId="{1661CFAD-AE46-426B-84A0-C156FD91CFF4}" dt="2024-07-17T02:12:01.783" v="130" actId="478"/>
          <ac:graphicFrameMkLst>
            <pc:docMk/>
            <pc:sldMk cId="2887654393" sldId="296"/>
            <ac:graphicFrameMk id="4" creationId="{05672259-27B5-92C6-415B-696C411E1822}"/>
          </ac:graphicFrameMkLst>
        </pc:graphicFrameChg>
      </pc:sldChg>
      <pc:sldChg chg="modNotesTx">
        <pc:chgData name="Klaire Somoray" userId="017a9a43-d74e-4cd9-8056-b3d012654af9" providerId="ADAL" clId="{1661CFAD-AE46-426B-84A0-C156FD91CFF4}" dt="2024-07-31T07:47:57.552" v="2018" actId="113"/>
        <pc:sldMkLst>
          <pc:docMk/>
          <pc:sldMk cId="3132620559" sldId="297"/>
        </pc:sldMkLst>
      </pc:sldChg>
      <pc:sldChg chg="modNotesTx">
        <pc:chgData name="Klaire Somoray" userId="017a9a43-d74e-4cd9-8056-b3d012654af9" providerId="ADAL" clId="{1661CFAD-AE46-426B-84A0-C156FD91CFF4}" dt="2024-07-31T04:53:29.025" v="1503"/>
        <pc:sldMkLst>
          <pc:docMk/>
          <pc:sldMk cId="727134674" sldId="298"/>
        </pc:sldMkLst>
      </pc:sldChg>
      <pc:sldChg chg="modNotesTx">
        <pc:chgData name="Klaire Somoray" userId="017a9a43-d74e-4cd9-8056-b3d012654af9" providerId="ADAL" clId="{1661CFAD-AE46-426B-84A0-C156FD91CFF4}" dt="2024-07-31T04:53:50.522" v="1506"/>
        <pc:sldMkLst>
          <pc:docMk/>
          <pc:sldMk cId="2601065880" sldId="299"/>
        </pc:sldMkLst>
      </pc:sldChg>
      <pc:sldChg chg="modNotesTx">
        <pc:chgData name="Klaire Somoray" userId="017a9a43-d74e-4cd9-8056-b3d012654af9" providerId="ADAL" clId="{1661CFAD-AE46-426B-84A0-C156FD91CFF4}" dt="2024-07-31T04:54:17.700" v="1517"/>
        <pc:sldMkLst>
          <pc:docMk/>
          <pc:sldMk cId="1020567063" sldId="300"/>
        </pc:sldMkLst>
      </pc:sldChg>
      <pc:sldChg chg="modSp add mod ord">
        <pc:chgData name="Klaire Somoray" userId="017a9a43-d74e-4cd9-8056-b3d012654af9" providerId="ADAL" clId="{1661CFAD-AE46-426B-84A0-C156FD91CFF4}" dt="2024-07-17T02:19:55.848" v="293" actId="20577"/>
        <pc:sldMkLst>
          <pc:docMk/>
          <pc:sldMk cId="2910678314" sldId="302"/>
        </pc:sldMkLst>
        <pc:spChg chg="mod">
          <ac:chgData name="Klaire Somoray" userId="017a9a43-d74e-4cd9-8056-b3d012654af9" providerId="ADAL" clId="{1661CFAD-AE46-426B-84A0-C156FD91CFF4}" dt="2024-07-17T02:19:54.428" v="292" actId="20577"/>
          <ac:spMkLst>
            <pc:docMk/>
            <pc:sldMk cId="2910678314" sldId="302"/>
            <ac:spMk id="2" creationId="{0761BDF1-94C7-B386-1171-03C20E0625B0}"/>
          </ac:spMkLst>
        </pc:spChg>
        <pc:spChg chg="mod">
          <ac:chgData name="Klaire Somoray" userId="017a9a43-d74e-4cd9-8056-b3d012654af9" providerId="ADAL" clId="{1661CFAD-AE46-426B-84A0-C156FD91CFF4}" dt="2024-07-17T02:19:55.848" v="293" actId="20577"/>
          <ac:spMkLst>
            <pc:docMk/>
            <pc:sldMk cId="2910678314" sldId="302"/>
            <ac:spMk id="3" creationId="{2DFC7C37-D24C-40B8-6911-9F6BFB04ED73}"/>
          </ac:spMkLst>
        </pc:spChg>
      </pc:sldChg>
      <pc:sldChg chg="new del ord">
        <pc:chgData name="Klaire Somoray" userId="017a9a43-d74e-4cd9-8056-b3d012654af9" providerId="ADAL" clId="{1661CFAD-AE46-426B-84A0-C156FD91CFF4}" dt="2024-07-15T06:49:52.297" v="8" actId="2696"/>
        <pc:sldMkLst>
          <pc:docMk/>
          <pc:sldMk cId="3373311984" sldId="302"/>
        </pc:sldMkLst>
      </pc:sldChg>
      <pc:sldChg chg="new del">
        <pc:chgData name="Klaire Somoray" userId="017a9a43-d74e-4cd9-8056-b3d012654af9" providerId="ADAL" clId="{1661CFAD-AE46-426B-84A0-C156FD91CFF4}" dt="2024-07-15T06:49:17.388" v="1" actId="680"/>
        <pc:sldMkLst>
          <pc:docMk/>
          <pc:sldMk cId="3394683949" sldId="302"/>
        </pc:sldMkLst>
      </pc:sldChg>
      <pc:sldChg chg="modSp add mod ord">
        <pc:chgData name="Klaire Somoray" userId="017a9a43-d74e-4cd9-8056-b3d012654af9" providerId="ADAL" clId="{1661CFAD-AE46-426B-84A0-C156FD91CFF4}" dt="2024-07-31T04:16:40.912" v="1335" actId="20577"/>
        <pc:sldMkLst>
          <pc:docMk/>
          <pc:sldMk cId="2692944998" sldId="303"/>
        </pc:sldMkLst>
        <pc:spChg chg="mod">
          <ac:chgData name="Klaire Somoray" userId="017a9a43-d74e-4cd9-8056-b3d012654af9" providerId="ADAL" clId="{1661CFAD-AE46-426B-84A0-C156FD91CFF4}" dt="2024-07-31T04:16:40.912" v="1335" actId="20577"/>
          <ac:spMkLst>
            <pc:docMk/>
            <pc:sldMk cId="2692944998" sldId="303"/>
            <ac:spMk id="2" creationId="{0761BDF1-94C7-B386-1171-03C20E0625B0}"/>
          </ac:spMkLst>
        </pc:spChg>
        <pc:spChg chg="mod">
          <ac:chgData name="Klaire Somoray" userId="017a9a43-d74e-4cd9-8056-b3d012654af9" providerId="ADAL" clId="{1661CFAD-AE46-426B-84A0-C156FD91CFF4}" dt="2024-07-17T02:20:19.811" v="366" actId="20577"/>
          <ac:spMkLst>
            <pc:docMk/>
            <pc:sldMk cId="2692944998" sldId="303"/>
            <ac:spMk id="3" creationId="{2DFC7C37-D24C-40B8-6911-9F6BFB04ED73}"/>
          </ac:spMkLst>
        </pc:spChg>
      </pc:sldChg>
      <pc:sldChg chg="addSp delSp modSp new mod modClrScheme modAnim chgLayout modNotesTx">
        <pc:chgData name="Klaire Somoray" userId="017a9a43-d74e-4cd9-8056-b3d012654af9" providerId="ADAL" clId="{1661CFAD-AE46-426B-84A0-C156FD91CFF4}" dt="2024-07-31T04:16:55.117" v="1340" actId="20577"/>
        <pc:sldMkLst>
          <pc:docMk/>
          <pc:sldMk cId="2475971692" sldId="304"/>
        </pc:sldMkLst>
        <pc:spChg chg="add mod">
          <ac:chgData name="Klaire Somoray" userId="017a9a43-d74e-4cd9-8056-b3d012654af9" providerId="ADAL" clId="{1661CFAD-AE46-426B-84A0-C156FD91CFF4}" dt="2024-07-22T05:23:46.065" v="845" actId="1076"/>
          <ac:spMkLst>
            <pc:docMk/>
            <pc:sldMk cId="2475971692" sldId="304"/>
            <ac:spMk id="2" creationId="{AB566464-21BC-79CE-3A97-66095FA57508}"/>
          </ac:spMkLst>
        </pc:spChg>
        <pc:spChg chg="del mod ord">
          <ac:chgData name="Klaire Somoray" userId="017a9a43-d74e-4cd9-8056-b3d012654af9" providerId="ADAL" clId="{1661CFAD-AE46-426B-84A0-C156FD91CFF4}" dt="2024-07-17T02:20:27.786" v="368" actId="700"/>
          <ac:spMkLst>
            <pc:docMk/>
            <pc:sldMk cId="2475971692" sldId="304"/>
            <ac:spMk id="2" creationId="{BEDEA744-BD05-C802-3B07-294F8ACF9032}"/>
          </ac:spMkLst>
        </pc:spChg>
        <pc:spChg chg="del mod ord">
          <ac:chgData name="Klaire Somoray" userId="017a9a43-d74e-4cd9-8056-b3d012654af9" providerId="ADAL" clId="{1661CFAD-AE46-426B-84A0-C156FD91CFF4}" dt="2024-07-17T02:20:27.786" v="368" actId="700"/>
          <ac:spMkLst>
            <pc:docMk/>
            <pc:sldMk cId="2475971692" sldId="304"/>
            <ac:spMk id="3" creationId="{79F3D8B4-7C83-50E5-B0E6-E4BD06A6265D}"/>
          </ac:spMkLst>
        </pc:spChg>
        <pc:spChg chg="add mod ord">
          <ac:chgData name="Klaire Somoray" userId="017a9a43-d74e-4cd9-8056-b3d012654af9" providerId="ADAL" clId="{1661CFAD-AE46-426B-84A0-C156FD91CFF4}" dt="2024-07-17T02:30:20.803" v="426" actId="313"/>
          <ac:spMkLst>
            <pc:docMk/>
            <pc:sldMk cId="2475971692" sldId="304"/>
            <ac:spMk id="4" creationId="{B04D4AE1-2185-0A78-5BCC-6D9EA4D4C59E}"/>
          </ac:spMkLst>
        </pc:spChg>
        <pc:spChg chg="add del mod ord">
          <ac:chgData name="Klaire Somoray" userId="017a9a43-d74e-4cd9-8056-b3d012654af9" providerId="ADAL" clId="{1661CFAD-AE46-426B-84A0-C156FD91CFF4}" dt="2024-07-17T02:21:19.648" v="402"/>
          <ac:spMkLst>
            <pc:docMk/>
            <pc:sldMk cId="2475971692" sldId="304"/>
            <ac:spMk id="5" creationId="{35C8CF62-50DF-6208-9C5D-6F47A6064340}"/>
          </ac:spMkLst>
        </pc:spChg>
        <pc:spChg chg="add mod ord">
          <ac:chgData name="Klaire Somoray" userId="017a9a43-d74e-4cd9-8056-b3d012654af9" providerId="ADAL" clId="{1661CFAD-AE46-426B-84A0-C156FD91CFF4}" dt="2024-07-22T05:21:11.412" v="823" actId="1076"/>
          <ac:spMkLst>
            <pc:docMk/>
            <pc:sldMk cId="2475971692" sldId="304"/>
            <ac:spMk id="7" creationId="{CD4EB7F6-DEEA-4947-1098-01EF6C1AB21F}"/>
          </ac:spMkLst>
        </pc:spChg>
        <pc:spChg chg="add mod">
          <ac:chgData name="Klaire Somoray" userId="017a9a43-d74e-4cd9-8056-b3d012654af9" providerId="ADAL" clId="{1661CFAD-AE46-426B-84A0-C156FD91CFF4}" dt="2024-07-31T04:16:55.117" v="1340" actId="20577"/>
          <ac:spMkLst>
            <pc:docMk/>
            <pc:sldMk cId="2475971692" sldId="304"/>
            <ac:spMk id="9" creationId="{55403E67-74A8-E2D5-6F7D-DD6396E83953}"/>
          </ac:spMkLst>
        </pc:spChg>
        <pc:picChg chg="add mod">
          <ac:chgData name="Klaire Somoray" userId="017a9a43-d74e-4cd9-8056-b3d012654af9" providerId="ADAL" clId="{1661CFAD-AE46-426B-84A0-C156FD91CFF4}" dt="2024-07-17T02:30:03.359" v="424" actId="1076"/>
          <ac:picMkLst>
            <pc:docMk/>
            <pc:sldMk cId="2475971692" sldId="304"/>
            <ac:picMk id="6" creationId="{733D3E9F-2DCA-6D06-6C36-09844F618C03}"/>
          </ac:picMkLst>
        </pc:picChg>
        <pc:picChg chg="add mod">
          <ac:chgData name="Klaire Somoray" userId="017a9a43-d74e-4cd9-8056-b3d012654af9" providerId="ADAL" clId="{1661CFAD-AE46-426B-84A0-C156FD91CFF4}" dt="2024-07-17T02:29:43.591" v="418" actId="167"/>
          <ac:picMkLst>
            <pc:docMk/>
            <pc:sldMk cId="2475971692" sldId="304"/>
            <ac:picMk id="2050" creationId="{90EAC7C6-F115-D41E-E057-507C3CD0B4A2}"/>
          </ac:picMkLst>
        </pc:picChg>
      </pc:sldChg>
      <pc:sldChg chg="addSp delSp modSp new mod modAnim">
        <pc:chgData name="Klaire Somoray" userId="017a9a43-d74e-4cd9-8056-b3d012654af9" providerId="ADAL" clId="{1661CFAD-AE46-426B-84A0-C156FD91CFF4}" dt="2024-07-31T04:17:38.298" v="1348"/>
        <pc:sldMkLst>
          <pc:docMk/>
          <pc:sldMk cId="2294288247" sldId="305"/>
        </pc:sldMkLst>
        <pc:spChg chg="del">
          <ac:chgData name="Klaire Somoray" userId="017a9a43-d74e-4cd9-8056-b3d012654af9" providerId="ADAL" clId="{1661CFAD-AE46-426B-84A0-C156FD91CFF4}" dt="2024-07-17T02:47:28.154" v="434" actId="478"/>
          <ac:spMkLst>
            <pc:docMk/>
            <pc:sldMk cId="2294288247" sldId="305"/>
            <ac:spMk id="2" creationId="{BA4F528D-8924-D4E7-5FED-E85C90132591}"/>
          </ac:spMkLst>
        </pc:spChg>
        <pc:spChg chg="del">
          <ac:chgData name="Klaire Somoray" userId="017a9a43-d74e-4cd9-8056-b3d012654af9" providerId="ADAL" clId="{1661CFAD-AE46-426B-84A0-C156FD91CFF4}" dt="2024-07-17T02:47:28.154" v="434" actId="478"/>
          <ac:spMkLst>
            <pc:docMk/>
            <pc:sldMk cId="2294288247" sldId="305"/>
            <ac:spMk id="3" creationId="{8DDB478A-D3EA-4531-83D2-12BABCA00B1B}"/>
          </ac:spMkLst>
        </pc:spChg>
        <pc:spChg chg="add mod">
          <ac:chgData name="Klaire Somoray" userId="017a9a43-d74e-4cd9-8056-b3d012654af9" providerId="ADAL" clId="{1661CFAD-AE46-426B-84A0-C156FD91CFF4}" dt="2024-07-17T02:48:16.035" v="440" actId="1076"/>
          <ac:spMkLst>
            <pc:docMk/>
            <pc:sldMk cId="2294288247" sldId="305"/>
            <ac:spMk id="4" creationId="{9DDB9C27-F6CC-8F09-36A7-60045F7E755F}"/>
          </ac:spMkLst>
        </pc:spChg>
        <pc:spChg chg="add mod">
          <ac:chgData name="Klaire Somoray" userId="017a9a43-d74e-4cd9-8056-b3d012654af9" providerId="ADAL" clId="{1661CFAD-AE46-426B-84A0-C156FD91CFF4}" dt="2024-07-17T02:48:16.035" v="440" actId="1076"/>
          <ac:spMkLst>
            <pc:docMk/>
            <pc:sldMk cId="2294288247" sldId="305"/>
            <ac:spMk id="5" creationId="{5ED01092-C0AD-F81E-3E25-C341F06DC7C9}"/>
          </ac:spMkLst>
        </pc:spChg>
        <pc:spChg chg="add mod">
          <ac:chgData name="Klaire Somoray" userId="017a9a43-d74e-4cd9-8056-b3d012654af9" providerId="ADAL" clId="{1661CFAD-AE46-426B-84A0-C156FD91CFF4}" dt="2024-07-17T02:48:16.035" v="440" actId="1076"/>
          <ac:spMkLst>
            <pc:docMk/>
            <pc:sldMk cId="2294288247" sldId="305"/>
            <ac:spMk id="6" creationId="{7EBF5A02-031B-70E5-8415-1E27EF95412B}"/>
          </ac:spMkLst>
        </pc:spChg>
        <pc:spChg chg="add mod">
          <ac:chgData name="Klaire Somoray" userId="017a9a43-d74e-4cd9-8056-b3d012654af9" providerId="ADAL" clId="{1661CFAD-AE46-426B-84A0-C156FD91CFF4}" dt="2024-07-17T02:48:16.035" v="440" actId="1076"/>
          <ac:spMkLst>
            <pc:docMk/>
            <pc:sldMk cId="2294288247" sldId="305"/>
            <ac:spMk id="7" creationId="{DEA282EF-D3E6-95CD-7BED-C69D0E08D7D4}"/>
          </ac:spMkLst>
        </pc:spChg>
        <pc:spChg chg="add mod">
          <ac:chgData name="Klaire Somoray" userId="017a9a43-d74e-4cd9-8056-b3d012654af9" providerId="ADAL" clId="{1661CFAD-AE46-426B-84A0-C156FD91CFF4}" dt="2024-07-17T02:48:16.035" v="440" actId="1076"/>
          <ac:spMkLst>
            <pc:docMk/>
            <pc:sldMk cId="2294288247" sldId="305"/>
            <ac:spMk id="10" creationId="{6B12FDE9-E56A-4923-8887-6952876F8264}"/>
          </ac:spMkLst>
        </pc:spChg>
        <pc:spChg chg="add mod">
          <ac:chgData name="Klaire Somoray" userId="017a9a43-d74e-4cd9-8056-b3d012654af9" providerId="ADAL" clId="{1661CFAD-AE46-426B-84A0-C156FD91CFF4}" dt="2024-07-22T05:25:30.588" v="849" actId="403"/>
          <ac:spMkLst>
            <pc:docMk/>
            <pc:sldMk cId="2294288247" sldId="305"/>
            <ac:spMk id="11" creationId="{79D45E19-6222-39C4-5134-B4D7911E8D31}"/>
          </ac:spMkLst>
        </pc:spChg>
        <pc:spChg chg="add mod">
          <ac:chgData name="Klaire Somoray" userId="017a9a43-d74e-4cd9-8056-b3d012654af9" providerId="ADAL" clId="{1661CFAD-AE46-426B-84A0-C156FD91CFF4}" dt="2024-07-17T02:48:16.035" v="440" actId="1076"/>
          <ac:spMkLst>
            <pc:docMk/>
            <pc:sldMk cId="2294288247" sldId="305"/>
            <ac:spMk id="12" creationId="{0662DABF-C654-1D39-D570-C8562AC597A5}"/>
          </ac:spMkLst>
        </pc:spChg>
        <pc:spChg chg="add mod">
          <ac:chgData name="Klaire Somoray" userId="017a9a43-d74e-4cd9-8056-b3d012654af9" providerId="ADAL" clId="{1661CFAD-AE46-426B-84A0-C156FD91CFF4}" dt="2024-07-17T02:48:16.035" v="440" actId="1076"/>
          <ac:spMkLst>
            <pc:docMk/>
            <pc:sldMk cId="2294288247" sldId="305"/>
            <ac:spMk id="13" creationId="{0F794425-1856-1317-DE4B-BD6E7E4BAED5}"/>
          </ac:spMkLst>
        </pc:spChg>
        <pc:spChg chg="add mod">
          <ac:chgData name="Klaire Somoray" userId="017a9a43-d74e-4cd9-8056-b3d012654af9" providerId="ADAL" clId="{1661CFAD-AE46-426B-84A0-C156FD91CFF4}" dt="2024-07-17T02:48:16.035" v="440" actId="1076"/>
          <ac:spMkLst>
            <pc:docMk/>
            <pc:sldMk cId="2294288247" sldId="305"/>
            <ac:spMk id="14" creationId="{9A263DBA-09BA-DEA2-85BA-F1333974B841}"/>
          </ac:spMkLst>
        </pc:spChg>
        <pc:spChg chg="add mod">
          <ac:chgData name="Klaire Somoray" userId="017a9a43-d74e-4cd9-8056-b3d012654af9" providerId="ADAL" clId="{1661CFAD-AE46-426B-84A0-C156FD91CFF4}" dt="2024-07-17T02:48:16.035" v="440" actId="1076"/>
          <ac:spMkLst>
            <pc:docMk/>
            <pc:sldMk cId="2294288247" sldId="305"/>
            <ac:spMk id="15" creationId="{89CB8DB5-2A57-B7A5-515D-E43225F2C9CB}"/>
          </ac:spMkLst>
        </pc:spChg>
        <pc:spChg chg="add mod">
          <ac:chgData name="Klaire Somoray" userId="017a9a43-d74e-4cd9-8056-b3d012654af9" providerId="ADAL" clId="{1661CFAD-AE46-426B-84A0-C156FD91CFF4}" dt="2024-07-17T02:48:16.035" v="440" actId="1076"/>
          <ac:spMkLst>
            <pc:docMk/>
            <pc:sldMk cId="2294288247" sldId="305"/>
            <ac:spMk id="16" creationId="{2B8A13F1-8731-26BF-197E-E9A8B9F44656}"/>
          </ac:spMkLst>
        </pc:spChg>
        <pc:spChg chg="add mod">
          <ac:chgData name="Klaire Somoray" userId="017a9a43-d74e-4cd9-8056-b3d012654af9" providerId="ADAL" clId="{1661CFAD-AE46-426B-84A0-C156FD91CFF4}" dt="2024-07-17T02:48:16.035" v="440" actId="1076"/>
          <ac:spMkLst>
            <pc:docMk/>
            <pc:sldMk cId="2294288247" sldId="305"/>
            <ac:spMk id="17" creationId="{E0E344C5-E002-E704-75F1-B926348B9824}"/>
          </ac:spMkLst>
        </pc:spChg>
        <pc:spChg chg="add mod">
          <ac:chgData name="Klaire Somoray" userId="017a9a43-d74e-4cd9-8056-b3d012654af9" providerId="ADAL" clId="{1661CFAD-AE46-426B-84A0-C156FD91CFF4}" dt="2024-07-17T02:48:16.035" v="440" actId="1076"/>
          <ac:spMkLst>
            <pc:docMk/>
            <pc:sldMk cId="2294288247" sldId="305"/>
            <ac:spMk id="18" creationId="{C3302393-A01A-859E-48E6-93AD72DBD571}"/>
          </ac:spMkLst>
        </pc:spChg>
        <pc:spChg chg="add mod">
          <ac:chgData name="Klaire Somoray" userId="017a9a43-d74e-4cd9-8056-b3d012654af9" providerId="ADAL" clId="{1661CFAD-AE46-426B-84A0-C156FD91CFF4}" dt="2024-07-17T02:48:16.035" v="440" actId="1076"/>
          <ac:spMkLst>
            <pc:docMk/>
            <pc:sldMk cId="2294288247" sldId="305"/>
            <ac:spMk id="19" creationId="{A843853D-D1B0-C806-0965-41650458C9D5}"/>
          </ac:spMkLst>
        </pc:spChg>
        <pc:spChg chg="add mod">
          <ac:chgData name="Klaire Somoray" userId="017a9a43-d74e-4cd9-8056-b3d012654af9" providerId="ADAL" clId="{1661CFAD-AE46-426B-84A0-C156FD91CFF4}" dt="2024-07-22T05:25:27.162" v="847" actId="403"/>
          <ac:spMkLst>
            <pc:docMk/>
            <pc:sldMk cId="2294288247" sldId="305"/>
            <ac:spMk id="20" creationId="{B9A739C1-A9EA-B757-9669-3396A71C5270}"/>
          </ac:spMkLst>
        </pc:spChg>
        <pc:spChg chg="add mod">
          <ac:chgData name="Klaire Somoray" userId="017a9a43-d74e-4cd9-8056-b3d012654af9" providerId="ADAL" clId="{1661CFAD-AE46-426B-84A0-C156FD91CFF4}" dt="2024-07-17T02:48:16.035" v="440" actId="1076"/>
          <ac:spMkLst>
            <pc:docMk/>
            <pc:sldMk cId="2294288247" sldId="305"/>
            <ac:spMk id="21" creationId="{4607E753-12E2-788F-A337-61D165CFB2D9}"/>
          </ac:spMkLst>
        </pc:spChg>
        <pc:cxnChg chg="add mod">
          <ac:chgData name="Klaire Somoray" userId="017a9a43-d74e-4cd9-8056-b3d012654af9" providerId="ADAL" clId="{1661CFAD-AE46-426B-84A0-C156FD91CFF4}" dt="2024-07-22T05:25:37.129" v="856" actId="1038"/>
          <ac:cxnSpMkLst>
            <pc:docMk/>
            <pc:sldMk cId="2294288247" sldId="305"/>
            <ac:cxnSpMk id="23" creationId="{E5956985-DFA2-2415-4887-2C0900A84620}"/>
          </ac:cxnSpMkLst>
        </pc:cxnChg>
        <pc:cxnChg chg="add mod">
          <ac:chgData name="Klaire Somoray" userId="017a9a43-d74e-4cd9-8056-b3d012654af9" providerId="ADAL" clId="{1661CFAD-AE46-426B-84A0-C156FD91CFF4}" dt="2024-07-17T02:48:16.035" v="440" actId="1076"/>
          <ac:cxnSpMkLst>
            <pc:docMk/>
            <pc:sldMk cId="2294288247" sldId="305"/>
            <ac:cxnSpMk id="25" creationId="{BC662646-2CF2-A54D-2924-BE3BD8BA4F41}"/>
          </ac:cxnSpMkLst>
        </pc:cxnChg>
      </pc:sldChg>
      <pc:sldChg chg="modSp new mod">
        <pc:chgData name="Klaire Somoray" userId="017a9a43-d74e-4cd9-8056-b3d012654af9" providerId="ADAL" clId="{1661CFAD-AE46-426B-84A0-C156FD91CFF4}" dt="2024-07-18T07:04:28.717" v="762" actId="14100"/>
        <pc:sldMkLst>
          <pc:docMk/>
          <pc:sldMk cId="3754835982" sldId="306"/>
        </pc:sldMkLst>
        <pc:spChg chg="mod">
          <ac:chgData name="Klaire Somoray" userId="017a9a43-d74e-4cd9-8056-b3d012654af9" providerId="ADAL" clId="{1661CFAD-AE46-426B-84A0-C156FD91CFF4}" dt="2024-07-18T07:02:19.766" v="543" actId="20577"/>
          <ac:spMkLst>
            <pc:docMk/>
            <pc:sldMk cId="3754835982" sldId="306"/>
            <ac:spMk id="2" creationId="{430A8ACF-2B09-B9F0-B30B-93D5A15C874F}"/>
          </ac:spMkLst>
        </pc:spChg>
        <pc:spChg chg="mod">
          <ac:chgData name="Klaire Somoray" userId="017a9a43-d74e-4cd9-8056-b3d012654af9" providerId="ADAL" clId="{1661CFAD-AE46-426B-84A0-C156FD91CFF4}" dt="2024-07-18T07:04:28.717" v="762" actId="14100"/>
          <ac:spMkLst>
            <pc:docMk/>
            <pc:sldMk cId="3754835982" sldId="306"/>
            <ac:spMk id="3" creationId="{33C6A9F3-9F61-0995-6648-0AA37BDD86FB}"/>
          </ac:spMkLst>
        </pc:spChg>
      </pc:sldChg>
      <pc:sldChg chg="addSp delSp modSp new mod">
        <pc:chgData name="Klaire Somoray" userId="017a9a43-d74e-4cd9-8056-b3d012654af9" providerId="ADAL" clId="{1661CFAD-AE46-426B-84A0-C156FD91CFF4}" dt="2024-07-31T05:39:09.633" v="1714" actId="1076"/>
        <pc:sldMkLst>
          <pc:docMk/>
          <pc:sldMk cId="949251100" sldId="307"/>
        </pc:sldMkLst>
        <pc:spChg chg="mod">
          <ac:chgData name="Klaire Somoray" userId="017a9a43-d74e-4cd9-8056-b3d012654af9" providerId="ADAL" clId="{1661CFAD-AE46-426B-84A0-C156FD91CFF4}" dt="2024-07-18T07:15:58.215" v="813" actId="1076"/>
          <ac:spMkLst>
            <pc:docMk/>
            <pc:sldMk cId="949251100" sldId="307"/>
            <ac:spMk id="2" creationId="{9EDA68B1-FD30-0A54-1E4C-D98E2E6D2B74}"/>
          </ac:spMkLst>
        </pc:spChg>
        <pc:spChg chg="add mod">
          <ac:chgData name="Klaire Somoray" userId="017a9a43-d74e-4cd9-8056-b3d012654af9" providerId="ADAL" clId="{1661CFAD-AE46-426B-84A0-C156FD91CFF4}" dt="2024-07-22T05:26:13.949" v="862" actId="1076"/>
          <ac:spMkLst>
            <pc:docMk/>
            <pc:sldMk cId="949251100" sldId="307"/>
            <ac:spMk id="3" creationId="{71803AAD-D93B-9A3C-7997-EBCC9DDA08BF}"/>
          </ac:spMkLst>
        </pc:spChg>
        <pc:spChg chg="add del">
          <ac:chgData name="Klaire Somoray" userId="017a9a43-d74e-4cd9-8056-b3d012654af9" providerId="ADAL" clId="{1661CFAD-AE46-426B-84A0-C156FD91CFF4}" dt="2024-07-18T07:11:55.768" v="767" actId="478"/>
          <ac:spMkLst>
            <pc:docMk/>
            <pc:sldMk cId="949251100" sldId="307"/>
            <ac:spMk id="3" creationId="{FED2CD2B-F9D4-CC08-16B6-1927D871AC33}"/>
          </ac:spMkLst>
        </pc:spChg>
        <pc:spChg chg="add del">
          <ac:chgData name="Klaire Somoray" userId="017a9a43-d74e-4cd9-8056-b3d012654af9" providerId="ADAL" clId="{1661CFAD-AE46-426B-84A0-C156FD91CFF4}" dt="2024-07-18T07:12:39.925" v="779" actId="11529"/>
          <ac:spMkLst>
            <pc:docMk/>
            <pc:sldMk cId="949251100" sldId="307"/>
            <ac:spMk id="4" creationId="{08BB36B5-FFA4-A0F4-37D8-4E4C9C3FA2A9}"/>
          </ac:spMkLst>
        </pc:spChg>
        <pc:spChg chg="add del mod">
          <ac:chgData name="Klaire Somoray" userId="017a9a43-d74e-4cd9-8056-b3d012654af9" providerId="ADAL" clId="{1661CFAD-AE46-426B-84A0-C156FD91CFF4}" dt="2024-07-18T07:12:59.994" v="787"/>
          <ac:spMkLst>
            <pc:docMk/>
            <pc:sldMk cId="949251100" sldId="307"/>
            <ac:spMk id="5" creationId="{BB37B18D-3C14-E2AF-F268-A9210C5B8081}"/>
          </ac:spMkLst>
        </pc:spChg>
        <pc:spChg chg="add mod">
          <ac:chgData name="Klaire Somoray" userId="017a9a43-d74e-4cd9-8056-b3d012654af9" providerId="ADAL" clId="{1661CFAD-AE46-426B-84A0-C156FD91CFF4}" dt="2024-07-18T07:16:13.692" v="817" actId="1076"/>
          <ac:spMkLst>
            <pc:docMk/>
            <pc:sldMk cId="949251100" sldId="307"/>
            <ac:spMk id="6" creationId="{2EFC3F5B-C136-1E5C-E10A-3F69CB52769E}"/>
          </ac:spMkLst>
        </pc:spChg>
        <pc:spChg chg="add mod">
          <ac:chgData name="Klaire Somoray" userId="017a9a43-d74e-4cd9-8056-b3d012654af9" providerId="ADAL" clId="{1661CFAD-AE46-426B-84A0-C156FD91CFF4}" dt="2024-07-18T07:16:15.898" v="818" actId="1076"/>
          <ac:spMkLst>
            <pc:docMk/>
            <pc:sldMk cId="949251100" sldId="307"/>
            <ac:spMk id="7" creationId="{6F593044-9D7C-9F38-2B4A-F67808C7171F}"/>
          </ac:spMkLst>
        </pc:spChg>
        <pc:picChg chg="add mod">
          <ac:chgData name="Klaire Somoray" userId="017a9a43-d74e-4cd9-8056-b3d012654af9" providerId="ADAL" clId="{1661CFAD-AE46-426B-84A0-C156FD91CFF4}" dt="2024-07-31T05:39:08.513" v="1713" actId="1076"/>
          <ac:picMkLst>
            <pc:docMk/>
            <pc:sldMk cId="949251100" sldId="307"/>
            <ac:picMk id="1026" creationId="{49E36661-22E9-48A3-17A9-BF29FD71F992}"/>
          </ac:picMkLst>
        </pc:picChg>
        <pc:picChg chg="add mod">
          <ac:chgData name="Klaire Somoray" userId="017a9a43-d74e-4cd9-8056-b3d012654af9" providerId="ADAL" clId="{1661CFAD-AE46-426B-84A0-C156FD91CFF4}" dt="2024-07-18T07:11:46.410" v="766"/>
          <ac:picMkLst>
            <pc:docMk/>
            <pc:sldMk cId="949251100" sldId="307"/>
            <ac:picMk id="1026" creationId="{EEDA86AB-C796-0041-D758-E9C6DBF4337F}"/>
          </ac:picMkLst>
        </pc:picChg>
        <pc:picChg chg="add mod">
          <ac:chgData name="Klaire Somoray" userId="017a9a43-d74e-4cd9-8056-b3d012654af9" providerId="ADAL" clId="{1661CFAD-AE46-426B-84A0-C156FD91CFF4}" dt="2024-07-31T05:39:09.633" v="1714" actId="1076"/>
          <ac:picMkLst>
            <pc:docMk/>
            <pc:sldMk cId="949251100" sldId="307"/>
            <ac:picMk id="1028" creationId="{DBF1018E-4CBB-3D2B-7E22-136E314C91CE}"/>
          </ac:picMkLst>
        </pc:picChg>
        <pc:picChg chg="add mod">
          <ac:chgData name="Klaire Somoray" userId="017a9a43-d74e-4cd9-8056-b3d012654af9" providerId="ADAL" clId="{1661CFAD-AE46-426B-84A0-C156FD91CFF4}" dt="2024-07-18T07:16:15.898" v="818" actId="1076"/>
          <ac:picMkLst>
            <pc:docMk/>
            <pc:sldMk cId="949251100" sldId="307"/>
            <ac:picMk id="1030" creationId="{88408EBD-6038-4005-C743-811A7055EA26}"/>
          </ac:picMkLst>
        </pc:picChg>
        <pc:picChg chg="add mod">
          <ac:chgData name="Klaire Somoray" userId="017a9a43-d74e-4cd9-8056-b3d012654af9" providerId="ADAL" clId="{1661CFAD-AE46-426B-84A0-C156FD91CFF4}" dt="2024-07-18T07:16:16.298" v="819" actId="1076"/>
          <ac:picMkLst>
            <pc:docMk/>
            <pc:sldMk cId="949251100" sldId="307"/>
            <ac:picMk id="1032" creationId="{96F54C99-C4E4-0CFC-721B-9F8D97A44FF9}"/>
          </ac:picMkLst>
        </pc:picChg>
      </pc:sldChg>
      <pc:sldChg chg="add del">
        <pc:chgData name="Klaire Somoray" userId="017a9a43-d74e-4cd9-8056-b3d012654af9" providerId="ADAL" clId="{1661CFAD-AE46-426B-84A0-C156FD91CFF4}" dt="2024-07-22T05:28:43.045" v="864" actId="2890"/>
        <pc:sldMkLst>
          <pc:docMk/>
          <pc:sldMk cId="1740308949" sldId="308"/>
        </pc:sldMkLst>
      </pc:sldChg>
      <pc:sldChg chg="addSp delSp modSp new mod">
        <pc:chgData name="Klaire Somoray" userId="017a9a43-d74e-4cd9-8056-b3d012654af9" providerId="ADAL" clId="{1661CFAD-AE46-426B-84A0-C156FD91CFF4}" dt="2024-07-22T05:29:54.813" v="1155"/>
        <pc:sldMkLst>
          <pc:docMk/>
          <pc:sldMk cId="1796662939" sldId="308"/>
        </pc:sldMkLst>
        <pc:spChg chg="mod">
          <ac:chgData name="Klaire Somoray" userId="017a9a43-d74e-4cd9-8056-b3d012654af9" providerId="ADAL" clId="{1661CFAD-AE46-426B-84A0-C156FD91CFF4}" dt="2024-07-22T05:28:48.779" v="866"/>
          <ac:spMkLst>
            <pc:docMk/>
            <pc:sldMk cId="1796662939" sldId="308"/>
            <ac:spMk id="2" creationId="{88AB19E2-FBE1-3029-39FD-7E5F3EC94BA6}"/>
          </ac:spMkLst>
        </pc:spChg>
        <pc:spChg chg="mod">
          <ac:chgData name="Klaire Somoray" userId="017a9a43-d74e-4cd9-8056-b3d012654af9" providerId="ADAL" clId="{1661CFAD-AE46-426B-84A0-C156FD91CFF4}" dt="2024-07-22T05:29:33.018" v="1092" actId="20577"/>
          <ac:spMkLst>
            <pc:docMk/>
            <pc:sldMk cId="1796662939" sldId="308"/>
            <ac:spMk id="3" creationId="{DDDAD60E-08A8-0A62-AF58-60A99348EEB9}"/>
          </ac:spMkLst>
        </pc:spChg>
        <pc:spChg chg="add del mod">
          <ac:chgData name="Klaire Somoray" userId="017a9a43-d74e-4cd9-8056-b3d012654af9" providerId="ADAL" clId="{1661CFAD-AE46-426B-84A0-C156FD91CFF4}" dt="2024-07-22T05:29:54.813" v="1155"/>
          <ac:spMkLst>
            <pc:docMk/>
            <pc:sldMk cId="1796662939" sldId="308"/>
            <ac:spMk id="4" creationId="{AC2615D6-15C8-41BD-4C66-096EDFC84D5F}"/>
          </ac:spMkLst>
        </pc:spChg>
      </pc:sldChg>
      <pc:sldChg chg="modSp new del mod">
        <pc:chgData name="Klaire Somoray" userId="017a9a43-d74e-4cd9-8056-b3d012654af9" providerId="ADAL" clId="{1661CFAD-AE46-426B-84A0-C156FD91CFF4}" dt="2024-07-31T04:17:49.563" v="1349" actId="2696"/>
        <pc:sldMkLst>
          <pc:docMk/>
          <pc:sldMk cId="749566713" sldId="309"/>
        </pc:sldMkLst>
        <pc:spChg chg="mod">
          <ac:chgData name="Klaire Somoray" userId="017a9a43-d74e-4cd9-8056-b3d012654af9" providerId="ADAL" clId="{1661CFAD-AE46-426B-84A0-C156FD91CFF4}" dt="2024-07-27T06:15:45.305" v="1176" actId="20577"/>
          <ac:spMkLst>
            <pc:docMk/>
            <pc:sldMk cId="749566713" sldId="309"/>
            <ac:spMk id="2" creationId="{0B370441-B9AA-A5F9-F4D9-DB7DC2A0455C}"/>
          </ac:spMkLst>
        </pc:spChg>
        <pc:spChg chg="mod">
          <ac:chgData name="Klaire Somoray" userId="017a9a43-d74e-4cd9-8056-b3d012654af9" providerId="ADAL" clId="{1661CFAD-AE46-426B-84A0-C156FD91CFF4}" dt="2024-07-27T06:21:39.323" v="1195" actId="20577"/>
          <ac:spMkLst>
            <pc:docMk/>
            <pc:sldMk cId="749566713" sldId="309"/>
            <ac:spMk id="3" creationId="{163F61A7-BD91-98AF-DE5C-1923D9D29570}"/>
          </ac:spMkLst>
        </pc:spChg>
      </pc:sldChg>
      <pc:sldChg chg="addSp delSp modSp new mod ord modClrScheme chgLayout">
        <pc:chgData name="Klaire Somoray" userId="017a9a43-d74e-4cd9-8056-b3d012654af9" providerId="ADAL" clId="{1661CFAD-AE46-426B-84A0-C156FD91CFF4}" dt="2024-07-27T06:34:49.840" v="1215" actId="20577"/>
        <pc:sldMkLst>
          <pc:docMk/>
          <pc:sldMk cId="1708219056" sldId="310"/>
        </pc:sldMkLst>
        <pc:spChg chg="del">
          <ac:chgData name="Klaire Somoray" userId="017a9a43-d74e-4cd9-8056-b3d012654af9" providerId="ADAL" clId="{1661CFAD-AE46-426B-84A0-C156FD91CFF4}" dt="2024-07-27T06:33:30.318" v="1199" actId="478"/>
          <ac:spMkLst>
            <pc:docMk/>
            <pc:sldMk cId="1708219056" sldId="310"/>
            <ac:spMk id="2" creationId="{B21D080C-9387-2941-3B15-13D2961F5034}"/>
          </ac:spMkLst>
        </pc:spChg>
        <pc:spChg chg="del">
          <ac:chgData name="Klaire Somoray" userId="017a9a43-d74e-4cd9-8056-b3d012654af9" providerId="ADAL" clId="{1661CFAD-AE46-426B-84A0-C156FD91CFF4}" dt="2024-07-27T06:33:30.318" v="1199" actId="478"/>
          <ac:spMkLst>
            <pc:docMk/>
            <pc:sldMk cId="1708219056" sldId="310"/>
            <ac:spMk id="3" creationId="{AC1A22B7-587F-6BB9-43B4-B2E685B5D6D0}"/>
          </ac:spMkLst>
        </pc:spChg>
        <pc:spChg chg="add mod">
          <ac:chgData name="Klaire Somoray" userId="017a9a43-d74e-4cd9-8056-b3d012654af9" providerId="ADAL" clId="{1661CFAD-AE46-426B-84A0-C156FD91CFF4}" dt="2024-07-27T06:34:49.840" v="1215" actId="20577"/>
          <ac:spMkLst>
            <pc:docMk/>
            <pc:sldMk cId="1708219056" sldId="310"/>
            <ac:spMk id="10" creationId="{4BD395C6-B51C-6F8A-413E-6B18DBB90235}"/>
          </ac:spMkLst>
        </pc:spChg>
        <pc:picChg chg="add mod">
          <ac:chgData name="Klaire Somoray" userId="017a9a43-d74e-4cd9-8056-b3d012654af9" providerId="ADAL" clId="{1661CFAD-AE46-426B-84A0-C156FD91CFF4}" dt="2024-07-27T06:34:45.608" v="1201" actId="26606"/>
          <ac:picMkLst>
            <pc:docMk/>
            <pc:sldMk cId="1708219056" sldId="310"/>
            <ac:picMk id="5" creationId="{7ABC9570-C353-65AE-246F-F743438DB4F2}"/>
          </ac:picMkLst>
        </pc:picChg>
      </pc:sldChg>
      <pc:sldChg chg="new del ord">
        <pc:chgData name="Klaire Somoray" userId="017a9a43-d74e-4cd9-8056-b3d012654af9" providerId="ADAL" clId="{1661CFAD-AE46-426B-84A0-C156FD91CFF4}" dt="2024-07-27T06:39:53.357" v="1220" actId="47"/>
        <pc:sldMkLst>
          <pc:docMk/>
          <pc:sldMk cId="118866164" sldId="311"/>
        </pc:sldMkLst>
      </pc:sldChg>
      <pc:sldChg chg="addSp delSp modSp add mod ord">
        <pc:chgData name="Klaire Somoray" userId="017a9a43-d74e-4cd9-8056-b3d012654af9" providerId="ADAL" clId="{1661CFAD-AE46-426B-84A0-C156FD91CFF4}" dt="2024-07-31T05:01:36.743" v="1705" actId="2711"/>
        <pc:sldMkLst>
          <pc:docMk/>
          <pc:sldMk cId="360362042" sldId="311"/>
        </pc:sldMkLst>
        <pc:spChg chg="mod">
          <ac:chgData name="Klaire Somoray" userId="017a9a43-d74e-4cd9-8056-b3d012654af9" providerId="ADAL" clId="{1661CFAD-AE46-426B-84A0-C156FD91CFF4}" dt="2024-07-31T04:59:20.972" v="1551" actId="6549"/>
          <ac:spMkLst>
            <pc:docMk/>
            <pc:sldMk cId="360362042" sldId="311"/>
            <ac:spMk id="7" creationId="{DBDD0830-A28D-4125-A19D-C2B9D2D8653D}"/>
          </ac:spMkLst>
        </pc:spChg>
        <pc:graphicFrameChg chg="del">
          <ac:chgData name="Klaire Somoray" userId="017a9a43-d74e-4cd9-8056-b3d012654af9" providerId="ADAL" clId="{1661CFAD-AE46-426B-84A0-C156FD91CFF4}" dt="2024-07-31T04:59:27.218" v="1552" actId="478"/>
          <ac:graphicFrameMkLst>
            <pc:docMk/>
            <pc:sldMk cId="360362042" sldId="311"/>
            <ac:graphicFrameMk id="2" creationId="{EC30560C-9B88-4A6D-9B68-FC9C6F18E40E}"/>
          </ac:graphicFrameMkLst>
        </pc:graphicFrameChg>
        <pc:graphicFrameChg chg="add mod modGraphic">
          <ac:chgData name="Klaire Somoray" userId="017a9a43-d74e-4cd9-8056-b3d012654af9" providerId="ADAL" clId="{1661CFAD-AE46-426B-84A0-C156FD91CFF4}" dt="2024-07-31T05:01:36.743" v="1705" actId="2711"/>
          <ac:graphicFrameMkLst>
            <pc:docMk/>
            <pc:sldMk cId="360362042" sldId="311"/>
            <ac:graphicFrameMk id="3" creationId="{ADBC7AAD-778A-140A-582C-0C0F4D1F49B2}"/>
          </ac:graphicFrameMkLst>
        </pc:graphicFrameChg>
      </pc:sldChg>
      <pc:sldChg chg="addSp delSp modSp add mod">
        <pc:chgData name="Klaire Somoray" userId="017a9a43-d74e-4cd9-8056-b3d012654af9" providerId="ADAL" clId="{1661CFAD-AE46-426B-84A0-C156FD91CFF4}" dt="2024-07-31T05:02:03.657" v="1710" actId="478"/>
        <pc:sldMkLst>
          <pc:docMk/>
          <pc:sldMk cId="3524475838" sldId="312"/>
        </pc:sldMkLst>
        <pc:spChg chg="add del mod">
          <ac:chgData name="Klaire Somoray" userId="017a9a43-d74e-4cd9-8056-b3d012654af9" providerId="ADAL" clId="{1661CFAD-AE46-426B-84A0-C156FD91CFF4}" dt="2024-07-31T05:02:03.657" v="1710" actId="478"/>
          <ac:spMkLst>
            <pc:docMk/>
            <pc:sldMk cId="3524475838" sldId="312"/>
            <ac:spMk id="4" creationId="{611BF527-288C-D8D2-037C-788BBB362D16}"/>
          </ac:spMkLst>
        </pc:spChg>
        <pc:spChg chg="add mod">
          <ac:chgData name="Klaire Somoray" userId="017a9a43-d74e-4cd9-8056-b3d012654af9" providerId="ADAL" clId="{1661CFAD-AE46-426B-84A0-C156FD91CFF4}" dt="2024-07-31T05:01:58.765" v="1708"/>
          <ac:spMkLst>
            <pc:docMk/>
            <pc:sldMk cId="3524475838" sldId="312"/>
            <ac:spMk id="5" creationId="{E2C897E1-9886-D82F-D747-B833051DD6AE}"/>
          </ac:spMkLst>
        </pc:spChg>
        <pc:spChg chg="del">
          <ac:chgData name="Klaire Somoray" userId="017a9a43-d74e-4cd9-8056-b3d012654af9" providerId="ADAL" clId="{1661CFAD-AE46-426B-84A0-C156FD91CFF4}" dt="2024-07-31T05:01:58.150" v="1707" actId="478"/>
          <ac:spMkLst>
            <pc:docMk/>
            <pc:sldMk cId="3524475838" sldId="312"/>
            <ac:spMk id="7" creationId="{DBDD0830-A28D-4125-A19D-C2B9D2D8653D}"/>
          </ac:spMkLst>
        </pc:spChg>
        <pc:graphicFrameChg chg="del">
          <ac:chgData name="Klaire Somoray" userId="017a9a43-d74e-4cd9-8056-b3d012654af9" providerId="ADAL" clId="{1661CFAD-AE46-426B-84A0-C156FD91CFF4}" dt="2024-07-31T05:01:58.150" v="1707" actId="478"/>
          <ac:graphicFrameMkLst>
            <pc:docMk/>
            <pc:sldMk cId="3524475838" sldId="312"/>
            <ac:graphicFrameMk id="3" creationId="{ADBC7AAD-778A-140A-582C-0C0F4D1F49B2}"/>
          </ac:graphicFrameMkLst>
        </pc:graphicFrameChg>
        <pc:graphicFrameChg chg="add mod">
          <ac:chgData name="Klaire Somoray" userId="017a9a43-d74e-4cd9-8056-b3d012654af9" providerId="ADAL" clId="{1661CFAD-AE46-426B-84A0-C156FD91CFF4}" dt="2024-07-31T05:01:58.765" v="1708"/>
          <ac:graphicFrameMkLst>
            <pc:docMk/>
            <pc:sldMk cId="3524475838" sldId="312"/>
            <ac:graphicFrameMk id="6" creationId="{1849760F-1B8A-E0C7-C04E-703D8A717B41}"/>
          </ac:graphicFrameMkLst>
        </pc:graphicFrameChg>
      </pc:sldChg>
    </pc:docChg>
  </pc:docChgLst>
  <pc:docChgLst>
    <pc:chgData name="Klaire Somoray" userId="017a9a43-d74e-4cd9-8056-b3d012654af9" providerId="ADAL" clId="{CFC853C3-FF11-4401-A079-1C7A0DE74A50}"/>
    <pc:docChg chg="addSld modSld">
      <pc:chgData name="Klaire Somoray" userId="017a9a43-d74e-4cd9-8056-b3d012654af9" providerId="ADAL" clId="{CFC853C3-FF11-4401-A079-1C7A0DE74A50}" dt="2024-01-30T04:58:28.723" v="1"/>
      <pc:docMkLst>
        <pc:docMk/>
      </pc:docMkLst>
      <pc:sldChg chg="add">
        <pc:chgData name="Klaire Somoray" userId="017a9a43-d74e-4cd9-8056-b3d012654af9" providerId="ADAL" clId="{CFC853C3-FF11-4401-A079-1C7A0DE74A50}" dt="2024-01-30T04:58:28.723" v="1"/>
        <pc:sldMkLst>
          <pc:docMk/>
          <pc:sldMk cId="3486699421" sldId="265"/>
        </pc:sldMkLst>
      </pc:sldChg>
      <pc:sldChg chg="add">
        <pc:chgData name="Klaire Somoray" userId="017a9a43-d74e-4cd9-8056-b3d012654af9" providerId="ADAL" clId="{CFC853C3-FF11-4401-A079-1C7A0DE74A50}" dt="2024-01-30T04:58:03.421" v="0"/>
        <pc:sldMkLst>
          <pc:docMk/>
          <pc:sldMk cId="2629675366" sldId="276"/>
        </pc:sldMkLst>
      </pc:sldChg>
      <pc:sldChg chg="add">
        <pc:chgData name="Klaire Somoray" userId="017a9a43-d74e-4cd9-8056-b3d012654af9" providerId="ADAL" clId="{CFC853C3-FF11-4401-A079-1C7A0DE74A50}" dt="2024-01-30T04:58:03.421" v="0"/>
        <pc:sldMkLst>
          <pc:docMk/>
          <pc:sldMk cId="4144528322" sldId="282"/>
        </pc:sldMkLst>
      </pc:sldChg>
      <pc:sldChg chg="add">
        <pc:chgData name="Klaire Somoray" userId="017a9a43-d74e-4cd9-8056-b3d012654af9" providerId="ADAL" clId="{CFC853C3-FF11-4401-A079-1C7A0DE74A50}" dt="2024-01-30T04:58:03.421" v="0"/>
        <pc:sldMkLst>
          <pc:docMk/>
          <pc:sldMk cId="2205492166" sldId="284"/>
        </pc:sldMkLst>
      </pc:sldChg>
      <pc:sldChg chg="add">
        <pc:chgData name="Klaire Somoray" userId="017a9a43-d74e-4cd9-8056-b3d012654af9" providerId="ADAL" clId="{CFC853C3-FF11-4401-A079-1C7A0DE74A50}" dt="2024-01-30T04:58:03.421" v="0"/>
        <pc:sldMkLst>
          <pc:docMk/>
          <pc:sldMk cId="2559013479" sldId="286"/>
        </pc:sldMkLst>
      </pc:sldChg>
    </pc:docChg>
  </pc:docChgLst>
  <pc:docChgLst>
    <pc:chgData name="Klaire Somoray" userId="017a9a43-d74e-4cd9-8056-b3d012654af9" providerId="ADAL" clId="{83B1F587-021F-49A6-A74F-3CBA60A51E8B}"/>
    <pc:docChg chg="undo custSel delSld modSld delMainMaster">
      <pc:chgData name="Klaire Somoray" userId="017a9a43-d74e-4cd9-8056-b3d012654af9" providerId="ADAL" clId="{83B1F587-021F-49A6-A74F-3CBA60A51E8B}" dt="2024-09-03T04:29:37.883" v="334" actId="20577"/>
      <pc:docMkLst>
        <pc:docMk/>
      </pc:docMkLst>
      <pc:sldChg chg="del">
        <pc:chgData name="Klaire Somoray" userId="017a9a43-d74e-4cd9-8056-b3d012654af9" providerId="ADAL" clId="{83B1F587-021F-49A6-A74F-3CBA60A51E8B}" dt="2024-09-03T04:28:14.034" v="0" actId="2696"/>
        <pc:sldMkLst>
          <pc:docMk/>
          <pc:sldMk cId="73321499" sldId="256"/>
        </pc:sldMkLst>
      </pc:sldChg>
      <pc:sldChg chg="del">
        <pc:chgData name="Klaire Somoray" userId="017a9a43-d74e-4cd9-8056-b3d012654af9" providerId="ADAL" clId="{83B1F587-021F-49A6-A74F-3CBA60A51E8B}" dt="2024-09-03T04:28:14.034" v="0" actId="2696"/>
        <pc:sldMkLst>
          <pc:docMk/>
          <pc:sldMk cId="2351364683" sldId="257"/>
        </pc:sldMkLst>
      </pc:sldChg>
      <pc:sldChg chg="del">
        <pc:chgData name="Klaire Somoray" userId="017a9a43-d74e-4cd9-8056-b3d012654af9" providerId="ADAL" clId="{83B1F587-021F-49A6-A74F-3CBA60A51E8B}" dt="2024-09-03T04:28:14.034" v="0" actId="2696"/>
        <pc:sldMkLst>
          <pc:docMk/>
          <pc:sldMk cId="3227047793" sldId="261"/>
        </pc:sldMkLst>
      </pc:sldChg>
      <pc:sldChg chg="del">
        <pc:chgData name="Klaire Somoray" userId="017a9a43-d74e-4cd9-8056-b3d012654af9" providerId="ADAL" clId="{83B1F587-021F-49A6-A74F-3CBA60A51E8B}" dt="2024-09-03T04:28:14.034" v="0" actId="2696"/>
        <pc:sldMkLst>
          <pc:docMk/>
          <pc:sldMk cId="1644186438" sldId="262"/>
        </pc:sldMkLst>
      </pc:sldChg>
      <pc:sldChg chg="del">
        <pc:chgData name="Klaire Somoray" userId="017a9a43-d74e-4cd9-8056-b3d012654af9" providerId="ADAL" clId="{83B1F587-021F-49A6-A74F-3CBA60A51E8B}" dt="2024-09-03T04:28:19.212" v="1" actId="2696"/>
        <pc:sldMkLst>
          <pc:docMk/>
          <pc:sldMk cId="1175172707" sldId="264"/>
        </pc:sldMkLst>
      </pc:sldChg>
      <pc:sldChg chg="del">
        <pc:chgData name="Klaire Somoray" userId="017a9a43-d74e-4cd9-8056-b3d012654af9" providerId="ADAL" clId="{83B1F587-021F-49A6-A74F-3CBA60A51E8B}" dt="2024-09-03T04:28:19.212" v="1" actId="2696"/>
        <pc:sldMkLst>
          <pc:docMk/>
          <pc:sldMk cId="3486699421" sldId="265"/>
        </pc:sldMkLst>
      </pc:sldChg>
      <pc:sldChg chg="del">
        <pc:chgData name="Klaire Somoray" userId="017a9a43-d74e-4cd9-8056-b3d012654af9" providerId="ADAL" clId="{83B1F587-021F-49A6-A74F-3CBA60A51E8B}" dt="2024-09-03T04:28:19.212" v="1" actId="2696"/>
        <pc:sldMkLst>
          <pc:docMk/>
          <pc:sldMk cId="2821122394" sldId="266"/>
        </pc:sldMkLst>
      </pc:sldChg>
      <pc:sldChg chg="del">
        <pc:chgData name="Klaire Somoray" userId="017a9a43-d74e-4cd9-8056-b3d012654af9" providerId="ADAL" clId="{83B1F587-021F-49A6-A74F-3CBA60A51E8B}" dt="2024-09-03T04:28:14.034" v="0" actId="2696"/>
        <pc:sldMkLst>
          <pc:docMk/>
          <pc:sldMk cId="227304561" sldId="267"/>
        </pc:sldMkLst>
      </pc:sldChg>
      <pc:sldChg chg="del">
        <pc:chgData name="Klaire Somoray" userId="017a9a43-d74e-4cd9-8056-b3d012654af9" providerId="ADAL" clId="{83B1F587-021F-49A6-A74F-3CBA60A51E8B}" dt="2024-09-03T04:28:14.034" v="0" actId="2696"/>
        <pc:sldMkLst>
          <pc:docMk/>
          <pc:sldMk cId="4183002532" sldId="274"/>
        </pc:sldMkLst>
      </pc:sldChg>
      <pc:sldChg chg="del">
        <pc:chgData name="Klaire Somoray" userId="017a9a43-d74e-4cd9-8056-b3d012654af9" providerId="ADAL" clId="{83B1F587-021F-49A6-A74F-3CBA60A51E8B}" dt="2024-09-03T04:28:19.212" v="1" actId="2696"/>
        <pc:sldMkLst>
          <pc:docMk/>
          <pc:sldMk cId="2629675366" sldId="276"/>
        </pc:sldMkLst>
      </pc:sldChg>
      <pc:sldChg chg="del">
        <pc:chgData name="Klaire Somoray" userId="017a9a43-d74e-4cd9-8056-b3d012654af9" providerId="ADAL" clId="{83B1F587-021F-49A6-A74F-3CBA60A51E8B}" dt="2024-09-03T04:28:19.212" v="1" actId="2696"/>
        <pc:sldMkLst>
          <pc:docMk/>
          <pc:sldMk cId="1514783764" sldId="277"/>
        </pc:sldMkLst>
      </pc:sldChg>
      <pc:sldChg chg="del">
        <pc:chgData name="Klaire Somoray" userId="017a9a43-d74e-4cd9-8056-b3d012654af9" providerId="ADAL" clId="{83B1F587-021F-49A6-A74F-3CBA60A51E8B}" dt="2024-09-03T04:28:14.034" v="0" actId="2696"/>
        <pc:sldMkLst>
          <pc:docMk/>
          <pc:sldMk cId="3625284437" sldId="278"/>
        </pc:sldMkLst>
      </pc:sldChg>
      <pc:sldChg chg="del">
        <pc:chgData name="Klaire Somoray" userId="017a9a43-d74e-4cd9-8056-b3d012654af9" providerId="ADAL" clId="{83B1F587-021F-49A6-A74F-3CBA60A51E8B}" dt="2024-09-03T04:28:19.212" v="1" actId="2696"/>
        <pc:sldMkLst>
          <pc:docMk/>
          <pc:sldMk cId="4199284755" sldId="280"/>
        </pc:sldMkLst>
      </pc:sldChg>
      <pc:sldChg chg="del">
        <pc:chgData name="Klaire Somoray" userId="017a9a43-d74e-4cd9-8056-b3d012654af9" providerId="ADAL" clId="{83B1F587-021F-49A6-A74F-3CBA60A51E8B}" dt="2024-09-03T04:28:19.212" v="1" actId="2696"/>
        <pc:sldMkLst>
          <pc:docMk/>
          <pc:sldMk cId="4144528322" sldId="282"/>
        </pc:sldMkLst>
      </pc:sldChg>
      <pc:sldChg chg="del">
        <pc:chgData name="Klaire Somoray" userId="017a9a43-d74e-4cd9-8056-b3d012654af9" providerId="ADAL" clId="{83B1F587-021F-49A6-A74F-3CBA60A51E8B}" dt="2024-09-03T04:28:19.212" v="1" actId="2696"/>
        <pc:sldMkLst>
          <pc:docMk/>
          <pc:sldMk cId="2205492166" sldId="284"/>
        </pc:sldMkLst>
      </pc:sldChg>
      <pc:sldChg chg="del">
        <pc:chgData name="Klaire Somoray" userId="017a9a43-d74e-4cd9-8056-b3d012654af9" providerId="ADAL" clId="{83B1F587-021F-49A6-A74F-3CBA60A51E8B}" dt="2024-09-03T04:28:19.212" v="1" actId="2696"/>
        <pc:sldMkLst>
          <pc:docMk/>
          <pc:sldMk cId="2559013479" sldId="286"/>
        </pc:sldMkLst>
      </pc:sldChg>
      <pc:sldChg chg="del">
        <pc:chgData name="Klaire Somoray" userId="017a9a43-d74e-4cd9-8056-b3d012654af9" providerId="ADAL" clId="{83B1F587-021F-49A6-A74F-3CBA60A51E8B}" dt="2024-09-03T04:28:14.034" v="0" actId="2696"/>
        <pc:sldMkLst>
          <pc:docMk/>
          <pc:sldMk cId="1689175958" sldId="289"/>
        </pc:sldMkLst>
      </pc:sldChg>
      <pc:sldChg chg="del">
        <pc:chgData name="Klaire Somoray" userId="017a9a43-d74e-4cd9-8056-b3d012654af9" providerId="ADAL" clId="{83B1F587-021F-49A6-A74F-3CBA60A51E8B}" dt="2024-09-03T04:28:14.034" v="0" actId="2696"/>
        <pc:sldMkLst>
          <pc:docMk/>
          <pc:sldMk cId="1277176615" sldId="295"/>
        </pc:sldMkLst>
      </pc:sldChg>
      <pc:sldChg chg="del">
        <pc:chgData name="Klaire Somoray" userId="017a9a43-d74e-4cd9-8056-b3d012654af9" providerId="ADAL" clId="{83B1F587-021F-49A6-A74F-3CBA60A51E8B}" dt="2024-09-03T04:28:14.034" v="0" actId="2696"/>
        <pc:sldMkLst>
          <pc:docMk/>
          <pc:sldMk cId="2887654393" sldId="296"/>
        </pc:sldMkLst>
      </pc:sldChg>
      <pc:sldChg chg="del">
        <pc:chgData name="Klaire Somoray" userId="017a9a43-d74e-4cd9-8056-b3d012654af9" providerId="ADAL" clId="{83B1F587-021F-49A6-A74F-3CBA60A51E8B}" dt="2024-09-03T04:28:19.212" v="1" actId="2696"/>
        <pc:sldMkLst>
          <pc:docMk/>
          <pc:sldMk cId="3132620559" sldId="297"/>
        </pc:sldMkLst>
      </pc:sldChg>
      <pc:sldChg chg="del">
        <pc:chgData name="Klaire Somoray" userId="017a9a43-d74e-4cd9-8056-b3d012654af9" providerId="ADAL" clId="{83B1F587-021F-49A6-A74F-3CBA60A51E8B}" dt="2024-09-03T04:28:19.212" v="1" actId="2696"/>
        <pc:sldMkLst>
          <pc:docMk/>
          <pc:sldMk cId="727134674" sldId="298"/>
        </pc:sldMkLst>
      </pc:sldChg>
      <pc:sldChg chg="del">
        <pc:chgData name="Klaire Somoray" userId="017a9a43-d74e-4cd9-8056-b3d012654af9" providerId="ADAL" clId="{83B1F587-021F-49A6-A74F-3CBA60A51E8B}" dt="2024-09-03T04:28:19.212" v="1" actId="2696"/>
        <pc:sldMkLst>
          <pc:docMk/>
          <pc:sldMk cId="2601065880" sldId="299"/>
        </pc:sldMkLst>
      </pc:sldChg>
      <pc:sldChg chg="del">
        <pc:chgData name="Klaire Somoray" userId="017a9a43-d74e-4cd9-8056-b3d012654af9" providerId="ADAL" clId="{83B1F587-021F-49A6-A74F-3CBA60A51E8B}" dt="2024-09-03T04:28:19.212" v="1" actId="2696"/>
        <pc:sldMkLst>
          <pc:docMk/>
          <pc:sldMk cId="1020567063" sldId="300"/>
        </pc:sldMkLst>
      </pc:sldChg>
      <pc:sldChg chg="del">
        <pc:chgData name="Klaire Somoray" userId="017a9a43-d74e-4cd9-8056-b3d012654af9" providerId="ADAL" clId="{83B1F587-021F-49A6-A74F-3CBA60A51E8B}" dt="2024-09-03T04:28:19.212" v="1" actId="2696"/>
        <pc:sldMkLst>
          <pc:docMk/>
          <pc:sldMk cId="374836613" sldId="301"/>
        </pc:sldMkLst>
      </pc:sldChg>
      <pc:sldChg chg="del">
        <pc:chgData name="Klaire Somoray" userId="017a9a43-d74e-4cd9-8056-b3d012654af9" providerId="ADAL" clId="{83B1F587-021F-49A6-A74F-3CBA60A51E8B}" dt="2024-09-03T04:28:14.034" v="0" actId="2696"/>
        <pc:sldMkLst>
          <pc:docMk/>
          <pc:sldMk cId="2910678314" sldId="302"/>
        </pc:sldMkLst>
      </pc:sldChg>
      <pc:sldChg chg="modSp modNotesTx">
        <pc:chgData name="Klaire Somoray" userId="017a9a43-d74e-4cd9-8056-b3d012654af9" providerId="ADAL" clId="{83B1F587-021F-49A6-A74F-3CBA60A51E8B}" dt="2024-09-03T04:29:37.883" v="334" actId="20577"/>
        <pc:sldMkLst>
          <pc:docMk/>
          <pc:sldMk cId="2294288247" sldId="305"/>
        </pc:sldMkLst>
        <pc:spChg chg="mod">
          <ac:chgData name="Klaire Somoray" userId="017a9a43-d74e-4cd9-8056-b3d012654af9" providerId="ADAL" clId="{83B1F587-021F-49A6-A74F-3CBA60A51E8B}" dt="2024-09-03T04:29:37.883" v="334" actId="20577"/>
          <ac:spMkLst>
            <pc:docMk/>
            <pc:sldMk cId="2294288247" sldId="305"/>
            <ac:spMk id="15" creationId="{89CB8DB5-2A57-B7A5-515D-E43225F2C9CB}"/>
          </ac:spMkLst>
        </pc:spChg>
      </pc:sldChg>
      <pc:sldChg chg="del">
        <pc:chgData name="Klaire Somoray" userId="017a9a43-d74e-4cd9-8056-b3d012654af9" providerId="ADAL" clId="{83B1F587-021F-49A6-A74F-3CBA60A51E8B}" dt="2024-09-03T04:28:19.212" v="1" actId="2696"/>
        <pc:sldMkLst>
          <pc:docMk/>
          <pc:sldMk cId="1708219056" sldId="310"/>
        </pc:sldMkLst>
      </pc:sldChg>
      <pc:sldChg chg="del">
        <pc:chgData name="Klaire Somoray" userId="017a9a43-d74e-4cd9-8056-b3d012654af9" providerId="ADAL" clId="{83B1F587-021F-49A6-A74F-3CBA60A51E8B}" dt="2024-09-03T04:28:14.034" v="0" actId="2696"/>
        <pc:sldMkLst>
          <pc:docMk/>
          <pc:sldMk cId="360362042" sldId="311"/>
        </pc:sldMkLst>
      </pc:sldChg>
      <pc:sldChg chg="del">
        <pc:chgData name="Klaire Somoray" userId="017a9a43-d74e-4cd9-8056-b3d012654af9" providerId="ADAL" clId="{83B1F587-021F-49A6-A74F-3CBA60A51E8B}" dt="2024-09-03T04:28:14.034" v="0" actId="2696"/>
        <pc:sldMkLst>
          <pc:docMk/>
          <pc:sldMk cId="3524475838" sldId="312"/>
        </pc:sldMkLst>
      </pc:sldChg>
      <pc:sldMasterChg chg="del delSldLayout">
        <pc:chgData name="Klaire Somoray" userId="017a9a43-d74e-4cd9-8056-b3d012654af9" providerId="ADAL" clId="{83B1F587-021F-49A6-A74F-3CBA60A51E8B}" dt="2024-09-03T04:28:14.034" v="0" actId="2696"/>
        <pc:sldMasterMkLst>
          <pc:docMk/>
          <pc:sldMasterMk cId="866938584" sldId="2147483660"/>
        </pc:sldMasterMkLst>
        <pc:sldLayoutChg chg="del">
          <pc:chgData name="Klaire Somoray" userId="017a9a43-d74e-4cd9-8056-b3d012654af9" providerId="ADAL" clId="{83B1F587-021F-49A6-A74F-3CBA60A51E8B}" dt="2024-09-03T04:28:14.034" v="0" actId="2696"/>
          <pc:sldLayoutMkLst>
            <pc:docMk/>
            <pc:sldMasterMk cId="866938584" sldId="2147483660"/>
            <pc:sldLayoutMk cId="3867235226" sldId="214748366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6EA1E7-47C4-4440-9B20-F3FAE50CDAA5}" type="datetimeFigureOut">
              <a:rPr lang="en-AU" smtClean="0"/>
              <a:t>3/09/2024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03CC1F-9666-420C-AC76-4F36507FFB6D}" type="slidenum">
              <a:rPr lang="en-AU" smtClean="0"/>
              <a:t>‹#›</a:t>
            </a:fld>
            <a:endParaRPr lang="en-AU"/>
          </a:p>
        </p:txBody>
      </p:sp>
    </p:spTree>
    <p:extLst>
      <p:ext uri="{BB962C8B-B14F-4D97-AF65-F5344CB8AC3E}">
        <p14:creationId xmlns:p14="http://schemas.microsoft.com/office/powerpoint/2010/main" val="1588708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ou.edu/deptcomm/dodjcc/groups/99A2/theories.htm"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chatgpt.com/share/e475f099-fed0-429e-af58-5ff50ffea74a"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buFont typeface="Symbol" panose="05050102010706020507" pitchFamily="18" charset="2"/>
              <a:buChar char=""/>
            </a:pPr>
            <a:r>
              <a:rPr lang="en-AU" sz="1800" kern="100" dirty="0">
                <a:effectLst/>
                <a:latin typeface="Open Sans" panose="020B0606030504020204" pitchFamily="34" charset="0"/>
                <a:ea typeface="Calibri" panose="020F0502020204030204" pitchFamily="34" charset="0"/>
                <a:cs typeface="Times New Roman" panose="02020603050405020304" pitchFamily="18" charset="0"/>
              </a:rPr>
              <a:t>Need to think about my positionality in this topic given that my teaching philosophy is deeply guided by my bias towards new technology and AI (I am definitely in the early adopter according to the </a:t>
            </a:r>
            <a:r>
              <a:rPr lang="en-AU" sz="1800" u="sng" kern="100" dirty="0">
                <a:solidFill>
                  <a:srgbClr val="0563C1"/>
                </a:solidFill>
                <a:effectLst/>
                <a:latin typeface="Open Sans" panose="020B0606030504020204" pitchFamily="34" charset="0"/>
                <a:ea typeface="Calibri" panose="020F0502020204030204" pitchFamily="34" charset="0"/>
                <a:cs typeface="Times New Roman" panose="02020603050405020304" pitchFamily="18" charset="0"/>
                <a:hlinkClick r:id="rId3"/>
              </a:rPr>
              <a:t>Diffusion of Innovation Theory</a:t>
            </a:r>
            <a:r>
              <a:rPr lang="en-AU" sz="1800" kern="100" dirty="0">
                <a:effectLst/>
                <a:latin typeface="Open Sans" panose="020B0606030504020204" pitchFamily="34" charset="0"/>
                <a:ea typeface="Calibri" panose="020F0502020204030204" pitchFamily="34" charset="0"/>
                <a:cs typeface="Times New Roman" panose="02020603050405020304" pitchFamily="18" charset="0"/>
              </a:rPr>
              <a:t>). </a:t>
            </a:r>
          </a:p>
          <a:p>
            <a:pPr marL="342900" lvl="0" indent="-342900">
              <a:buFont typeface="Symbol" panose="05050102010706020507" pitchFamily="18" charset="2"/>
              <a:buChar char=""/>
            </a:pPr>
            <a:r>
              <a:rPr lang="en-AU" sz="1800" kern="100" dirty="0">
                <a:effectLst/>
                <a:latin typeface="Open Sans" panose="020B0606030504020204" pitchFamily="34" charset="0"/>
                <a:ea typeface="Calibri" panose="020F0502020204030204" pitchFamily="34" charset="0"/>
                <a:cs typeface="Times New Roman" panose="02020603050405020304" pitchFamily="18" charset="0"/>
              </a:rPr>
              <a:t>LLMs is not great in systems-thinking (a big part of my teaching philosophy) – you need to prompt it to think of the systemic-level evaluation. Unfortunately, I feel like students will only think of systems-level thinking if they are already familiar with this. See this following exchange I had with ChatGPT in regards to the topic of VR therapy among young people with PTSD: </a:t>
            </a:r>
            <a:r>
              <a:rPr lang="en-AU" sz="1800" u="sng" kern="100" dirty="0">
                <a:solidFill>
                  <a:srgbClr val="0563C1"/>
                </a:solidFill>
                <a:effectLst/>
                <a:latin typeface="Open Sans" panose="020B0606030504020204" pitchFamily="34" charset="0"/>
                <a:ea typeface="Calibri" panose="020F0502020204030204" pitchFamily="34" charset="0"/>
                <a:cs typeface="Times New Roman" panose="02020603050405020304" pitchFamily="18" charset="0"/>
                <a:hlinkClick r:id="rId4"/>
              </a:rPr>
              <a:t>https://chatgpt.com/share/e475f099-fed0-429e-af58-5ff50ffea74a</a:t>
            </a:r>
            <a:r>
              <a:rPr lang="en-AU" sz="1800" kern="100" dirty="0">
                <a:effectLst/>
                <a:latin typeface="Open Sans" panose="020B0606030504020204" pitchFamily="34" charset="0"/>
                <a:ea typeface="Calibri" panose="020F0502020204030204" pitchFamily="34" charset="0"/>
                <a:cs typeface="Times New Roman" panose="02020603050405020304" pitchFamily="18" charset="0"/>
              </a:rPr>
              <a:t> </a:t>
            </a:r>
          </a:p>
          <a:p>
            <a:endParaRPr lang="en-AU" dirty="0"/>
          </a:p>
        </p:txBody>
      </p:sp>
      <p:sp>
        <p:nvSpPr>
          <p:cNvPr id="4" name="Slide Number Placeholder 3"/>
          <p:cNvSpPr>
            <a:spLocks noGrp="1"/>
          </p:cNvSpPr>
          <p:nvPr>
            <p:ph type="sldNum" sz="quarter" idx="5"/>
          </p:nvPr>
        </p:nvSpPr>
        <p:spPr/>
        <p:txBody>
          <a:bodyPr/>
          <a:lstStyle/>
          <a:p>
            <a:fld id="{3003CC1F-9666-420C-AC76-4F36507FFB6D}" type="slidenum">
              <a:rPr lang="en-AU" smtClean="0"/>
              <a:t>2</a:t>
            </a:fld>
            <a:endParaRPr lang="en-AU"/>
          </a:p>
        </p:txBody>
      </p:sp>
    </p:spTree>
    <p:extLst>
      <p:ext uri="{BB962C8B-B14F-4D97-AF65-F5344CB8AC3E}">
        <p14:creationId xmlns:p14="http://schemas.microsoft.com/office/powerpoint/2010/main" val="4030940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Go through each quadrant but also talk about how it is difficult to operationalise contribution (e.g., what does contribution means – it is to do with effort)? How low is too low? How high is too high?</a:t>
            </a:r>
          </a:p>
        </p:txBody>
      </p:sp>
      <p:sp>
        <p:nvSpPr>
          <p:cNvPr id="4" name="Slide Number Placeholder 3"/>
          <p:cNvSpPr>
            <a:spLocks noGrp="1"/>
          </p:cNvSpPr>
          <p:nvPr>
            <p:ph type="sldNum" sz="quarter" idx="5"/>
          </p:nvPr>
        </p:nvSpPr>
        <p:spPr/>
        <p:txBody>
          <a:bodyPr/>
          <a:lstStyle/>
          <a:p>
            <a:fld id="{3003CC1F-9666-420C-AC76-4F36507FFB6D}" type="slidenum">
              <a:rPr lang="en-AU" smtClean="0"/>
              <a:t>3</a:t>
            </a:fld>
            <a:endParaRPr lang="en-AU"/>
          </a:p>
        </p:txBody>
      </p:sp>
    </p:spTree>
    <p:extLst>
      <p:ext uri="{BB962C8B-B14F-4D97-AF65-F5344CB8AC3E}">
        <p14:creationId xmlns:p14="http://schemas.microsoft.com/office/powerpoint/2010/main" val="3423584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1B6BC-D639-F449-A88A-1DFC5F88DFCF}"/>
              </a:ext>
            </a:extLst>
          </p:cNvPr>
          <p:cNvSpPr>
            <a:spLocks noGrp="1"/>
          </p:cNvSpPr>
          <p:nvPr>
            <p:ph type="ctrTitle"/>
          </p:nvPr>
        </p:nvSpPr>
        <p:spPr>
          <a:xfrm>
            <a:off x="1524000" y="1122363"/>
            <a:ext cx="9144000" cy="2387600"/>
          </a:xfrm>
          <a:prstGeom prst="rect">
            <a:avLst/>
          </a:prstGeom>
        </p:spPr>
        <p:txBody>
          <a:bodyPr anchor="b"/>
          <a:lstStyle>
            <a:lvl1pPr algn="ctr">
              <a:defRPr sz="4800" b="0" i="0">
                <a:latin typeface="Franklin Gothic Demi" panose="020B0703020102020204" pitchFamily="34" charset="0"/>
              </a:defRPr>
            </a:lvl1pPr>
          </a:lstStyle>
          <a:p>
            <a:r>
              <a:rPr lang="en-US"/>
              <a:t>Click to edit Master title style</a:t>
            </a:r>
          </a:p>
        </p:txBody>
      </p:sp>
      <p:sp>
        <p:nvSpPr>
          <p:cNvPr id="3" name="Subtitle 2">
            <a:extLst>
              <a:ext uri="{FF2B5EF4-FFF2-40B4-BE49-F238E27FC236}">
                <a16:creationId xmlns:a16="http://schemas.microsoft.com/office/drawing/2014/main" id="{FF801EE0-34F8-494E-BC45-9C050EC0F4F8}"/>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b="0" i="0">
                <a:latin typeface="Franklin Gothic Medium" panose="020B06030201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a:extLst>
              <a:ext uri="{FF2B5EF4-FFF2-40B4-BE49-F238E27FC236}">
                <a16:creationId xmlns:a16="http://schemas.microsoft.com/office/drawing/2014/main" id="{21C40B2B-396F-0249-8F87-909001602541}"/>
              </a:ext>
            </a:extLst>
          </p:cNvPr>
          <p:cNvSpPr>
            <a:spLocks noGrp="1"/>
          </p:cNvSpPr>
          <p:nvPr>
            <p:ph type="sldNum" sz="quarter" idx="12"/>
          </p:nvPr>
        </p:nvSpPr>
        <p:spPr>
          <a:xfrm>
            <a:off x="211069" y="167237"/>
            <a:ext cx="460570" cy="342562"/>
          </a:xfrm>
          <a:prstGeom prst="rect">
            <a:avLst/>
          </a:prstGeom>
        </p:spPr>
        <p:txBody>
          <a:bodyPr/>
          <a:lstStyle>
            <a:lvl1pPr>
              <a:defRPr sz="1400" b="0" i="0">
                <a:latin typeface="Arial" panose="020B0604020202020204" pitchFamily="34" charset="0"/>
                <a:cs typeface="Arial" panose="020B0604020202020204" pitchFamily="34" charset="0"/>
              </a:defRPr>
            </a:lvl1pPr>
          </a:lstStyle>
          <a:p>
            <a:fld id="{9BA6F528-5FD8-2D4C-A50E-2D0CF89D053C}" type="slidenum">
              <a:rPr lang="en-US" smtClean="0"/>
              <a:pPr/>
              <a:t>‹#›</a:t>
            </a:fld>
            <a:endParaRPr lang="en-US"/>
          </a:p>
        </p:txBody>
      </p:sp>
    </p:spTree>
    <p:extLst>
      <p:ext uri="{BB962C8B-B14F-4D97-AF65-F5344CB8AC3E}">
        <p14:creationId xmlns:p14="http://schemas.microsoft.com/office/powerpoint/2010/main" val="1498501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53C16-3122-744A-B8BA-42789E1BBD0D}"/>
              </a:ext>
            </a:extLst>
          </p:cNvPr>
          <p:cNvSpPr>
            <a:spLocks noGrp="1"/>
          </p:cNvSpPr>
          <p:nvPr>
            <p:ph type="title"/>
          </p:nvPr>
        </p:nvSpPr>
        <p:spPr>
          <a:xfrm>
            <a:off x="614995" y="388418"/>
            <a:ext cx="10738805" cy="1302270"/>
          </a:xfrm>
          <a:prstGeom prst="rect">
            <a:avLst/>
          </a:prstGeom>
        </p:spPr>
        <p:txBody>
          <a:bodyPr/>
          <a:lstStyle>
            <a:lvl1pPr>
              <a:defRPr sz="4000" b="0" i="0">
                <a:latin typeface="Playfair Display" pitchFamily="2" charset="77"/>
              </a:defRPr>
            </a:lvl1pPr>
          </a:lstStyle>
          <a:p>
            <a:r>
              <a:rPr lang="en-US"/>
              <a:t>Click to edit Master title style</a:t>
            </a:r>
          </a:p>
        </p:txBody>
      </p:sp>
      <p:sp>
        <p:nvSpPr>
          <p:cNvPr id="3" name="Vertical Text Placeholder 2">
            <a:extLst>
              <a:ext uri="{FF2B5EF4-FFF2-40B4-BE49-F238E27FC236}">
                <a16:creationId xmlns:a16="http://schemas.microsoft.com/office/drawing/2014/main" id="{BF395964-BB91-6E44-A211-96CF27C79446}"/>
              </a:ext>
            </a:extLst>
          </p:cNvPr>
          <p:cNvSpPr>
            <a:spLocks noGrp="1"/>
          </p:cNvSpPr>
          <p:nvPr>
            <p:ph type="body" orient="vert" idx="1"/>
          </p:nvPr>
        </p:nvSpPr>
        <p:spPr>
          <a:xfrm>
            <a:off x="614995" y="1796433"/>
            <a:ext cx="10738805" cy="3261090"/>
          </a:xfrm>
          <a:prstGeom prst="rect">
            <a:avLst/>
          </a:prstGeom>
        </p:spPr>
        <p:txBody>
          <a:bodyPr vert="eaVert"/>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a:extLst>
              <a:ext uri="{FF2B5EF4-FFF2-40B4-BE49-F238E27FC236}">
                <a16:creationId xmlns:a16="http://schemas.microsoft.com/office/drawing/2014/main" id="{10F38C46-8726-914A-96E5-57E150F454EC}"/>
              </a:ext>
            </a:extLst>
          </p:cNvPr>
          <p:cNvSpPr txBox="1">
            <a:spLocks/>
          </p:cNvSpPr>
          <p:nvPr userDrawn="1"/>
        </p:nvSpPr>
        <p:spPr>
          <a:xfrm>
            <a:off x="211069" y="167237"/>
            <a:ext cx="460570" cy="342562"/>
          </a:xfrm>
          <a:prstGeom prst="rect">
            <a:avLst/>
          </a:prstGeom>
        </p:spPr>
        <p:txBody>
          <a:bodyPr/>
          <a:lstStyle>
            <a:defPPr>
              <a:defRPr lang="en-US"/>
            </a:defPPr>
            <a:lvl1pPr marL="0" algn="l" defTabSz="914400" rtl="0" eaLnBrk="1" latinLnBrk="0" hangingPunct="1">
              <a:defRPr sz="1400" b="0" i="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A6F528-5FD8-2D4C-A50E-2D0CF89D053C}" type="slidenum">
              <a:rPr lang="en-US" smtClean="0"/>
              <a:pPr/>
              <a:t>‹#›</a:t>
            </a:fld>
            <a:endParaRPr lang="en-US"/>
          </a:p>
        </p:txBody>
      </p:sp>
    </p:spTree>
    <p:extLst>
      <p:ext uri="{BB962C8B-B14F-4D97-AF65-F5344CB8AC3E}">
        <p14:creationId xmlns:p14="http://schemas.microsoft.com/office/powerpoint/2010/main" val="711653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CD1E26-AAFD-DC4D-9727-ED2AD57526E7}"/>
              </a:ext>
            </a:extLst>
          </p:cNvPr>
          <p:cNvSpPr>
            <a:spLocks noGrp="1"/>
          </p:cNvSpPr>
          <p:nvPr>
            <p:ph type="title" orient="vert"/>
          </p:nvPr>
        </p:nvSpPr>
        <p:spPr>
          <a:xfrm>
            <a:off x="8724900" y="509799"/>
            <a:ext cx="2628900" cy="4499171"/>
          </a:xfrm>
          <a:prstGeom prst="rect">
            <a:avLst/>
          </a:prstGeom>
        </p:spPr>
        <p:txBody>
          <a:bodyPr vert="eaVert"/>
          <a:lstStyle>
            <a:lvl1pPr>
              <a:defRPr sz="4000" b="0" i="0">
                <a:latin typeface="Playfair Display" pitchFamily="2" charset="77"/>
              </a:defRPr>
            </a:lvl1pPr>
          </a:lstStyle>
          <a:p>
            <a:r>
              <a:rPr lang="en-US"/>
              <a:t>Click to edit Master title style</a:t>
            </a:r>
          </a:p>
        </p:txBody>
      </p:sp>
      <p:sp>
        <p:nvSpPr>
          <p:cNvPr id="3" name="Vertical Text Placeholder 2">
            <a:extLst>
              <a:ext uri="{FF2B5EF4-FFF2-40B4-BE49-F238E27FC236}">
                <a16:creationId xmlns:a16="http://schemas.microsoft.com/office/drawing/2014/main" id="{DD204AA2-651F-2C42-8394-969AE264FDC7}"/>
              </a:ext>
            </a:extLst>
          </p:cNvPr>
          <p:cNvSpPr>
            <a:spLocks noGrp="1"/>
          </p:cNvSpPr>
          <p:nvPr>
            <p:ph type="body" orient="vert" idx="1"/>
          </p:nvPr>
        </p:nvSpPr>
        <p:spPr>
          <a:xfrm>
            <a:off x="838200" y="509799"/>
            <a:ext cx="7734300" cy="5667164"/>
          </a:xfrm>
          <a:prstGeom prst="rect">
            <a:avLst/>
          </a:prstGeom>
        </p:spPr>
        <p:txBody>
          <a:bodyPr vert="eaVert"/>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a:extLst>
              <a:ext uri="{FF2B5EF4-FFF2-40B4-BE49-F238E27FC236}">
                <a16:creationId xmlns:a16="http://schemas.microsoft.com/office/drawing/2014/main" id="{5DD65D45-F446-4742-84B6-5FBB07CC139D}"/>
              </a:ext>
            </a:extLst>
          </p:cNvPr>
          <p:cNvSpPr txBox="1">
            <a:spLocks/>
          </p:cNvSpPr>
          <p:nvPr userDrawn="1"/>
        </p:nvSpPr>
        <p:spPr>
          <a:xfrm>
            <a:off x="211069" y="167237"/>
            <a:ext cx="460570" cy="342562"/>
          </a:xfrm>
          <a:prstGeom prst="rect">
            <a:avLst/>
          </a:prstGeom>
        </p:spPr>
        <p:txBody>
          <a:bodyPr/>
          <a:lstStyle>
            <a:defPPr>
              <a:defRPr lang="en-US"/>
            </a:defPPr>
            <a:lvl1pPr marL="0" algn="l" defTabSz="914400" rtl="0" eaLnBrk="1" latinLnBrk="0" hangingPunct="1">
              <a:defRPr sz="1400" b="0" i="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A6F528-5FD8-2D4C-A50E-2D0CF89D053C}" type="slidenum">
              <a:rPr lang="en-US" smtClean="0"/>
              <a:pPr/>
              <a:t>‹#›</a:t>
            </a:fld>
            <a:endParaRPr lang="en-US"/>
          </a:p>
        </p:txBody>
      </p:sp>
    </p:spTree>
    <p:extLst>
      <p:ext uri="{BB962C8B-B14F-4D97-AF65-F5344CB8AC3E}">
        <p14:creationId xmlns:p14="http://schemas.microsoft.com/office/powerpoint/2010/main" val="2580314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DA715-AC41-AF40-B8C0-6EBCEFE7D610}"/>
              </a:ext>
            </a:extLst>
          </p:cNvPr>
          <p:cNvSpPr>
            <a:spLocks noGrp="1"/>
          </p:cNvSpPr>
          <p:nvPr>
            <p:ph type="title"/>
          </p:nvPr>
        </p:nvSpPr>
        <p:spPr>
          <a:xfrm>
            <a:off x="614995" y="582627"/>
            <a:ext cx="10738805" cy="1108061"/>
          </a:xfrm>
          <a:prstGeom prst="rect">
            <a:avLst/>
          </a:prstGeom>
        </p:spPr>
        <p:txBody>
          <a:bodyPr/>
          <a:lstStyle>
            <a:lvl1pPr>
              <a:defRPr sz="4000" b="0" i="0">
                <a:latin typeface="Franklin Gothic Demi" panose="020B07030201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09C808C3-5F10-8943-AFE3-F9FE50DE4E15}"/>
              </a:ext>
            </a:extLst>
          </p:cNvPr>
          <p:cNvSpPr>
            <a:spLocks noGrp="1"/>
          </p:cNvSpPr>
          <p:nvPr>
            <p:ph idx="1"/>
          </p:nvPr>
        </p:nvSpPr>
        <p:spPr>
          <a:xfrm>
            <a:off x="614995" y="1925903"/>
            <a:ext cx="10738805" cy="4251059"/>
          </a:xfrm>
          <a:prstGeom prst="rect">
            <a:avLst/>
          </a:prstGeom>
        </p:spPr>
        <p:txBody>
          <a:bodyPr/>
          <a:lstStyle>
            <a:lvl1pPr>
              <a:defRPr b="0" i="0">
                <a:latin typeface="Franklin Gothic Medium" panose="020B0603020102020204" pitchFamily="34" charset="0"/>
                <a:cs typeface="Arial" panose="020B0604020202020204" pitchFamily="34" charset="0"/>
              </a:defRPr>
            </a:lvl1pPr>
            <a:lvl2pPr>
              <a:defRPr b="0" i="0">
                <a:latin typeface="Franklin Gothic Book" panose="020B0503020102020204" pitchFamily="34" charset="0"/>
                <a:cs typeface="Arial" panose="020B0604020202020204" pitchFamily="34" charset="0"/>
              </a:defRPr>
            </a:lvl2pPr>
            <a:lvl3pPr>
              <a:defRPr b="0" i="0">
                <a:latin typeface="Franklin Gothic Book" panose="020B0503020102020204" pitchFamily="34" charset="0"/>
                <a:cs typeface="Arial" panose="020B0604020202020204" pitchFamily="34" charset="0"/>
              </a:defRPr>
            </a:lvl3pPr>
            <a:lvl4pPr>
              <a:defRPr b="0" i="0">
                <a:latin typeface="Franklin Gothic Book" panose="020B0503020102020204" pitchFamily="34" charset="0"/>
                <a:cs typeface="Arial" panose="020B0604020202020204" pitchFamily="34" charset="0"/>
              </a:defRPr>
            </a:lvl4pPr>
            <a:lvl5pPr>
              <a:defRPr b="0" i="0">
                <a:latin typeface="Franklin Gothic Book" panose="020B05030201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a:extLst>
              <a:ext uri="{FF2B5EF4-FFF2-40B4-BE49-F238E27FC236}">
                <a16:creationId xmlns:a16="http://schemas.microsoft.com/office/drawing/2014/main" id="{913D5C1F-B630-214F-9A2B-48246003F226}"/>
              </a:ext>
            </a:extLst>
          </p:cNvPr>
          <p:cNvSpPr>
            <a:spLocks noGrp="1"/>
          </p:cNvSpPr>
          <p:nvPr>
            <p:ph type="sldNum" sz="quarter" idx="12"/>
          </p:nvPr>
        </p:nvSpPr>
        <p:spPr>
          <a:xfrm>
            <a:off x="211069" y="167237"/>
            <a:ext cx="460570" cy="342562"/>
          </a:xfrm>
          <a:prstGeom prst="rect">
            <a:avLst/>
          </a:prstGeom>
        </p:spPr>
        <p:txBody>
          <a:bodyPr/>
          <a:lstStyle>
            <a:lvl1pPr>
              <a:defRPr sz="1400" b="0" i="0">
                <a:latin typeface="Arial" panose="020B0604020202020204" pitchFamily="34" charset="0"/>
                <a:cs typeface="Arial" panose="020B0604020202020204" pitchFamily="34" charset="0"/>
              </a:defRPr>
            </a:lvl1pPr>
          </a:lstStyle>
          <a:p>
            <a:fld id="{9BA6F528-5FD8-2D4C-A50E-2D0CF89D053C}" type="slidenum">
              <a:rPr lang="en-US" smtClean="0"/>
              <a:pPr/>
              <a:t>‹#›</a:t>
            </a:fld>
            <a:endParaRPr lang="en-US"/>
          </a:p>
        </p:txBody>
      </p:sp>
    </p:spTree>
    <p:extLst>
      <p:ext uri="{BB962C8B-B14F-4D97-AF65-F5344CB8AC3E}">
        <p14:creationId xmlns:p14="http://schemas.microsoft.com/office/powerpoint/2010/main" val="2341990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E16DF-0EC1-F346-80D4-05F77DFC9610}"/>
              </a:ext>
            </a:extLst>
          </p:cNvPr>
          <p:cNvSpPr>
            <a:spLocks noGrp="1"/>
          </p:cNvSpPr>
          <p:nvPr>
            <p:ph type="title"/>
          </p:nvPr>
        </p:nvSpPr>
        <p:spPr>
          <a:xfrm>
            <a:off x="614995" y="1523622"/>
            <a:ext cx="10572244" cy="2852737"/>
          </a:xfrm>
          <a:prstGeom prst="rect">
            <a:avLst/>
          </a:prstGeom>
        </p:spPr>
        <p:txBody>
          <a:bodyPr anchor="b"/>
          <a:lstStyle>
            <a:lvl1pPr>
              <a:defRPr sz="4000" b="0" i="0">
                <a:latin typeface="Franklin Gothic Demi" panose="020B0703020102020204" pitchFamily="34" charset="0"/>
              </a:defRPr>
            </a:lvl1pPr>
          </a:lstStyle>
          <a:p>
            <a:r>
              <a:rPr lang="en-US"/>
              <a:t>Click to edit Master title style</a:t>
            </a:r>
          </a:p>
        </p:txBody>
      </p:sp>
      <p:sp>
        <p:nvSpPr>
          <p:cNvPr id="3" name="Text Placeholder 2">
            <a:extLst>
              <a:ext uri="{FF2B5EF4-FFF2-40B4-BE49-F238E27FC236}">
                <a16:creationId xmlns:a16="http://schemas.microsoft.com/office/drawing/2014/main" id="{4185FF31-AF75-F14B-B569-24216365F649}"/>
              </a:ext>
            </a:extLst>
          </p:cNvPr>
          <p:cNvSpPr>
            <a:spLocks noGrp="1"/>
          </p:cNvSpPr>
          <p:nvPr>
            <p:ph type="body" idx="1"/>
          </p:nvPr>
        </p:nvSpPr>
        <p:spPr>
          <a:xfrm>
            <a:off x="614995" y="4531541"/>
            <a:ext cx="10732455" cy="1558110"/>
          </a:xfrm>
          <a:prstGeom prst="rect">
            <a:avLst/>
          </a:prstGeom>
        </p:spPr>
        <p:txBody>
          <a:bodyPr/>
          <a:lstStyle>
            <a:lvl1pPr marL="0" indent="0">
              <a:buNone/>
              <a:defRPr sz="2400" b="0" i="0">
                <a:solidFill>
                  <a:schemeClr val="tx1">
                    <a:tint val="75000"/>
                  </a:schemeClr>
                </a:solidFill>
                <a:latin typeface="Franklin Gothic Medium" panose="020B06030201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5" name="Slide Number Placeholder 5">
            <a:extLst>
              <a:ext uri="{FF2B5EF4-FFF2-40B4-BE49-F238E27FC236}">
                <a16:creationId xmlns:a16="http://schemas.microsoft.com/office/drawing/2014/main" id="{8117A05C-902F-C442-AF33-2BF2685695D6}"/>
              </a:ext>
            </a:extLst>
          </p:cNvPr>
          <p:cNvSpPr>
            <a:spLocks noGrp="1"/>
          </p:cNvSpPr>
          <p:nvPr>
            <p:ph type="sldNum" sz="quarter" idx="12"/>
          </p:nvPr>
        </p:nvSpPr>
        <p:spPr>
          <a:xfrm>
            <a:off x="211069" y="167237"/>
            <a:ext cx="460570" cy="342562"/>
          </a:xfrm>
          <a:prstGeom prst="rect">
            <a:avLst/>
          </a:prstGeom>
        </p:spPr>
        <p:txBody>
          <a:bodyPr/>
          <a:lstStyle>
            <a:lvl1pPr>
              <a:defRPr sz="1400" b="0" i="0">
                <a:latin typeface="Arial" panose="020B0604020202020204" pitchFamily="34" charset="0"/>
                <a:cs typeface="Arial" panose="020B0604020202020204" pitchFamily="34" charset="0"/>
              </a:defRPr>
            </a:lvl1pPr>
          </a:lstStyle>
          <a:p>
            <a:fld id="{9BA6F528-5FD8-2D4C-A50E-2D0CF89D053C}" type="slidenum">
              <a:rPr lang="en-US" smtClean="0"/>
              <a:pPr/>
              <a:t>‹#›</a:t>
            </a:fld>
            <a:endParaRPr lang="en-US"/>
          </a:p>
        </p:txBody>
      </p:sp>
    </p:spTree>
    <p:extLst>
      <p:ext uri="{BB962C8B-B14F-4D97-AF65-F5344CB8AC3E}">
        <p14:creationId xmlns:p14="http://schemas.microsoft.com/office/powerpoint/2010/main" val="2944221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6DEC3-DB74-434A-99CE-E20838897CBE}"/>
              </a:ext>
            </a:extLst>
          </p:cNvPr>
          <p:cNvSpPr>
            <a:spLocks noGrp="1"/>
          </p:cNvSpPr>
          <p:nvPr>
            <p:ph type="title"/>
          </p:nvPr>
        </p:nvSpPr>
        <p:spPr>
          <a:xfrm>
            <a:off x="614995" y="509799"/>
            <a:ext cx="10738805" cy="1180889"/>
          </a:xfrm>
          <a:prstGeom prst="rect">
            <a:avLst/>
          </a:prstGeom>
        </p:spPr>
        <p:txBody>
          <a:bodyPr/>
          <a:lstStyle>
            <a:lvl1pPr>
              <a:defRPr b="0" i="0">
                <a:latin typeface="Franklin Gothic Demi" panose="020B07030201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C555A9C3-FA74-C049-8D0D-92679EF7627E}"/>
              </a:ext>
            </a:extLst>
          </p:cNvPr>
          <p:cNvSpPr>
            <a:spLocks noGrp="1"/>
          </p:cNvSpPr>
          <p:nvPr>
            <p:ph sz="half" idx="1"/>
          </p:nvPr>
        </p:nvSpPr>
        <p:spPr>
          <a:xfrm>
            <a:off x="614995" y="1830542"/>
            <a:ext cx="5181600" cy="4351338"/>
          </a:xfrm>
          <a:prstGeom prst="rect">
            <a:avLst/>
          </a:prstGeom>
        </p:spPr>
        <p:txBody>
          <a:bodyPr/>
          <a:lstStyle>
            <a:lvl1pPr>
              <a:defRPr b="0" i="0">
                <a:latin typeface="Franklin Gothic Medium" panose="020B0603020102020204" pitchFamily="34" charset="0"/>
                <a:cs typeface="Arial" panose="020B0604020202020204" pitchFamily="34" charset="0"/>
              </a:defRPr>
            </a:lvl1pPr>
            <a:lvl2pPr>
              <a:defRPr b="0" i="0">
                <a:latin typeface="Franklin Gothic Book" panose="020B0503020102020204" pitchFamily="34" charset="0"/>
                <a:cs typeface="Arial" panose="020B0604020202020204" pitchFamily="34" charset="0"/>
              </a:defRPr>
            </a:lvl2pPr>
            <a:lvl3pPr>
              <a:defRPr b="0" i="0">
                <a:latin typeface="Franklin Gothic Book" panose="020B0503020102020204" pitchFamily="34" charset="0"/>
                <a:cs typeface="Arial" panose="020B0604020202020204" pitchFamily="34" charset="0"/>
              </a:defRPr>
            </a:lvl3pPr>
            <a:lvl4pPr>
              <a:defRPr b="0" i="0">
                <a:latin typeface="Franklin Gothic Book" panose="020B0503020102020204" pitchFamily="34" charset="0"/>
                <a:cs typeface="Arial" panose="020B0604020202020204" pitchFamily="34" charset="0"/>
              </a:defRPr>
            </a:lvl4pPr>
            <a:lvl5pPr>
              <a:defRPr b="0" i="0">
                <a:latin typeface="Franklin Gothic Book" panose="020B05030201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7647BE7-FEA8-C044-AA55-4F1B16D7F87D}"/>
              </a:ext>
            </a:extLst>
          </p:cNvPr>
          <p:cNvSpPr>
            <a:spLocks noGrp="1"/>
          </p:cNvSpPr>
          <p:nvPr>
            <p:ph sz="half" idx="2"/>
          </p:nvPr>
        </p:nvSpPr>
        <p:spPr>
          <a:xfrm>
            <a:off x="6044750" y="1830541"/>
            <a:ext cx="5211946" cy="4346421"/>
          </a:xfrm>
          <a:prstGeom prst="rect">
            <a:avLst/>
          </a:prstGeom>
        </p:spPr>
        <p:txBody>
          <a:bodyPr/>
          <a:lstStyle>
            <a:lvl1pPr>
              <a:defRPr b="0" i="0">
                <a:latin typeface="Franklin Gothic Medium" panose="020B0603020102020204" pitchFamily="34" charset="0"/>
                <a:cs typeface="Arial" panose="020B0604020202020204" pitchFamily="34" charset="0"/>
              </a:defRPr>
            </a:lvl1pPr>
            <a:lvl2pPr>
              <a:defRPr b="0" i="0">
                <a:latin typeface="Franklin Gothic Book" panose="020B0503020102020204" pitchFamily="34" charset="0"/>
                <a:cs typeface="Arial" panose="020B0604020202020204" pitchFamily="34" charset="0"/>
              </a:defRPr>
            </a:lvl2pPr>
            <a:lvl3pPr>
              <a:defRPr b="0" i="0">
                <a:latin typeface="Franklin Gothic Book" panose="020B0503020102020204" pitchFamily="34" charset="0"/>
                <a:cs typeface="Arial" panose="020B0604020202020204" pitchFamily="34" charset="0"/>
              </a:defRPr>
            </a:lvl3pPr>
            <a:lvl4pPr>
              <a:defRPr b="0" i="0">
                <a:latin typeface="Franklin Gothic Book" panose="020B0503020102020204" pitchFamily="34" charset="0"/>
                <a:cs typeface="Arial" panose="020B0604020202020204" pitchFamily="34" charset="0"/>
              </a:defRPr>
            </a:lvl4pPr>
            <a:lvl5pPr>
              <a:defRPr b="0" i="0">
                <a:latin typeface="Franklin Gothic Book" panose="020B05030201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EA50D2B1-0A8C-4444-9139-2E9BC5555F5D}"/>
              </a:ext>
            </a:extLst>
          </p:cNvPr>
          <p:cNvSpPr>
            <a:spLocks noGrp="1"/>
          </p:cNvSpPr>
          <p:nvPr>
            <p:ph type="sldNum" sz="quarter" idx="12"/>
          </p:nvPr>
        </p:nvSpPr>
        <p:spPr>
          <a:xfrm>
            <a:off x="211069" y="167237"/>
            <a:ext cx="460570" cy="342562"/>
          </a:xfrm>
          <a:prstGeom prst="rect">
            <a:avLst/>
          </a:prstGeom>
        </p:spPr>
        <p:txBody>
          <a:bodyPr/>
          <a:lstStyle>
            <a:lvl1pPr>
              <a:defRPr sz="1400" b="0" i="0">
                <a:latin typeface="Arial" panose="020B0604020202020204" pitchFamily="34" charset="0"/>
                <a:cs typeface="Arial" panose="020B0604020202020204" pitchFamily="34" charset="0"/>
              </a:defRPr>
            </a:lvl1pPr>
          </a:lstStyle>
          <a:p>
            <a:fld id="{9BA6F528-5FD8-2D4C-A50E-2D0CF89D053C}" type="slidenum">
              <a:rPr lang="en-US" smtClean="0"/>
              <a:pPr/>
              <a:t>‹#›</a:t>
            </a:fld>
            <a:endParaRPr lang="en-US"/>
          </a:p>
        </p:txBody>
      </p:sp>
    </p:spTree>
    <p:extLst>
      <p:ext uri="{BB962C8B-B14F-4D97-AF65-F5344CB8AC3E}">
        <p14:creationId xmlns:p14="http://schemas.microsoft.com/office/powerpoint/2010/main" val="2506746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0A46-B6AC-CA44-8FED-236329A383D6}"/>
              </a:ext>
            </a:extLst>
          </p:cNvPr>
          <p:cNvSpPr>
            <a:spLocks noGrp="1"/>
          </p:cNvSpPr>
          <p:nvPr>
            <p:ph type="title"/>
          </p:nvPr>
        </p:nvSpPr>
        <p:spPr>
          <a:xfrm>
            <a:off x="598811" y="436970"/>
            <a:ext cx="10756577" cy="1253718"/>
          </a:xfrm>
          <a:prstGeom prst="rect">
            <a:avLst/>
          </a:prstGeom>
        </p:spPr>
        <p:txBody>
          <a:bodyPr/>
          <a:lstStyle>
            <a:lvl1pPr>
              <a:defRPr b="0" i="0">
                <a:latin typeface="Franklin Gothic Demi" panose="020B0703020102020204" pitchFamily="34" charset="0"/>
              </a:defRPr>
            </a:lvl1pPr>
          </a:lstStyle>
          <a:p>
            <a:r>
              <a:rPr lang="en-US"/>
              <a:t>Click to edit Master title style</a:t>
            </a:r>
          </a:p>
        </p:txBody>
      </p:sp>
      <p:sp>
        <p:nvSpPr>
          <p:cNvPr id="3" name="Text Placeholder 2">
            <a:extLst>
              <a:ext uri="{FF2B5EF4-FFF2-40B4-BE49-F238E27FC236}">
                <a16:creationId xmlns:a16="http://schemas.microsoft.com/office/drawing/2014/main" id="{5A179E8D-58C2-B84E-B4A4-FF3225334774}"/>
              </a:ext>
            </a:extLst>
          </p:cNvPr>
          <p:cNvSpPr>
            <a:spLocks noGrp="1"/>
          </p:cNvSpPr>
          <p:nvPr>
            <p:ph type="body" idx="1"/>
          </p:nvPr>
        </p:nvSpPr>
        <p:spPr>
          <a:xfrm>
            <a:off x="598811" y="1690688"/>
            <a:ext cx="5157787" cy="823912"/>
          </a:xfrm>
          <a:prstGeom prst="rect">
            <a:avLst/>
          </a:prstGeom>
        </p:spPr>
        <p:txBody>
          <a:bodyPr anchor="b"/>
          <a:lstStyle>
            <a:lvl1pPr marL="0" indent="0">
              <a:buNone/>
              <a:defRPr sz="2400" b="1" i="0">
                <a:latin typeface="Franklin Gothic Medium" panose="020B06030201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B9D5F59-537F-104A-A0AF-F6DEB164736F}"/>
              </a:ext>
            </a:extLst>
          </p:cNvPr>
          <p:cNvSpPr>
            <a:spLocks noGrp="1"/>
          </p:cNvSpPr>
          <p:nvPr>
            <p:ph sz="half" idx="2"/>
          </p:nvPr>
        </p:nvSpPr>
        <p:spPr>
          <a:xfrm>
            <a:off x="598811" y="2535420"/>
            <a:ext cx="5157787" cy="3684588"/>
          </a:xfrm>
          <a:prstGeom prst="rect">
            <a:avLst/>
          </a:prstGeom>
        </p:spPr>
        <p:txBody>
          <a:bodyPr/>
          <a:lstStyle>
            <a:lvl1pPr>
              <a:defRPr b="0" i="0">
                <a:latin typeface="Franklin Gothic Book" panose="020B0503020102020204" pitchFamily="34" charset="0"/>
                <a:cs typeface="Arial" panose="020B0604020202020204" pitchFamily="34" charset="0"/>
              </a:defRPr>
            </a:lvl1pPr>
            <a:lvl2pPr>
              <a:defRPr b="0" i="0">
                <a:latin typeface="Franklin Gothic Book" panose="020B0503020102020204" pitchFamily="34" charset="0"/>
                <a:cs typeface="Arial" panose="020B0604020202020204" pitchFamily="34" charset="0"/>
              </a:defRPr>
            </a:lvl2pPr>
            <a:lvl3pPr>
              <a:defRPr b="0" i="0">
                <a:latin typeface="Franklin Gothic Book" panose="020B0503020102020204" pitchFamily="34" charset="0"/>
                <a:cs typeface="Arial" panose="020B0604020202020204" pitchFamily="34" charset="0"/>
              </a:defRPr>
            </a:lvl3pPr>
            <a:lvl4pPr>
              <a:defRPr b="0" i="0">
                <a:latin typeface="Franklin Gothic Book" panose="020B0503020102020204" pitchFamily="34" charset="0"/>
                <a:cs typeface="Arial" panose="020B0604020202020204" pitchFamily="34" charset="0"/>
              </a:defRPr>
            </a:lvl4pPr>
            <a:lvl5pPr>
              <a:defRPr b="0" i="0">
                <a:latin typeface="Franklin Gothic Book" panose="020B05030201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D88B79F-1690-964F-945B-6D16F0711CFA}"/>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i="0">
                <a:latin typeface="Franklin Gothic Medium" panose="020B06030201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BCEF02C-EDB8-D744-9198-D3E08AC33BDD}"/>
              </a:ext>
            </a:extLst>
          </p:cNvPr>
          <p:cNvSpPr>
            <a:spLocks noGrp="1"/>
          </p:cNvSpPr>
          <p:nvPr>
            <p:ph sz="quarter" idx="4"/>
          </p:nvPr>
        </p:nvSpPr>
        <p:spPr>
          <a:xfrm>
            <a:off x="6172200" y="2535420"/>
            <a:ext cx="5183188" cy="3684588"/>
          </a:xfrm>
          <a:prstGeom prst="rect">
            <a:avLst/>
          </a:prstGeom>
        </p:spPr>
        <p:txBody>
          <a:bodyPr/>
          <a:lstStyle>
            <a:lvl1pPr>
              <a:defRPr b="0" i="0">
                <a:latin typeface="Franklin Gothic Book" panose="020B0503020102020204" pitchFamily="34" charset="0"/>
                <a:cs typeface="Arial" panose="020B0604020202020204" pitchFamily="34" charset="0"/>
              </a:defRPr>
            </a:lvl1pPr>
            <a:lvl2pPr>
              <a:defRPr b="0" i="0">
                <a:latin typeface="Franklin Gothic Book" panose="020B0503020102020204" pitchFamily="34" charset="0"/>
                <a:cs typeface="Arial" panose="020B0604020202020204" pitchFamily="34" charset="0"/>
              </a:defRPr>
            </a:lvl2pPr>
            <a:lvl3pPr>
              <a:defRPr b="0" i="0">
                <a:latin typeface="Franklin Gothic Book" panose="020B0503020102020204" pitchFamily="34" charset="0"/>
                <a:cs typeface="Arial" panose="020B0604020202020204" pitchFamily="34" charset="0"/>
              </a:defRPr>
            </a:lvl3pPr>
            <a:lvl4pPr>
              <a:defRPr b="0" i="0">
                <a:latin typeface="Franklin Gothic Book" panose="020B0503020102020204" pitchFamily="34" charset="0"/>
                <a:cs typeface="Arial" panose="020B0604020202020204" pitchFamily="34" charset="0"/>
              </a:defRPr>
            </a:lvl4pPr>
            <a:lvl5pPr>
              <a:defRPr b="0" i="0">
                <a:latin typeface="Franklin Gothic Book" panose="020B05030201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5">
            <a:extLst>
              <a:ext uri="{FF2B5EF4-FFF2-40B4-BE49-F238E27FC236}">
                <a16:creationId xmlns:a16="http://schemas.microsoft.com/office/drawing/2014/main" id="{F488B019-B37C-2542-9ABA-83674F139371}"/>
              </a:ext>
            </a:extLst>
          </p:cNvPr>
          <p:cNvSpPr txBox="1">
            <a:spLocks/>
          </p:cNvSpPr>
          <p:nvPr userDrawn="1"/>
        </p:nvSpPr>
        <p:spPr>
          <a:xfrm>
            <a:off x="211069" y="167237"/>
            <a:ext cx="460570" cy="342562"/>
          </a:xfrm>
          <a:prstGeom prst="rect">
            <a:avLst/>
          </a:prstGeom>
        </p:spPr>
        <p:txBody>
          <a:bodyPr/>
          <a:lstStyle>
            <a:defPPr>
              <a:defRPr lang="en-US"/>
            </a:defPPr>
            <a:lvl1pPr marL="0" algn="l" defTabSz="914400" rtl="0" eaLnBrk="1" latinLnBrk="0" hangingPunct="1">
              <a:defRPr sz="1400" b="0" i="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A6F528-5FD8-2D4C-A50E-2D0CF89D053C}" type="slidenum">
              <a:rPr lang="en-US" smtClean="0"/>
              <a:pPr/>
              <a:t>‹#›</a:t>
            </a:fld>
            <a:endParaRPr lang="en-US"/>
          </a:p>
        </p:txBody>
      </p:sp>
    </p:spTree>
    <p:extLst>
      <p:ext uri="{BB962C8B-B14F-4D97-AF65-F5344CB8AC3E}">
        <p14:creationId xmlns:p14="http://schemas.microsoft.com/office/powerpoint/2010/main" val="727783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D3725-15E3-8649-B88C-78066B51FA92}"/>
              </a:ext>
            </a:extLst>
          </p:cNvPr>
          <p:cNvSpPr>
            <a:spLocks noGrp="1"/>
          </p:cNvSpPr>
          <p:nvPr>
            <p:ph type="title"/>
          </p:nvPr>
        </p:nvSpPr>
        <p:spPr>
          <a:xfrm>
            <a:off x="611624" y="446045"/>
            <a:ext cx="10515600" cy="1325563"/>
          </a:xfrm>
          <a:prstGeom prst="rect">
            <a:avLst/>
          </a:prstGeom>
        </p:spPr>
        <p:txBody>
          <a:bodyPr/>
          <a:lstStyle>
            <a:lvl1pPr>
              <a:defRPr sz="4000" b="0" i="0">
                <a:latin typeface="Franklin Gothic Demi" panose="020B0703020102020204" pitchFamily="34" charset="0"/>
              </a:defRPr>
            </a:lvl1pPr>
          </a:lstStyle>
          <a:p>
            <a:r>
              <a:rPr lang="en-US"/>
              <a:t>Click to edit Master title style</a:t>
            </a:r>
          </a:p>
        </p:txBody>
      </p:sp>
      <p:sp>
        <p:nvSpPr>
          <p:cNvPr id="4" name="Slide Number Placeholder 5">
            <a:extLst>
              <a:ext uri="{FF2B5EF4-FFF2-40B4-BE49-F238E27FC236}">
                <a16:creationId xmlns:a16="http://schemas.microsoft.com/office/drawing/2014/main" id="{A3315374-D8C3-5D41-A27C-0BD5FEEC22E6}"/>
              </a:ext>
            </a:extLst>
          </p:cNvPr>
          <p:cNvSpPr>
            <a:spLocks noGrp="1"/>
          </p:cNvSpPr>
          <p:nvPr>
            <p:ph type="sldNum" sz="quarter" idx="12"/>
          </p:nvPr>
        </p:nvSpPr>
        <p:spPr>
          <a:xfrm>
            <a:off x="211069" y="167237"/>
            <a:ext cx="460570" cy="342562"/>
          </a:xfrm>
          <a:prstGeom prst="rect">
            <a:avLst/>
          </a:prstGeom>
        </p:spPr>
        <p:txBody>
          <a:bodyPr/>
          <a:lstStyle>
            <a:lvl1pPr>
              <a:defRPr sz="1400" b="0" i="0">
                <a:latin typeface="Arial" panose="020B0604020202020204" pitchFamily="34" charset="0"/>
                <a:cs typeface="Arial" panose="020B0604020202020204" pitchFamily="34" charset="0"/>
              </a:defRPr>
            </a:lvl1pPr>
          </a:lstStyle>
          <a:p>
            <a:fld id="{9BA6F528-5FD8-2D4C-A50E-2D0CF89D053C}" type="slidenum">
              <a:rPr lang="en-US" smtClean="0"/>
              <a:pPr/>
              <a:t>‹#›</a:t>
            </a:fld>
            <a:endParaRPr lang="en-US"/>
          </a:p>
        </p:txBody>
      </p:sp>
    </p:spTree>
    <p:extLst>
      <p:ext uri="{BB962C8B-B14F-4D97-AF65-F5344CB8AC3E}">
        <p14:creationId xmlns:p14="http://schemas.microsoft.com/office/powerpoint/2010/main" val="3947391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7A75C58E-35AC-D944-AE15-81D225480CE8}"/>
              </a:ext>
            </a:extLst>
          </p:cNvPr>
          <p:cNvSpPr txBox="1">
            <a:spLocks/>
          </p:cNvSpPr>
          <p:nvPr userDrawn="1"/>
        </p:nvSpPr>
        <p:spPr>
          <a:xfrm>
            <a:off x="211069" y="167237"/>
            <a:ext cx="460570" cy="342562"/>
          </a:xfrm>
          <a:prstGeom prst="rect">
            <a:avLst/>
          </a:prstGeom>
        </p:spPr>
        <p:txBody>
          <a:bodyPr/>
          <a:lstStyle>
            <a:defPPr>
              <a:defRPr lang="en-US"/>
            </a:defPPr>
            <a:lvl1pPr marL="0" algn="l" defTabSz="914400" rtl="0" eaLnBrk="1" latinLnBrk="0" hangingPunct="1">
              <a:defRPr sz="1400" b="0" i="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A6F528-5FD8-2D4C-A50E-2D0CF89D053C}" type="slidenum">
              <a:rPr lang="en-US" smtClean="0"/>
              <a:pPr/>
              <a:t>‹#›</a:t>
            </a:fld>
            <a:endParaRPr lang="en-US"/>
          </a:p>
        </p:txBody>
      </p:sp>
    </p:spTree>
    <p:extLst>
      <p:ext uri="{BB962C8B-B14F-4D97-AF65-F5344CB8AC3E}">
        <p14:creationId xmlns:p14="http://schemas.microsoft.com/office/powerpoint/2010/main" val="2644102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40DC8-600A-B347-99F9-628BF10FDF6E}"/>
              </a:ext>
            </a:extLst>
          </p:cNvPr>
          <p:cNvSpPr>
            <a:spLocks noGrp="1"/>
          </p:cNvSpPr>
          <p:nvPr>
            <p:ph type="title"/>
          </p:nvPr>
        </p:nvSpPr>
        <p:spPr>
          <a:xfrm>
            <a:off x="613212" y="457200"/>
            <a:ext cx="3932237" cy="1600200"/>
          </a:xfrm>
          <a:prstGeom prst="rect">
            <a:avLst/>
          </a:prstGeom>
        </p:spPr>
        <p:txBody>
          <a:bodyPr anchor="b"/>
          <a:lstStyle>
            <a:lvl1pPr>
              <a:defRPr sz="3200">
                <a:latin typeface="Playfair Display" pitchFamily="2" charset="77"/>
              </a:defRPr>
            </a:lvl1pPr>
          </a:lstStyle>
          <a:p>
            <a:r>
              <a:rPr lang="en-US"/>
              <a:t>Click to edit Master title style</a:t>
            </a:r>
          </a:p>
        </p:txBody>
      </p:sp>
      <p:sp>
        <p:nvSpPr>
          <p:cNvPr id="3" name="Content Placeholder 2">
            <a:extLst>
              <a:ext uri="{FF2B5EF4-FFF2-40B4-BE49-F238E27FC236}">
                <a16:creationId xmlns:a16="http://schemas.microsoft.com/office/drawing/2014/main" id="{A7A24867-BF7D-5345-91E8-72C585FA8F99}"/>
              </a:ext>
            </a:extLst>
          </p:cNvPr>
          <p:cNvSpPr>
            <a:spLocks noGrp="1"/>
          </p:cNvSpPr>
          <p:nvPr>
            <p:ph idx="1"/>
          </p:nvPr>
        </p:nvSpPr>
        <p:spPr>
          <a:xfrm>
            <a:off x="5183188" y="987425"/>
            <a:ext cx="6172200" cy="4873625"/>
          </a:xfrm>
          <a:prstGeom prst="rect">
            <a:avLst/>
          </a:prstGeom>
        </p:spPr>
        <p:txBody>
          <a:bodyPr/>
          <a:lstStyle>
            <a:lvl1pPr>
              <a:defRPr sz="3200" b="0" i="0">
                <a:latin typeface="Arial" panose="020B0604020202020204" pitchFamily="34" charset="0"/>
                <a:cs typeface="Arial" panose="020B0604020202020204" pitchFamily="34" charset="0"/>
              </a:defRPr>
            </a:lvl1pPr>
            <a:lvl2pPr>
              <a:defRPr sz="2800" b="0" i="0">
                <a:latin typeface="Arial" panose="020B0604020202020204" pitchFamily="34" charset="0"/>
                <a:cs typeface="Arial" panose="020B0604020202020204" pitchFamily="34" charset="0"/>
              </a:defRPr>
            </a:lvl2pPr>
            <a:lvl3pPr>
              <a:defRPr sz="2400" b="0" i="0">
                <a:latin typeface="Arial" panose="020B0604020202020204" pitchFamily="34" charset="0"/>
                <a:cs typeface="Arial" panose="020B0604020202020204" pitchFamily="34" charset="0"/>
              </a:defRPr>
            </a:lvl3pPr>
            <a:lvl4pPr>
              <a:defRPr sz="2000" b="0" i="0">
                <a:latin typeface="Arial" panose="020B0604020202020204" pitchFamily="34" charset="0"/>
                <a:cs typeface="Arial" panose="020B0604020202020204" pitchFamily="34" charset="0"/>
              </a:defRPr>
            </a:lvl4pPr>
            <a:lvl5pPr>
              <a:defRPr sz="2000" b="0" i="0">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986158-1487-C743-89F6-4F5C47886B10}"/>
              </a:ext>
            </a:extLst>
          </p:cNvPr>
          <p:cNvSpPr>
            <a:spLocks noGrp="1"/>
          </p:cNvSpPr>
          <p:nvPr>
            <p:ph type="body" sz="half" idx="2"/>
          </p:nvPr>
        </p:nvSpPr>
        <p:spPr>
          <a:xfrm>
            <a:off x="613212" y="2057400"/>
            <a:ext cx="3932237" cy="3811588"/>
          </a:xfrm>
          <a:prstGeom prst="rect">
            <a:avLst/>
          </a:prstGeom>
        </p:spPr>
        <p:txBody>
          <a:bodyPr/>
          <a:lstStyle>
            <a:lvl1pPr marL="0" indent="0">
              <a:buNone/>
              <a:defRPr sz="1600" b="0" i="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Slide Number Placeholder 5">
            <a:extLst>
              <a:ext uri="{FF2B5EF4-FFF2-40B4-BE49-F238E27FC236}">
                <a16:creationId xmlns:a16="http://schemas.microsoft.com/office/drawing/2014/main" id="{13AA6B29-1A50-B64D-B308-0BB317B295C8}"/>
              </a:ext>
            </a:extLst>
          </p:cNvPr>
          <p:cNvSpPr txBox="1">
            <a:spLocks/>
          </p:cNvSpPr>
          <p:nvPr userDrawn="1"/>
        </p:nvSpPr>
        <p:spPr>
          <a:xfrm>
            <a:off x="211069" y="167237"/>
            <a:ext cx="460570" cy="342562"/>
          </a:xfrm>
          <a:prstGeom prst="rect">
            <a:avLst/>
          </a:prstGeom>
        </p:spPr>
        <p:txBody>
          <a:bodyPr/>
          <a:lstStyle>
            <a:defPPr>
              <a:defRPr lang="en-US"/>
            </a:defPPr>
            <a:lvl1pPr marL="0" algn="l" defTabSz="914400" rtl="0" eaLnBrk="1" latinLnBrk="0" hangingPunct="1">
              <a:defRPr sz="1400" b="0" i="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A6F528-5FD8-2D4C-A50E-2D0CF89D053C}" type="slidenum">
              <a:rPr lang="en-US" smtClean="0"/>
              <a:pPr/>
              <a:t>‹#›</a:t>
            </a:fld>
            <a:endParaRPr lang="en-US"/>
          </a:p>
        </p:txBody>
      </p:sp>
    </p:spTree>
    <p:extLst>
      <p:ext uri="{BB962C8B-B14F-4D97-AF65-F5344CB8AC3E}">
        <p14:creationId xmlns:p14="http://schemas.microsoft.com/office/powerpoint/2010/main" val="3990402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73FE4-50E5-4E48-B22E-548BD09839E0}"/>
              </a:ext>
            </a:extLst>
          </p:cNvPr>
          <p:cNvSpPr>
            <a:spLocks noGrp="1"/>
          </p:cNvSpPr>
          <p:nvPr>
            <p:ph type="title"/>
          </p:nvPr>
        </p:nvSpPr>
        <p:spPr>
          <a:xfrm>
            <a:off x="597028" y="457200"/>
            <a:ext cx="3932237" cy="1600200"/>
          </a:xfrm>
          <a:prstGeom prst="rect">
            <a:avLst/>
          </a:prstGeom>
        </p:spPr>
        <p:txBody>
          <a:bodyPr anchor="b"/>
          <a:lstStyle>
            <a:lvl1pPr>
              <a:defRPr sz="3200" b="0" i="0">
                <a:latin typeface="Playfair Display" pitchFamily="2" charset="77"/>
              </a:defRPr>
            </a:lvl1pPr>
          </a:lstStyle>
          <a:p>
            <a:r>
              <a:rPr lang="en-US"/>
              <a:t>Click to edit Master title style</a:t>
            </a:r>
          </a:p>
        </p:txBody>
      </p:sp>
      <p:sp>
        <p:nvSpPr>
          <p:cNvPr id="3" name="Picture Placeholder 2">
            <a:extLst>
              <a:ext uri="{FF2B5EF4-FFF2-40B4-BE49-F238E27FC236}">
                <a16:creationId xmlns:a16="http://schemas.microsoft.com/office/drawing/2014/main" id="{DF307AEE-60E2-7E43-A304-F490370BE0CE}"/>
              </a:ext>
            </a:extLst>
          </p:cNvPr>
          <p:cNvSpPr>
            <a:spLocks noGrp="1"/>
          </p:cNvSpPr>
          <p:nvPr>
            <p:ph type="pic" idx="1"/>
          </p:nvPr>
        </p:nvSpPr>
        <p:spPr>
          <a:xfrm>
            <a:off x="5183188" y="987426"/>
            <a:ext cx="5312182" cy="384352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BEF2D99-0A04-9242-AB1E-FF89268B9D91}"/>
              </a:ext>
            </a:extLst>
          </p:cNvPr>
          <p:cNvSpPr>
            <a:spLocks noGrp="1"/>
          </p:cNvSpPr>
          <p:nvPr>
            <p:ph type="body" sz="half" idx="2"/>
          </p:nvPr>
        </p:nvSpPr>
        <p:spPr>
          <a:xfrm>
            <a:off x="597028" y="2057400"/>
            <a:ext cx="3932237" cy="3811588"/>
          </a:xfrm>
          <a:prstGeom prst="rect">
            <a:avLst/>
          </a:prstGeom>
        </p:spPr>
        <p:txBody>
          <a:bodyPr/>
          <a:lstStyle>
            <a:lvl1pPr marL="0" indent="0">
              <a:buNone/>
              <a:defRPr sz="1600" b="0" i="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Slide Number Placeholder 5">
            <a:extLst>
              <a:ext uri="{FF2B5EF4-FFF2-40B4-BE49-F238E27FC236}">
                <a16:creationId xmlns:a16="http://schemas.microsoft.com/office/drawing/2014/main" id="{00DD0B8E-8217-A24F-B169-2F02A946266B}"/>
              </a:ext>
            </a:extLst>
          </p:cNvPr>
          <p:cNvSpPr txBox="1">
            <a:spLocks/>
          </p:cNvSpPr>
          <p:nvPr userDrawn="1"/>
        </p:nvSpPr>
        <p:spPr>
          <a:xfrm>
            <a:off x="211069" y="167237"/>
            <a:ext cx="460570" cy="342562"/>
          </a:xfrm>
          <a:prstGeom prst="rect">
            <a:avLst/>
          </a:prstGeom>
        </p:spPr>
        <p:txBody>
          <a:bodyPr/>
          <a:lstStyle>
            <a:defPPr>
              <a:defRPr lang="en-US"/>
            </a:defPPr>
            <a:lvl1pPr marL="0" algn="l" defTabSz="914400" rtl="0" eaLnBrk="1" latinLnBrk="0" hangingPunct="1">
              <a:defRPr sz="1400" b="0" i="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A6F528-5FD8-2D4C-A50E-2D0CF89D053C}" type="slidenum">
              <a:rPr lang="en-US" smtClean="0"/>
              <a:pPr/>
              <a:t>‹#›</a:t>
            </a:fld>
            <a:endParaRPr lang="en-US"/>
          </a:p>
        </p:txBody>
      </p:sp>
    </p:spTree>
    <p:extLst>
      <p:ext uri="{BB962C8B-B14F-4D97-AF65-F5344CB8AC3E}">
        <p14:creationId xmlns:p14="http://schemas.microsoft.com/office/powerpoint/2010/main" val="1973434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2A4714A2-B44A-CE45-A82E-BD8B0E54C032}"/>
              </a:ext>
            </a:extLst>
          </p:cNvPr>
          <p:cNvPicPr>
            <a:picLocks noChangeAspect="1"/>
          </p:cNvPicPr>
          <p:nvPr userDrawn="1"/>
        </p:nvPicPr>
        <p:blipFill rotWithShape="1">
          <a:blip r:embed="rId13"/>
          <a:srcRect l="11161" t="1458" r="24478" b="38451"/>
          <a:stretch/>
        </p:blipFill>
        <p:spPr>
          <a:xfrm>
            <a:off x="10311409" y="5103749"/>
            <a:ext cx="1904341" cy="1778001"/>
          </a:xfrm>
          <a:prstGeom prst="rect">
            <a:avLst/>
          </a:prstGeom>
        </p:spPr>
      </p:pic>
      <p:pic>
        <p:nvPicPr>
          <p:cNvPr id="14" name="Picture 13">
            <a:extLst>
              <a:ext uri="{FF2B5EF4-FFF2-40B4-BE49-F238E27FC236}">
                <a16:creationId xmlns:a16="http://schemas.microsoft.com/office/drawing/2014/main" id="{841EE43B-4836-194D-A687-E220DBACC1ED}"/>
              </a:ext>
            </a:extLst>
          </p:cNvPr>
          <p:cNvPicPr>
            <a:picLocks noChangeAspect="1"/>
          </p:cNvPicPr>
          <p:nvPr userDrawn="1"/>
        </p:nvPicPr>
        <p:blipFill>
          <a:blip r:embed="rId14"/>
          <a:stretch>
            <a:fillRect/>
          </a:stretch>
        </p:blipFill>
        <p:spPr>
          <a:xfrm>
            <a:off x="11130078" y="5686834"/>
            <a:ext cx="789828" cy="894540"/>
          </a:xfrm>
          <a:prstGeom prst="rect">
            <a:avLst/>
          </a:prstGeom>
        </p:spPr>
      </p:pic>
      <p:sp>
        <p:nvSpPr>
          <p:cNvPr id="15" name="TextBox 14">
            <a:extLst>
              <a:ext uri="{FF2B5EF4-FFF2-40B4-BE49-F238E27FC236}">
                <a16:creationId xmlns:a16="http://schemas.microsoft.com/office/drawing/2014/main" id="{C10CAE32-8B92-6040-9ED5-8D9230D3E472}"/>
              </a:ext>
            </a:extLst>
          </p:cNvPr>
          <p:cNvSpPr txBox="1"/>
          <p:nvPr userDrawn="1"/>
        </p:nvSpPr>
        <p:spPr>
          <a:xfrm>
            <a:off x="516596" y="6377340"/>
            <a:ext cx="1121869" cy="276999"/>
          </a:xfrm>
          <a:prstGeom prst="rect">
            <a:avLst/>
          </a:prstGeom>
          <a:noFill/>
        </p:spPr>
        <p:txBody>
          <a:bodyPr wrap="square" rtlCol="0">
            <a:spAutoFit/>
          </a:bodyPr>
          <a:lstStyle/>
          <a:p>
            <a:r>
              <a:rPr lang="en-US" sz="1200" b="1" i="0" err="1">
                <a:solidFill>
                  <a:srgbClr val="0070C0"/>
                </a:solidFill>
                <a:latin typeface="Arial" panose="020B0604020202020204" pitchFamily="34" charset="0"/>
                <a:cs typeface="Arial" panose="020B0604020202020204" pitchFamily="34" charset="0"/>
              </a:rPr>
              <a:t>jcu.edu.au</a:t>
            </a:r>
            <a:endParaRPr lang="en-US" sz="1200" b="1" i="0">
              <a:solidFill>
                <a:srgbClr val="0070C0"/>
              </a:solidFill>
              <a:latin typeface="Arial" panose="020B0604020202020204" pitchFamily="34" charset="0"/>
              <a:cs typeface="Arial" panose="020B0604020202020204" pitchFamily="34" charset="0"/>
            </a:endParaRPr>
          </a:p>
        </p:txBody>
      </p:sp>
      <p:cxnSp>
        <p:nvCxnSpPr>
          <p:cNvPr id="16" name="Straight Connector 15">
            <a:extLst>
              <a:ext uri="{FF2B5EF4-FFF2-40B4-BE49-F238E27FC236}">
                <a16:creationId xmlns:a16="http://schemas.microsoft.com/office/drawing/2014/main" id="{D23A0AE8-A531-1F4D-933B-A517B28C109D}"/>
              </a:ext>
            </a:extLst>
          </p:cNvPr>
          <p:cNvCxnSpPr>
            <a:cxnSpLocks/>
          </p:cNvCxnSpPr>
          <p:nvPr userDrawn="1"/>
        </p:nvCxnSpPr>
        <p:spPr>
          <a:xfrm>
            <a:off x="1488935" y="6566005"/>
            <a:ext cx="8696465" cy="15369"/>
          </a:xfrm>
          <a:prstGeom prst="line">
            <a:avLst/>
          </a:prstGeom>
          <a:ln>
            <a:solidFill>
              <a:srgbClr val="00B0F0"/>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421941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1BDF1-94C7-B386-1171-03C20E0625B0}"/>
              </a:ext>
            </a:extLst>
          </p:cNvPr>
          <p:cNvSpPr>
            <a:spLocks noGrp="1"/>
          </p:cNvSpPr>
          <p:nvPr>
            <p:ph type="title"/>
          </p:nvPr>
        </p:nvSpPr>
        <p:spPr/>
        <p:txBody>
          <a:bodyPr/>
          <a:lstStyle/>
          <a:p>
            <a:r>
              <a:rPr lang="en-US" dirty="0" err="1"/>
              <a:t>GenAI</a:t>
            </a:r>
            <a:r>
              <a:rPr lang="en-US" dirty="0"/>
              <a:t> Chat</a:t>
            </a:r>
            <a:endParaRPr lang="en-AU" dirty="0"/>
          </a:p>
        </p:txBody>
      </p:sp>
      <p:sp>
        <p:nvSpPr>
          <p:cNvPr id="3" name="Text Placeholder 2">
            <a:extLst>
              <a:ext uri="{FF2B5EF4-FFF2-40B4-BE49-F238E27FC236}">
                <a16:creationId xmlns:a16="http://schemas.microsoft.com/office/drawing/2014/main" id="{2DFC7C37-D24C-40B8-6911-9F6BFB04ED73}"/>
              </a:ext>
            </a:extLst>
          </p:cNvPr>
          <p:cNvSpPr>
            <a:spLocks noGrp="1"/>
          </p:cNvSpPr>
          <p:nvPr>
            <p:ph type="body" idx="1"/>
          </p:nvPr>
        </p:nvSpPr>
        <p:spPr/>
        <p:txBody>
          <a:bodyPr/>
          <a:lstStyle/>
          <a:p>
            <a:r>
              <a:rPr lang="en-AU" dirty="0"/>
              <a:t>Some real talk about </a:t>
            </a:r>
            <a:r>
              <a:rPr lang="en-AU" dirty="0" err="1"/>
              <a:t>GenAI</a:t>
            </a:r>
            <a:r>
              <a:rPr lang="en-AU" dirty="0"/>
              <a:t> use in education</a:t>
            </a:r>
          </a:p>
        </p:txBody>
      </p:sp>
    </p:spTree>
    <p:extLst>
      <p:ext uri="{BB962C8B-B14F-4D97-AF65-F5344CB8AC3E}">
        <p14:creationId xmlns:p14="http://schemas.microsoft.com/office/powerpoint/2010/main" val="2692944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undefined">
            <a:extLst>
              <a:ext uri="{FF2B5EF4-FFF2-40B4-BE49-F238E27FC236}">
                <a16:creationId xmlns:a16="http://schemas.microsoft.com/office/drawing/2014/main" id="{90EAC7C6-F115-D41E-E057-507C3CD0B4A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836559" y="1690688"/>
            <a:ext cx="5668433" cy="4251325"/>
          </a:xfrm>
          <a:prstGeom prst="rect">
            <a:avLst/>
          </a:prstGeom>
          <a:noFill/>
          <a:extLst>
            <a:ext uri="{909E8E84-426E-40DD-AFC4-6F175D3DCCD1}">
              <a14:hiddenFill xmlns:a14="http://schemas.microsoft.com/office/drawing/2010/main">
                <a:solidFill>
                  <a:srgbClr val="FFFFFF"/>
                </a:solidFill>
              </a14:hiddenFill>
            </a:ext>
          </a:extLst>
        </p:spPr>
      </p:pic>
      <p:sp>
        <p:nvSpPr>
          <p:cNvPr id="7" name="Arrow: Right 6">
            <a:extLst>
              <a:ext uri="{FF2B5EF4-FFF2-40B4-BE49-F238E27FC236}">
                <a16:creationId xmlns:a16="http://schemas.microsoft.com/office/drawing/2014/main" id="{CD4EB7F6-DEEA-4947-1098-01EF6C1AB21F}"/>
              </a:ext>
            </a:extLst>
          </p:cNvPr>
          <p:cNvSpPr/>
          <p:nvPr/>
        </p:nvSpPr>
        <p:spPr>
          <a:xfrm rot="3159121">
            <a:off x="6500350" y="4604628"/>
            <a:ext cx="797462" cy="305861"/>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AU"/>
          </a:p>
        </p:txBody>
      </p:sp>
      <p:sp>
        <p:nvSpPr>
          <p:cNvPr id="4" name="Title 3">
            <a:extLst>
              <a:ext uri="{FF2B5EF4-FFF2-40B4-BE49-F238E27FC236}">
                <a16:creationId xmlns:a16="http://schemas.microsoft.com/office/drawing/2014/main" id="{B04D4AE1-2185-0A78-5BCC-6D9EA4D4C59E}"/>
              </a:ext>
            </a:extLst>
          </p:cNvPr>
          <p:cNvSpPr>
            <a:spLocks noGrp="1"/>
          </p:cNvSpPr>
          <p:nvPr>
            <p:ph type="title"/>
          </p:nvPr>
        </p:nvSpPr>
        <p:spPr/>
        <p:txBody>
          <a:bodyPr/>
          <a:lstStyle/>
          <a:p>
            <a:r>
              <a:rPr lang="en-AU" dirty="0"/>
              <a:t>Educator’s positionality</a:t>
            </a:r>
          </a:p>
        </p:txBody>
      </p:sp>
      <p:pic>
        <p:nvPicPr>
          <p:cNvPr id="6" name="Picture 5">
            <a:extLst>
              <a:ext uri="{FF2B5EF4-FFF2-40B4-BE49-F238E27FC236}">
                <a16:creationId xmlns:a16="http://schemas.microsoft.com/office/drawing/2014/main" id="{733D3E9F-2DCA-6D06-6C36-09844F618C03}"/>
              </a:ext>
            </a:extLst>
          </p:cNvPr>
          <p:cNvPicPr>
            <a:picLocks noChangeAspect="1"/>
          </p:cNvPicPr>
          <p:nvPr/>
        </p:nvPicPr>
        <p:blipFill rotWithShape="1">
          <a:blip r:embed="rId4"/>
          <a:srcRect l="7125" t="3850"/>
          <a:stretch/>
        </p:blipFill>
        <p:spPr>
          <a:xfrm>
            <a:off x="5912761" y="3593551"/>
            <a:ext cx="986320" cy="968567"/>
          </a:xfrm>
          <a:prstGeom prst="ellipse">
            <a:avLst/>
          </a:prstGeom>
        </p:spPr>
      </p:pic>
      <p:sp>
        <p:nvSpPr>
          <p:cNvPr id="9" name="TextBox 8">
            <a:extLst>
              <a:ext uri="{FF2B5EF4-FFF2-40B4-BE49-F238E27FC236}">
                <a16:creationId xmlns:a16="http://schemas.microsoft.com/office/drawing/2014/main" id="{55403E67-74A8-E2D5-6F7D-DD6396E83953}"/>
              </a:ext>
            </a:extLst>
          </p:cNvPr>
          <p:cNvSpPr txBox="1"/>
          <p:nvPr/>
        </p:nvSpPr>
        <p:spPr>
          <a:xfrm>
            <a:off x="687008" y="1407078"/>
            <a:ext cx="6107906" cy="1200329"/>
          </a:xfrm>
          <a:prstGeom prst="rect">
            <a:avLst/>
          </a:prstGeom>
          <a:noFill/>
        </p:spPr>
        <p:txBody>
          <a:bodyPr wrap="square">
            <a:spAutoFit/>
          </a:bodyPr>
          <a:lstStyle/>
          <a:p>
            <a:pPr marL="0" indent="0">
              <a:buNone/>
            </a:pPr>
            <a:r>
              <a:rPr lang="en-AU" sz="1800" dirty="0">
                <a:effectLst/>
                <a:latin typeface="Franklin Gothic Book" panose="020B0503020102020204" pitchFamily="34" charset="0"/>
                <a:ea typeface="Aptos" panose="020B0004020202020204" pitchFamily="34" charset="0"/>
              </a:rPr>
              <a:t>My research focuses on the intersections of data, technology and their societal impacts, with a particular interest in human-computer / human-AI interaction and </a:t>
            </a:r>
            <a:r>
              <a:rPr lang="en-AU" sz="1800" dirty="0">
                <a:latin typeface="Franklin Gothic Book" panose="020B0503020102020204" pitchFamily="34" charset="0"/>
                <a:ea typeface="Aptos" panose="020B0004020202020204" pitchFamily="34" charset="0"/>
              </a:rPr>
              <a:t>how </a:t>
            </a:r>
            <a:r>
              <a:rPr lang="en-AU" sz="1800" dirty="0">
                <a:effectLst/>
                <a:latin typeface="Franklin Gothic Book" panose="020B0503020102020204" pitchFamily="34" charset="0"/>
                <a:ea typeface="Aptos" panose="020B0004020202020204" pitchFamily="34" charset="0"/>
              </a:rPr>
              <a:t>big data and algorithms </a:t>
            </a:r>
            <a:r>
              <a:rPr lang="en-AU" sz="1800" dirty="0">
                <a:latin typeface="Franklin Gothic Book" panose="020B0503020102020204" pitchFamily="34" charset="0"/>
                <a:ea typeface="Aptos" panose="020B0004020202020204" pitchFamily="34" charset="0"/>
              </a:rPr>
              <a:t>impact </a:t>
            </a:r>
            <a:r>
              <a:rPr lang="en-AU" sz="1800" dirty="0">
                <a:effectLst/>
                <a:latin typeface="Franklin Gothic Book" panose="020B0503020102020204" pitchFamily="34" charset="0"/>
                <a:ea typeface="Aptos" panose="020B0004020202020204" pitchFamily="34" charset="0"/>
              </a:rPr>
              <a:t>our everyday lives. </a:t>
            </a:r>
            <a:endParaRPr lang="en-AU" sz="1800" dirty="0">
              <a:latin typeface="Franklin Gothic Book" panose="020B0503020102020204" pitchFamily="34" charset="0"/>
            </a:endParaRPr>
          </a:p>
        </p:txBody>
      </p:sp>
      <p:sp>
        <p:nvSpPr>
          <p:cNvPr id="2" name="TextBox 1">
            <a:extLst>
              <a:ext uri="{FF2B5EF4-FFF2-40B4-BE49-F238E27FC236}">
                <a16:creationId xmlns:a16="http://schemas.microsoft.com/office/drawing/2014/main" id="{AB566464-21BC-79CE-3A97-66095FA57508}"/>
              </a:ext>
            </a:extLst>
          </p:cNvPr>
          <p:cNvSpPr txBox="1"/>
          <p:nvPr/>
        </p:nvSpPr>
        <p:spPr>
          <a:xfrm>
            <a:off x="6794914" y="6040957"/>
            <a:ext cx="3137013" cy="369332"/>
          </a:xfrm>
          <a:prstGeom prst="rect">
            <a:avLst/>
          </a:prstGeom>
          <a:noFill/>
        </p:spPr>
        <p:txBody>
          <a:bodyPr wrap="none" rtlCol="0">
            <a:spAutoFit/>
          </a:bodyPr>
          <a:lstStyle/>
          <a:p>
            <a:r>
              <a:rPr lang="en-AU" b="1" dirty="0"/>
              <a:t>Diffusion of innovations theory</a:t>
            </a:r>
          </a:p>
        </p:txBody>
      </p:sp>
    </p:spTree>
    <p:extLst>
      <p:ext uri="{BB962C8B-B14F-4D97-AF65-F5344CB8AC3E}">
        <p14:creationId xmlns:p14="http://schemas.microsoft.com/office/powerpoint/2010/main" val="2475971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DB9C27-F6CC-8F09-36A7-60045F7E755F}"/>
              </a:ext>
            </a:extLst>
          </p:cNvPr>
          <p:cNvSpPr/>
          <p:nvPr/>
        </p:nvSpPr>
        <p:spPr>
          <a:xfrm>
            <a:off x="2597514" y="1283484"/>
            <a:ext cx="3736805" cy="2019509"/>
          </a:xfrm>
          <a:prstGeom prst="rect">
            <a:avLst/>
          </a:prstGeom>
          <a:solidFill>
            <a:schemeClr val="accent6"/>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5" name="Rectangle 4">
            <a:extLst>
              <a:ext uri="{FF2B5EF4-FFF2-40B4-BE49-F238E27FC236}">
                <a16:creationId xmlns:a16="http://schemas.microsoft.com/office/drawing/2014/main" id="{5ED01092-C0AD-F81E-3E25-C341F06DC7C9}"/>
              </a:ext>
            </a:extLst>
          </p:cNvPr>
          <p:cNvSpPr/>
          <p:nvPr/>
        </p:nvSpPr>
        <p:spPr>
          <a:xfrm>
            <a:off x="6334319" y="1283484"/>
            <a:ext cx="3736805" cy="2019509"/>
          </a:xfrm>
          <a:prstGeom prst="rect">
            <a:avLst/>
          </a:prstGeom>
          <a:solidFill>
            <a:schemeClr val="accent6"/>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6" name="Rectangle 5">
            <a:extLst>
              <a:ext uri="{FF2B5EF4-FFF2-40B4-BE49-F238E27FC236}">
                <a16:creationId xmlns:a16="http://schemas.microsoft.com/office/drawing/2014/main" id="{7EBF5A02-031B-70E5-8415-1E27EF95412B}"/>
              </a:ext>
            </a:extLst>
          </p:cNvPr>
          <p:cNvSpPr/>
          <p:nvPr/>
        </p:nvSpPr>
        <p:spPr>
          <a:xfrm>
            <a:off x="6333431" y="3302994"/>
            <a:ext cx="3736805" cy="2019509"/>
          </a:xfrm>
          <a:prstGeom prst="rect">
            <a:avLst/>
          </a:prstGeom>
          <a:solidFill>
            <a:srgbClr val="D02626"/>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7" name="Rectangle 6">
            <a:extLst>
              <a:ext uri="{FF2B5EF4-FFF2-40B4-BE49-F238E27FC236}">
                <a16:creationId xmlns:a16="http://schemas.microsoft.com/office/drawing/2014/main" id="{DEA282EF-D3E6-95CD-7BED-C69D0E08D7D4}"/>
              </a:ext>
            </a:extLst>
          </p:cNvPr>
          <p:cNvSpPr/>
          <p:nvPr/>
        </p:nvSpPr>
        <p:spPr>
          <a:xfrm>
            <a:off x="2596628" y="3302994"/>
            <a:ext cx="3736805" cy="2019509"/>
          </a:xfrm>
          <a:prstGeom prst="rect">
            <a:avLst/>
          </a:prstGeom>
          <a:solidFill>
            <a:srgbClr val="A15353"/>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10" name="TextBox 9">
            <a:extLst>
              <a:ext uri="{FF2B5EF4-FFF2-40B4-BE49-F238E27FC236}">
                <a16:creationId xmlns:a16="http://schemas.microsoft.com/office/drawing/2014/main" id="{6B12FDE9-E56A-4923-8887-6952876F8264}"/>
              </a:ext>
            </a:extLst>
          </p:cNvPr>
          <p:cNvSpPr txBox="1"/>
          <p:nvPr/>
        </p:nvSpPr>
        <p:spPr>
          <a:xfrm>
            <a:off x="4644627" y="178840"/>
            <a:ext cx="3663182" cy="461665"/>
          </a:xfrm>
          <a:prstGeom prst="rect">
            <a:avLst/>
          </a:prstGeom>
          <a:noFill/>
        </p:spPr>
        <p:txBody>
          <a:bodyPr wrap="none" rtlCol="0">
            <a:spAutoFit/>
          </a:bodyPr>
          <a:lstStyle/>
          <a:p>
            <a:r>
              <a:rPr lang="en-AU" sz="2400" b="1" dirty="0"/>
              <a:t>High human contribution</a:t>
            </a:r>
          </a:p>
        </p:txBody>
      </p:sp>
      <p:sp>
        <p:nvSpPr>
          <p:cNvPr id="11" name="TextBox 10">
            <a:extLst>
              <a:ext uri="{FF2B5EF4-FFF2-40B4-BE49-F238E27FC236}">
                <a16:creationId xmlns:a16="http://schemas.microsoft.com/office/drawing/2014/main" id="{79D45E19-6222-39C4-5134-B4D7911E8D31}"/>
              </a:ext>
            </a:extLst>
          </p:cNvPr>
          <p:cNvSpPr txBox="1"/>
          <p:nvPr/>
        </p:nvSpPr>
        <p:spPr>
          <a:xfrm>
            <a:off x="10111228" y="2928547"/>
            <a:ext cx="2110321" cy="830997"/>
          </a:xfrm>
          <a:prstGeom prst="rect">
            <a:avLst/>
          </a:prstGeom>
          <a:noFill/>
        </p:spPr>
        <p:txBody>
          <a:bodyPr wrap="none" rtlCol="0">
            <a:spAutoFit/>
          </a:bodyPr>
          <a:lstStyle/>
          <a:p>
            <a:pPr algn="ctr"/>
            <a:r>
              <a:rPr lang="en-AU" sz="2400" b="1" dirty="0"/>
              <a:t>High</a:t>
            </a:r>
          </a:p>
          <a:p>
            <a:pPr algn="ctr"/>
            <a:r>
              <a:rPr lang="en-AU" sz="2400" b="1" dirty="0"/>
              <a:t>AI contribution</a:t>
            </a:r>
          </a:p>
        </p:txBody>
      </p:sp>
      <p:sp>
        <p:nvSpPr>
          <p:cNvPr id="12" name="TextBox 11">
            <a:extLst>
              <a:ext uri="{FF2B5EF4-FFF2-40B4-BE49-F238E27FC236}">
                <a16:creationId xmlns:a16="http://schemas.microsoft.com/office/drawing/2014/main" id="{0662DABF-C654-1D39-D570-C8562AC597A5}"/>
              </a:ext>
            </a:extLst>
          </p:cNvPr>
          <p:cNvSpPr txBox="1"/>
          <p:nvPr/>
        </p:nvSpPr>
        <p:spPr>
          <a:xfrm>
            <a:off x="3102074" y="1848796"/>
            <a:ext cx="2881776" cy="707886"/>
          </a:xfrm>
          <a:prstGeom prst="rect">
            <a:avLst/>
          </a:prstGeom>
          <a:noFill/>
        </p:spPr>
        <p:txBody>
          <a:bodyPr wrap="square" rtlCol="0">
            <a:spAutoFit/>
          </a:bodyPr>
          <a:lstStyle/>
          <a:p>
            <a:pPr algn="ctr"/>
            <a:r>
              <a:rPr lang="en-AU" sz="2000" dirty="0">
                <a:solidFill>
                  <a:schemeClr val="bg1"/>
                </a:solidFill>
              </a:rPr>
              <a:t>Help me brainstorm, </a:t>
            </a:r>
          </a:p>
          <a:p>
            <a:pPr algn="ctr"/>
            <a:r>
              <a:rPr lang="en-AU" sz="2000" dirty="0">
                <a:solidFill>
                  <a:schemeClr val="bg1"/>
                </a:solidFill>
              </a:rPr>
              <a:t>plan or polish</a:t>
            </a:r>
          </a:p>
        </p:txBody>
      </p:sp>
      <p:sp>
        <p:nvSpPr>
          <p:cNvPr id="13" name="TextBox 12">
            <a:extLst>
              <a:ext uri="{FF2B5EF4-FFF2-40B4-BE49-F238E27FC236}">
                <a16:creationId xmlns:a16="http://schemas.microsoft.com/office/drawing/2014/main" id="{0F794425-1856-1317-DE4B-BD6E7E4BAED5}"/>
              </a:ext>
            </a:extLst>
          </p:cNvPr>
          <p:cNvSpPr txBox="1"/>
          <p:nvPr/>
        </p:nvSpPr>
        <p:spPr>
          <a:xfrm>
            <a:off x="7018281" y="1848796"/>
            <a:ext cx="2354295" cy="707886"/>
          </a:xfrm>
          <a:prstGeom prst="rect">
            <a:avLst/>
          </a:prstGeom>
          <a:noFill/>
        </p:spPr>
        <p:txBody>
          <a:bodyPr wrap="square" rtlCol="0">
            <a:spAutoFit/>
          </a:bodyPr>
          <a:lstStyle/>
          <a:p>
            <a:pPr algn="ctr"/>
            <a:r>
              <a:rPr lang="en-AU" sz="2000" dirty="0">
                <a:solidFill>
                  <a:schemeClr val="bg1"/>
                </a:solidFill>
              </a:rPr>
              <a:t>Create it </a:t>
            </a:r>
          </a:p>
          <a:p>
            <a:pPr algn="ctr"/>
            <a:r>
              <a:rPr lang="en-AU" sz="2000" b="1" u="sng" dirty="0">
                <a:solidFill>
                  <a:schemeClr val="bg1"/>
                </a:solidFill>
              </a:rPr>
              <a:t>with</a:t>
            </a:r>
            <a:r>
              <a:rPr lang="en-AU" sz="2000" dirty="0">
                <a:solidFill>
                  <a:schemeClr val="bg1"/>
                </a:solidFill>
              </a:rPr>
              <a:t> me</a:t>
            </a:r>
          </a:p>
        </p:txBody>
      </p:sp>
      <p:sp>
        <p:nvSpPr>
          <p:cNvPr id="14" name="TextBox 13">
            <a:extLst>
              <a:ext uri="{FF2B5EF4-FFF2-40B4-BE49-F238E27FC236}">
                <a16:creationId xmlns:a16="http://schemas.microsoft.com/office/drawing/2014/main" id="{9A263DBA-09BA-DEA2-85BA-F1333974B841}"/>
              </a:ext>
            </a:extLst>
          </p:cNvPr>
          <p:cNvSpPr txBox="1"/>
          <p:nvPr/>
        </p:nvSpPr>
        <p:spPr>
          <a:xfrm>
            <a:off x="7024685" y="4024964"/>
            <a:ext cx="2354295" cy="707886"/>
          </a:xfrm>
          <a:prstGeom prst="rect">
            <a:avLst/>
          </a:prstGeom>
          <a:noFill/>
        </p:spPr>
        <p:txBody>
          <a:bodyPr wrap="square" rtlCol="0">
            <a:spAutoFit/>
          </a:bodyPr>
          <a:lstStyle/>
          <a:p>
            <a:pPr algn="ctr"/>
            <a:r>
              <a:rPr lang="en-AU" sz="2000" dirty="0">
                <a:solidFill>
                  <a:schemeClr val="bg1"/>
                </a:solidFill>
              </a:rPr>
              <a:t>Create it </a:t>
            </a:r>
          </a:p>
          <a:p>
            <a:pPr algn="ctr"/>
            <a:r>
              <a:rPr lang="en-AU" sz="2000" b="1" u="sng" dirty="0">
                <a:solidFill>
                  <a:schemeClr val="bg1"/>
                </a:solidFill>
              </a:rPr>
              <a:t>for</a:t>
            </a:r>
            <a:r>
              <a:rPr lang="en-AU" sz="2000" dirty="0">
                <a:solidFill>
                  <a:schemeClr val="bg1"/>
                </a:solidFill>
              </a:rPr>
              <a:t> me</a:t>
            </a:r>
          </a:p>
        </p:txBody>
      </p:sp>
      <p:sp>
        <p:nvSpPr>
          <p:cNvPr id="15" name="TextBox 14">
            <a:extLst>
              <a:ext uri="{FF2B5EF4-FFF2-40B4-BE49-F238E27FC236}">
                <a16:creationId xmlns:a16="http://schemas.microsoft.com/office/drawing/2014/main" id="{89CB8DB5-2A57-B7A5-515D-E43225F2C9CB}"/>
              </a:ext>
            </a:extLst>
          </p:cNvPr>
          <p:cNvSpPr txBox="1"/>
          <p:nvPr/>
        </p:nvSpPr>
        <p:spPr>
          <a:xfrm>
            <a:off x="6587655" y="3547384"/>
            <a:ext cx="3227474" cy="338554"/>
          </a:xfrm>
          <a:prstGeom prst="rect">
            <a:avLst/>
          </a:prstGeom>
          <a:noFill/>
        </p:spPr>
        <p:txBody>
          <a:bodyPr wrap="square" rtlCol="0">
            <a:spAutoFit/>
          </a:bodyPr>
          <a:lstStyle/>
          <a:p>
            <a:pPr algn="ctr"/>
            <a:r>
              <a:rPr lang="en-AU" sz="1600" i="1" dirty="0">
                <a:solidFill>
                  <a:schemeClr val="bg1"/>
                </a:solidFill>
              </a:rPr>
              <a:t>Academic integrity issues???</a:t>
            </a:r>
          </a:p>
        </p:txBody>
      </p:sp>
      <p:sp>
        <p:nvSpPr>
          <p:cNvPr id="16" name="TextBox 15">
            <a:extLst>
              <a:ext uri="{FF2B5EF4-FFF2-40B4-BE49-F238E27FC236}">
                <a16:creationId xmlns:a16="http://schemas.microsoft.com/office/drawing/2014/main" id="{2B8A13F1-8731-26BF-197E-E9A8B9F44656}"/>
              </a:ext>
            </a:extLst>
          </p:cNvPr>
          <p:cNvSpPr txBox="1"/>
          <p:nvPr/>
        </p:nvSpPr>
        <p:spPr>
          <a:xfrm>
            <a:off x="3010968" y="827689"/>
            <a:ext cx="2881776" cy="646331"/>
          </a:xfrm>
          <a:prstGeom prst="rect">
            <a:avLst/>
          </a:prstGeom>
          <a:solidFill>
            <a:schemeClr val="tx1"/>
          </a:solidFill>
        </p:spPr>
        <p:txBody>
          <a:bodyPr wrap="square" rtlCol="0">
            <a:spAutoFit/>
          </a:bodyPr>
          <a:lstStyle/>
          <a:p>
            <a:pPr algn="ctr"/>
            <a:r>
              <a:rPr lang="en-AU" dirty="0">
                <a:solidFill>
                  <a:schemeClr val="bg1"/>
                </a:solidFill>
              </a:rPr>
              <a:t>High human contribution but low AI contribution</a:t>
            </a:r>
          </a:p>
        </p:txBody>
      </p:sp>
      <p:sp>
        <p:nvSpPr>
          <p:cNvPr id="17" name="TextBox 16">
            <a:extLst>
              <a:ext uri="{FF2B5EF4-FFF2-40B4-BE49-F238E27FC236}">
                <a16:creationId xmlns:a16="http://schemas.microsoft.com/office/drawing/2014/main" id="{E0E344C5-E002-E704-75F1-B926348B9824}"/>
              </a:ext>
            </a:extLst>
          </p:cNvPr>
          <p:cNvSpPr txBox="1"/>
          <p:nvPr/>
        </p:nvSpPr>
        <p:spPr>
          <a:xfrm>
            <a:off x="6866921" y="815179"/>
            <a:ext cx="2881776" cy="646331"/>
          </a:xfrm>
          <a:prstGeom prst="rect">
            <a:avLst/>
          </a:prstGeom>
          <a:solidFill>
            <a:schemeClr val="tx1"/>
          </a:solidFill>
        </p:spPr>
        <p:txBody>
          <a:bodyPr wrap="square" rtlCol="0">
            <a:spAutoFit/>
          </a:bodyPr>
          <a:lstStyle/>
          <a:p>
            <a:pPr algn="ctr"/>
            <a:r>
              <a:rPr lang="en-AU" dirty="0">
                <a:solidFill>
                  <a:schemeClr val="bg1"/>
                </a:solidFill>
              </a:rPr>
              <a:t>High human contribution and high AI contribution</a:t>
            </a:r>
          </a:p>
        </p:txBody>
      </p:sp>
      <p:sp>
        <p:nvSpPr>
          <p:cNvPr id="18" name="TextBox 17">
            <a:extLst>
              <a:ext uri="{FF2B5EF4-FFF2-40B4-BE49-F238E27FC236}">
                <a16:creationId xmlns:a16="http://schemas.microsoft.com/office/drawing/2014/main" id="{C3302393-A01A-859E-48E6-93AD72DBD571}"/>
              </a:ext>
            </a:extLst>
          </p:cNvPr>
          <p:cNvSpPr txBox="1"/>
          <p:nvPr/>
        </p:nvSpPr>
        <p:spPr>
          <a:xfrm>
            <a:off x="6792222" y="5071289"/>
            <a:ext cx="2881776" cy="646331"/>
          </a:xfrm>
          <a:prstGeom prst="rect">
            <a:avLst/>
          </a:prstGeom>
          <a:solidFill>
            <a:schemeClr val="tx1"/>
          </a:solidFill>
        </p:spPr>
        <p:txBody>
          <a:bodyPr wrap="square" rtlCol="0">
            <a:spAutoFit/>
          </a:bodyPr>
          <a:lstStyle/>
          <a:p>
            <a:pPr algn="ctr"/>
            <a:r>
              <a:rPr lang="en-AU" dirty="0">
                <a:solidFill>
                  <a:schemeClr val="bg1"/>
                </a:solidFill>
              </a:rPr>
              <a:t>Low human contribution but high AI contribution</a:t>
            </a:r>
          </a:p>
        </p:txBody>
      </p:sp>
      <p:sp>
        <p:nvSpPr>
          <p:cNvPr id="19" name="TextBox 18">
            <a:extLst>
              <a:ext uri="{FF2B5EF4-FFF2-40B4-BE49-F238E27FC236}">
                <a16:creationId xmlns:a16="http://schemas.microsoft.com/office/drawing/2014/main" id="{A843853D-D1B0-C806-0965-41650458C9D5}"/>
              </a:ext>
            </a:extLst>
          </p:cNvPr>
          <p:cNvSpPr txBox="1"/>
          <p:nvPr/>
        </p:nvSpPr>
        <p:spPr>
          <a:xfrm>
            <a:off x="3051578" y="5080246"/>
            <a:ext cx="2881776" cy="646331"/>
          </a:xfrm>
          <a:prstGeom prst="rect">
            <a:avLst/>
          </a:prstGeom>
          <a:solidFill>
            <a:schemeClr val="tx1"/>
          </a:solidFill>
        </p:spPr>
        <p:txBody>
          <a:bodyPr wrap="square" rtlCol="0">
            <a:spAutoFit/>
          </a:bodyPr>
          <a:lstStyle/>
          <a:p>
            <a:pPr algn="ctr"/>
            <a:r>
              <a:rPr lang="en-AU" dirty="0">
                <a:solidFill>
                  <a:schemeClr val="bg1"/>
                </a:solidFill>
              </a:rPr>
              <a:t>Low human contribution and low AI contribution</a:t>
            </a:r>
          </a:p>
        </p:txBody>
      </p:sp>
      <p:sp>
        <p:nvSpPr>
          <p:cNvPr id="20" name="TextBox 19">
            <a:extLst>
              <a:ext uri="{FF2B5EF4-FFF2-40B4-BE49-F238E27FC236}">
                <a16:creationId xmlns:a16="http://schemas.microsoft.com/office/drawing/2014/main" id="{B9A739C1-A9EA-B757-9669-3396A71C5270}"/>
              </a:ext>
            </a:extLst>
          </p:cNvPr>
          <p:cNvSpPr txBox="1"/>
          <p:nvPr/>
        </p:nvSpPr>
        <p:spPr>
          <a:xfrm>
            <a:off x="234185" y="2928548"/>
            <a:ext cx="2110321" cy="830997"/>
          </a:xfrm>
          <a:prstGeom prst="rect">
            <a:avLst/>
          </a:prstGeom>
          <a:noFill/>
        </p:spPr>
        <p:txBody>
          <a:bodyPr wrap="none" rtlCol="0">
            <a:spAutoFit/>
          </a:bodyPr>
          <a:lstStyle/>
          <a:p>
            <a:pPr algn="ctr"/>
            <a:r>
              <a:rPr lang="en-AU" sz="2400" b="1" dirty="0"/>
              <a:t>Low</a:t>
            </a:r>
          </a:p>
          <a:p>
            <a:pPr algn="ctr"/>
            <a:r>
              <a:rPr lang="en-AU" sz="2400" b="1" dirty="0"/>
              <a:t>AI contribution</a:t>
            </a:r>
          </a:p>
        </p:txBody>
      </p:sp>
      <p:sp>
        <p:nvSpPr>
          <p:cNvPr id="21" name="TextBox 20">
            <a:extLst>
              <a:ext uri="{FF2B5EF4-FFF2-40B4-BE49-F238E27FC236}">
                <a16:creationId xmlns:a16="http://schemas.microsoft.com/office/drawing/2014/main" id="{4607E753-12E2-788F-A337-61D165CFB2D9}"/>
              </a:ext>
            </a:extLst>
          </p:cNvPr>
          <p:cNvSpPr txBox="1"/>
          <p:nvPr/>
        </p:nvSpPr>
        <p:spPr>
          <a:xfrm>
            <a:off x="4505973" y="5893828"/>
            <a:ext cx="3588546" cy="461665"/>
          </a:xfrm>
          <a:prstGeom prst="rect">
            <a:avLst/>
          </a:prstGeom>
          <a:noFill/>
        </p:spPr>
        <p:txBody>
          <a:bodyPr wrap="none" rtlCol="0">
            <a:spAutoFit/>
          </a:bodyPr>
          <a:lstStyle/>
          <a:p>
            <a:r>
              <a:rPr lang="en-AU" sz="2400" b="1" dirty="0"/>
              <a:t>Low human contribution</a:t>
            </a:r>
          </a:p>
        </p:txBody>
      </p:sp>
      <p:cxnSp>
        <p:nvCxnSpPr>
          <p:cNvPr id="23" name="Straight Connector 22">
            <a:extLst>
              <a:ext uri="{FF2B5EF4-FFF2-40B4-BE49-F238E27FC236}">
                <a16:creationId xmlns:a16="http://schemas.microsoft.com/office/drawing/2014/main" id="{E5956985-DFA2-2415-4887-2C0900A84620}"/>
              </a:ext>
            </a:extLst>
          </p:cNvPr>
          <p:cNvCxnSpPr>
            <a:cxnSpLocks/>
          </p:cNvCxnSpPr>
          <p:nvPr/>
        </p:nvCxnSpPr>
        <p:spPr>
          <a:xfrm flipV="1">
            <a:off x="2236940" y="3332622"/>
            <a:ext cx="8134258" cy="1"/>
          </a:xfrm>
          <a:prstGeom prst="line">
            <a:avLst/>
          </a:prstGeom>
          <a:ln w="76200"/>
        </p:spPr>
        <p:style>
          <a:lnRef idx="2">
            <a:schemeClr val="dk1"/>
          </a:lnRef>
          <a:fillRef idx="0">
            <a:schemeClr val="dk1"/>
          </a:fillRef>
          <a:effectRef idx="1">
            <a:schemeClr val="dk1"/>
          </a:effectRef>
          <a:fontRef idx="minor">
            <a:schemeClr val="tx1"/>
          </a:fontRef>
        </p:style>
      </p:cxnSp>
      <p:cxnSp>
        <p:nvCxnSpPr>
          <p:cNvPr id="25" name="Straight Connector 24">
            <a:extLst>
              <a:ext uri="{FF2B5EF4-FFF2-40B4-BE49-F238E27FC236}">
                <a16:creationId xmlns:a16="http://schemas.microsoft.com/office/drawing/2014/main" id="{BC662646-2CF2-A54D-2924-BE3BD8BA4F41}"/>
              </a:ext>
            </a:extLst>
          </p:cNvPr>
          <p:cNvCxnSpPr>
            <a:cxnSpLocks/>
          </p:cNvCxnSpPr>
          <p:nvPr/>
        </p:nvCxnSpPr>
        <p:spPr>
          <a:xfrm>
            <a:off x="6302674" y="954087"/>
            <a:ext cx="45342" cy="4475796"/>
          </a:xfrm>
          <a:prstGeom prst="line">
            <a:avLst/>
          </a:prstGeom>
          <a:ln w="76200"/>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294288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animBg="1"/>
      <p:bldP spid="17" grpId="0" animBg="1"/>
      <p:bldP spid="18" grpId="0" animBg="1"/>
      <p:bldP spid="1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A8ACF-2B09-B9F0-B30B-93D5A15C874F}"/>
              </a:ext>
            </a:extLst>
          </p:cNvPr>
          <p:cNvSpPr>
            <a:spLocks noGrp="1"/>
          </p:cNvSpPr>
          <p:nvPr>
            <p:ph type="title"/>
          </p:nvPr>
        </p:nvSpPr>
        <p:spPr/>
        <p:txBody>
          <a:bodyPr/>
          <a:lstStyle/>
          <a:p>
            <a:r>
              <a:rPr lang="en-AU" dirty="0"/>
              <a:t>Critical and ethical use of </a:t>
            </a:r>
            <a:r>
              <a:rPr lang="en-AU" dirty="0" err="1"/>
              <a:t>GenAI</a:t>
            </a:r>
            <a:endParaRPr lang="en-AU" dirty="0"/>
          </a:p>
        </p:txBody>
      </p:sp>
      <p:sp>
        <p:nvSpPr>
          <p:cNvPr id="3" name="Content Placeholder 2">
            <a:extLst>
              <a:ext uri="{FF2B5EF4-FFF2-40B4-BE49-F238E27FC236}">
                <a16:creationId xmlns:a16="http://schemas.microsoft.com/office/drawing/2014/main" id="{33C6A9F3-9F61-0995-6648-0AA37BDD86FB}"/>
              </a:ext>
            </a:extLst>
          </p:cNvPr>
          <p:cNvSpPr>
            <a:spLocks noGrp="1"/>
          </p:cNvSpPr>
          <p:nvPr>
            <p:ph idx="1"/>
          </p:nvPr>
        </p:nvSpPr>
        <p:spPr/>
        <p:txBody>
          <a:bodyPr/>
          <a:lstStyle/>
          <a:p>
            <a:r>
              <a:rPr lang="en-AU" sz="2400" dirty="0"/>
              <a:t>Understand the limitations of AI</a:t>
            </a:r>
          </a:p>
          <a:p>
            <a:r>
              <a:rPr lang="en-AU" sz="2400" dirty="0"/>
              <a:t>Observe that AI writing is robotic</a:t>
            </a:r>
          </a:p>
          <a:p>
            <a:r>
              <a:rPr lang="en-AU" sz="2400" dirty="0"/>
              <a:t>Give AI clear objectives that </a:t>
            </a:r>
            <a:r>
              <a:rPr lang="en-US" sz="2400" dirty="0"/>
              <a:t>help in generating ideas and outlining structures rather than writing entire assessments.</a:t>
            </a:r>
          </a:p>
          <a:p>
            <a:r>
              <a:rPr lang="en-AU" sz="2400" dirty="0"/>
              <a:t>Break down the tasks into smaller steps</a:t>
            </a:r>
          </a:p>
          <a:p>
            <a:r>
              <a:rPr lang="en-AU" sz="2400" dirty="0"/>
              <a:t>Be transparent about your use of AI and give proper attribution</a:t>
            </a:r>
          </a:p>
          <a:p>
            <a:r>
              <a:rPr lang="en-AU" sz="2400" dirty="0"/>
              <a:t>Look at guidelines on how to prompt your chosen </a:t>
            </a:r>
            <a:r>
              <a:rPr lang="en-AU" sz="2400" dirty="0" err="1"/>
              <a:t>GenAI</a:t>
            </a:r>
            <a:r>
              <a:rPr lang="en-AU" sz="2400" dirty="0"/>
              <a:t> technology</a:t>
            </a:r>
          </a:p>
          <a:p>
            <a:r>
              <a:rPr lang="en-AU" sz="2400" dirty="0"/>
              <a:t>Do your research properly and wisely. In other words, use AI as a supplement not a replacement for your own critical thinking and analysis. </a:t>
            </a:r>
          </a:p>
        </p:txBody>
      </p:sp>
    </p:spTree>
    <p:extLst>
      <p:ext uri="{BB962C8B-B14F-4D97-AF65-F5344CB8AC3E}">
        <p14:creationId xmlns:p14="http://schemas.microsoft.com/office/powerpoint/2010/main" val="3754835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A68B1-FD30-0A54-1E4C-D98E2E6D2B74}"/>
              </a:ext>
            </a:extLst>
          </p:cNvPr>
          <p:cNvSpPr>
            <a:spLocks noGrp="1"/>
          </p:cNvSpPr>
          <p:nvPr>
            <p:ph type="title"/>
          </p:nvPr>
        </p:nvSpPr>
        <p:spPr/>
        <p:txBody>
          <a:bodyPr/>
          <a:lstStyle/>
          <a:p>
            <a:r>
              <a:rPr lang="en-AU" dirty="0"/>
              <a:t>Critical and ethical use of </a:t>
            </a:r>
            <a:r>
              <a:rPr lang="en-AU" dirty="0" err="1"/>
              <a:t>GenAI</a:t>
            </a:r>
            <a:endParaRPr lang="en-AU" dirty="0"/>
          </a:p>
        </p:txBody>
      </p:sp>
      <p:pic>
        <p:nvPicPr>
          <p:cNvPr id="1028" name="Picture 4" descr="Perplexity AI at AWS re:Invent 2023 ...">
            <a:extLst>
              <a:ext uri="{FF2B5EF4-FFF2-40B4-BE49-F238E27FC236}">
                <a16:creationId xmlns:a16="http://schemas.microsoft.com/office/drawing/2014/main" id="{DBF1018E-4CBB-3D2B-7E22-136E314C91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803" y="4226478"/>
            <a:ext cx="4514850" cy="10096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laude 3 Released - GPT-4 Killer?">
            <a:extLst>
              <a:ext uri="{FF2B5EF4-FFF2-40B4-BE49-F238E27FC236}">
                <a16:creationId xmlns:a16="http://schemas.microsoft.com/office/drawing/2014/main" id="{88408EBD-6038-4005-C743-811A7055EA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7548" y="1935197"/>
            <a:ext cx="3772836" cy="1097954"/>
          </a:xfrm>
          <a:prstGeom prst="rect">
            <a:avLst/>
          </a:prstGeom>
          <a:noFill/>
          <a:extLst>
            <a:ext uri="{909E8E84-426E-40DD-AFC4-6F175D3DCCD1}">
              <a14:hiddenFill xmlns:a14="http://schemas.microsoft.com/office/drawing/2010/main">
                <a:solidFill>
                  <a:srgbClr val="FFFFFF"/>
                </a:solidFill>
              </a14:hiddenFill>
            </a:ext>
          </a:extLst>
        </p:spPr>
      </p:pic>
      <p:sp>
        <p:nvSpPr>
          <p:cNvPr id="6" name="Plus Sign 5">
            <a:extLst>
              <a:ext uri="{FF2B5EF4-FFF2-40B4-BE49-F238E27FC236}">
                <a16:creationId xmlns:a16="http://schemas.microsoft.com/office/drawing/2014/main" id="{2EFC3F5B-C136-1E5C-E10A-3F69CB52769E}"/>
              </a:ext>
            </a:extLst>
          </p:cNvPr>
          <p:cNvSpPr/>
          <p:nvPr/>
        </p:nvSpPr>
        <p:spPr>
          <a:xfrm>
            <a:off x="5463251" y="2340420"/>
            <a:ext cx="1381246" cy="1297158"/>
          </a:xfrm>
          <a:prstGeom prst="mathPlus">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6F593044-9D7C-9F38-2B4A-F67808C7171F}"/>
              </a:ext>
            </a:extLst>
          </p:cNvPr>
          <p:cNvSpPr txBox="1"/>
          <p:nvPr/>
        </p:nvSpPr>
        <p:spPr>
          <a:xfrm>
            <a:off x="8970380" y="3182681"/>
            <a:ext cx="849913" cy="707886"/>
          </a:xfrm>
          <a:prstGeom prst="rect">
            <a:avLst/>
          </a:prstGeom>
          <a:noFill/>
        </p:spPr>
        <p:txBody>
          <a:bodyPr wrap="none" rtlCol="0">
            <a:spAutoFit/>
          </a:bodyPr>
          <a:lstStyle/>
          <a:p>
            <a:r>
              <a:rPr lang="en-AU" sz="4000" b="1" dirty="0">
                <a:latin typeface="Franklin Gothic Demi" panose="020B0703020102020204" pitchFamily="34" charset="0"/>
              </a:rPr>
              <a:t>OR</a:t>
            </a:r>
          </a:p>
        </p:txBody>
      </p:sp>
      <p:pic>
        <p:nvPicPr>
          <p:cNvPr id="1032" name="Picture 8" descr="CHATGPT | Outlier Battles Wiki | Fandom">
            <a:extLst>
              <a:ext uri="{FF2B5EF4-FFF2-40B4-BE49-F238E27FC236}">
                <a16:creationId xmlns:a16="http://schemas.microsoft.com/office/drawing/2014/main" id="{96F54C99-C4E4-0CFC-721B-9F8D97A44F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0866" y="3824850"/>
            <a:ext cx="3222945" cy="181290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Microsoft 365 Copilot Kick Starter">
            <a:extLst>
              <a:ext uri="{FF2B5EF4-FFF2-40B4-BE49-F238E27FC236}">
                <a16:creationId xmlns:a16="http://schemas.microsoft.com/office/drawing/2014/main" id="{49E36661-22E9-48A3-17A9-BF29FD71F9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94003" y="1766326"/>
            <a:ext cx="3600450" cy="12668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1803AAD-D93B-9A3C-7997-EBCC9DDA08BF}"/>
              </a:ext>
            </a:extLst>
          </p:cNvPr>
          <p:cNvSpPr txBox="1"/>
          <p:nvPr/>
        </p:nvSpPr>
        <p:spPr>
          <a:xfrm>
            <a:off x="2445610" y="3217557"/>
            <a:ext cx="849913" cy="707886"/>
          </a:xfrm>
          <a:prstGeom prst="rect">
            <a:avLst/>
          </a:prstGeom>
          <a:noFill/>
        </p:spPr>
        <p:txBody>
          <a:bodyPr wrap="none" rtlCol="0">
            <a:spAutoFit/>
          </a:bodyPr>
          <a:lstStyle/>
          <a:p>
            <a:r>
              <a:rPr lang="en-AU" sz="4000" b="1" dirty="0">
                <a:latin typeface="Franklin Gothic Demi" panose="020B0703020102020204" pitchFamily="34" charset="0"/>
              </a:rPr>
              <a:t>OR</a:t>
            </a:r>
          </a:p>
        </p:txBody>
      </p:sp>
    </p:spTree>
    <p:extLst>
      <p:ext uri="{BB962C8B-B14F-4D97-AF65-F5344CB8AC3E}">
        <p14:creationId xmlns:p14="http://schemas.microsoft.com/office/powerpoint/2010/main" val="949251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B19E2-FBE1-3029-39FD-7E5F3EC94BA6}"/>
              </a:ext>
            </a:extLst>
          </p:cNvPr>
          <p:cNvSpPr>
            <a:spLocks noGrp="1"/>
          </p:cNvSpPr>
          <p:nvPr>
            <p:ph type="title"/>
          </p:nvPr>
        </p:nvSpPr>
        <p:spPr/>
        <p:txBody>
          <a:bodyPr/>
          <a:lstStyle/>
          <a:p>
            <a:r>
              <a:rPr lang="en-AU" dirty="0"/>
              <a:t>Critical and ethical use of </a:t>
            </a:r>
            <a:r>
              <a:rPr lang="en-AU" dirty="0" err="1"/>
              <a:t>GenAI</a:t>
            </a:r>
            <a:endParaRPr lang="en-AU" dirty="0"/>
          </a:p>
        </p:txBody>
      </p:sp>
      <p:sp>
        <p:nvSpPr>
          <p:cNvPr id="3" name="Content Placeholder 2">
            <a:extLst>
              <a:ext uri="{FF2B5EF4-FFF2-40B4-BE49-F238E27FC236}">
                <a16:creationId xmlns:a16="http://schemas.microsoft.com/office/drawing/2014/main" id="{DDDAD60E-08A8-0A62-AF58-60A99348EEB9}"/>
              </a:ext>
            </a:extLst>
          </p:cNvPr>
          <p:cNvSpPr>
            <a:spLocks noGrp="1"/>
          </p:cNvSpPr>
          <p:nvPr>
            <p:ph idx="1"/>
          </p:nvPr>
        </p:nvSpPr>
        <p:spPr/>
        <p:txBody>
          <a:bodyPr/>
          <a:lstStyle/>
          <a:p>
            <a:r>
              <a:rPr lang="en-AU" dirty="0"/>
              <a:t>Discussion on </a:t>
            </a:r>
            <a:r>
              <a:rPr lang="en-AU" dirty="0" err="1"/>
              <a:t>GenAI</a:t>
            </a:r>
            <a:r>
              <a:rPr lang="en-AU" dirty="0"/>
              <a:t> use in your everyday life.</a:t>
            </a:r>
          </a:p>
          <a:p>
            <a:r>
              <a:rPr lang="en-AU" dirty="0"/>
              <a:t>Discussion on </a:t>
            </a:r>
            <a:r>
              <a:rPr lang="en-AU" dirty="0" err="1"/>
              <a:t>GenAI</a:t>
            </a:r>
            <a:r>
              <a:rPr lang="en-AU" dirty="0"/>
              <a:t> use and how you think it will impact psychological practice.</a:t>
            </a:r>
          </a:p>
        </p:txBody>
      </p:sp>
    </p:spTree>
    <p:extLst>
      <p:ext uri="{BB962C8B-B14F-4D97-AF65-F5344CB8AC3E}">
        <p14:creationId xmlns:p14="http://schemas.microsoft.com/office/powerpoint/2010/main" val="17966629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ENTIMETER_SERIES_ID_KEY" val="aloyyu7xg2p4p1rk8p5s52sq2acxvnig"/>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CU PPoint Template 2 + Cover" id="{F09C4548-885B-364B-8E64-1390AEC52FFE}" vid="{5A9E07AC-3A0C-9940-AA04-2ADD068862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Custom Design</Template>
  <TotalTime>305</TotalTime>
  <Words>404</Words>
  <Application>Microsoft Office PowerPoint</Application>
  <PresentationFormat>Widescreen</PresentationFormat>
  <Paragraphs>41</Paragraphs>
  <Slides>6</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Arial</vt:lpstr>
      <vt:lpstr>Calibri</vt:lpstr>
      <vt:lpstr>Franklin Gothic Book</vt:lpstr>
      <vt:lpstr>Franklin Gothic Demi</vt:lpstr>
      <vt:lpstr>Franklin Gothic Medium</vt:lpstr>
      <vt:lpstr>Open Sans</vt:lpstr>
      <vt:lpstr>Playfair Display</vt:lpstr>
      <vt:lpstr>Symbol</vt:lpstr>
      <vt:lpstr>Office Theme</vt:lpstr>
      <vt:lpstr>GenAI Chat</vt:lpstr>
      <vt:lpstr>Educator’s positionality</vt:lpstr>
      <vt:lpstr>PowerPoint Presentation</vt:lpstr>
      <vt:lpstr>Critical and ethical use of GenAI</vt:lpstr>
      <vt:lpstr>Critical and ethical use of GenAI</vt:lpstr>
      <vt:lpstr>Critical and ethical use of GenAI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LeBherz, Cameron</dc:creator>
  <cp:lastModifiedBy>Klaire Somoray</cp:lastModifiedBy>
  <cp:revision>1</cp:revision>
  <dcterms:created xsi:type="dcterms:W3CDTF">2019-02-21T05:35:43Z</dcterms:created>
  <dcterms:modified xsi:type="dcterms:W3CDTF">2024-09-03T04:29:45Z</dcterms:modified>
</cp:coreProperties>
</file>