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56" r:id="rId2"/>
    <p:sldId id="304" r:id="rId3"/>
    <p:sldId id="260" r:id="rId4"/>
    <p:sldId id="257" r:id="rId5"/>
    <p:sldId id="267"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29406-935D-4F87-BE23-248421F89133}" v="38" dt="2024-09-17T02:39:14.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8" autoAdjust="0"/>
    <p:restoredTop sz="83898" autoAdjust="0"/>
  </p:normalViewPr>
  <p:slideViewPr>
    <p:cSldViewPr snapToGrid="0">
      <p:cViewPr varScale="1">
        <p:scale>
          <a:sx n="128" d="100"/>
          <a:sy n="128" d="100"/>
        </p:scale>
        <p:origin x="371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aire Somoray" userId="017a9a43-d74e-4cd9-8056-b3d012654af9" providerId="ADAL" clId="{15B29406-935D-4F87-BE23-248421F89133}"/>
    <pc:docChg chg="undo custSel addSld delSld modSld">
      <pc:chgData name="Klaire Somoray" userId="017a9a43-d74e-4cd9-8056-b3d012654af9" providerId="ADAL" clId="{15B29406-935D-4F87-BE23-248421F89133}" dt="2024-10-04T04:18:20.486" v="4990" actId="20577"/>
      <pc:docMkLst>
        <pc:docMk/>
      </pc:docMkLst>
      <pc:sldChg chg="modSp mod">
        <pc:chgData name="Klaire Somoray" userId="017a9a43-d74e-4cd9-8056-b3d012654af9" providerId="ADAL" clId="{15B29406-935D-4F87-BE23-248421F89133}" dt="2024-10-04T04:18:20.486" v="4990" actId="20577"/>
        <pc:sldMkLst>
          <pc:docMk/>
          <pc:sldMk cId="1863761260" sldId="256"/>
        </pc:sldMkLst>
        <pc:spChg chg="mod">
          <ac:chgData name="Klaire Somoray" userId="017a9a43-d74e-4cd9-8056-b3d012654af9" providerId="ADAL" clId="{15B29406-935D-4F87-BE23-248421F89133}" dt="2024-10-04T04:18:20.486" v="4990" actId="20577"/>
          <ac:spMkLst>
            <pc:docMk/>
            <pc:sldMk cId="1863761260" sldId="256"/>
            <ac:spMk id="3" creationId="{0118B37B-3B94-A06B-0BD9-CD78DCC5FEEA}"/>
          </ac:spMkLst>
        </pc:spChg>
      </pc:sldChg>
      <pc:sldChg chg="addSp delSp modSp mod modNotesTx">
        <pc:chgData name="Klaire Somoray" userId="017a9a43-d74e-4cd9-8056-b3d012654af9" providerId="ADAL" clId="{15B29406-935D-4F87-BE23-248421F89133}" dt="2024-09-17T03:27:49.531" v="3873" actId="5793"/>
        <pc:sldMkLst>
          <pc:docMk/>
          <pc:sldMk cId="3687291107" sldId="257"/>
        </pc:sldMkLst>
        <pc:spChg chg="mod">
          <ac:chgData name="Klaire Somoray" userId="017a9a43-d74e-4cd9-8056-b3d012654af9" providerId="ADAL" clId="{15B29406-935D-4F87-BE23-248421F89133}" dt="2024-09-16T07:37:50.728" v="1872"/>
          <ac:spMkLst>
            <pc:docMk/>
            <pc:sldMk cId="3687291107" sldId="257"/>
            <ac:spMk id="2" creationId="{20938FA2-53F3-F953-FC21-E91767D3B373}"/>
          </ac:spMkLst>
        </pc:spChg>
        <pc:spChg chg="mod">
          <ac:chgData name="Klaire Somoray" userId="017a9a43-d74e-4cd9-8056-b3d012654af9" providerId="ADAL" clId="{15B29406-935D-4F87-BE23-248421F89133}" dt="2024-09-17T03:27:49.531" v="3873" actId="5793"/>
          <ac:spMkLst>
            <pc:docMk/>
            <pc:sldMk cId="3687291107" sldId="257"/>
            <ac:spMk id="3" creationId="{A8368FF5-8B0E-8CF1-A44E-75EB7EEE8CCE}"/>
          </ac:spMkLst>
        </pc:spChg>
        <pc:spChg chg="add del">
          <ac:chgData name="Klaire Somoray" userId="017a9a43-d74e-4cd9-8056-b3d012654af9" providerId="ADAL" clId="{15B29406-935D-4F87-BE23-248421F89133}" dt="2024-09-03T07:24:42.224" v="69" actId="11529"/>
          <ac:spMkLst>
            <pc:docMk/>
            <pc:sldMk cId="3687291107" sldId="257"/>
            <ac:spMk id="4" creationId="{C9AE738D-5DEC-1492-5EB4-7BD4CC0F627F}"/>
          </ac:spMkLst>
        </pc:spChg>
        <pc:spChg chg="add mod">
          <ac:chgData name="Klaire Somoray" userId="017a9a43-d74e-4cd9-8056-b3d012654af9" providerId="ADAL" clId="{15B29406-935D-4F87-BE23-248421F89133}" dt="2024-09-03T07:30:04.094" v="285" actId="14100"/>
          <ac:spMkLst>
            <pc:docMk/>
            <pc:sldMk cId="3687291107" sldId="257"/>
            <ac:spMk id="5" creationId="{8A5A3FA1-BE6A-8CD9-78E3-6D3C225A3671}"/>
          </ac:spMkLst>
        </pc:spChg>
        <pc:spChg chg="add mod">
          <ac:chgData name="Klaire Somoray" userId="017a9a43-d74e-4cd9-8056-b3d012654af9" providerId="ADAL" clId="{15B29406-935D-4F87-BE23-248421F89133}" dt="2024-09-03T07:30:50.990" v="438" actId="1076"/>
          <ac:spMkLst>
            <pc:docMk/>
            <pc:sldMk cId="3687291107" sldId="257"/>
            <ac:spMk id="6" creationId="{1EDAB401-2924-9040-2CFE-3CA327502798}"/>
          </ac:spMkLst>
        </pc:spChg>
      </pc:sldChg>
      <pc:sldChg chg="addSp delSp modSp del mod">
        <pc:chgData name="Klaire Somoray" userId="017a9a43-d74e-4cd9-8056-b3d012654af9" providerId="ADAL" clId="{15B29406-935D-4F87-BE23-248421F89133}" dt="2024-09-16T08:05:10.425" v="3542" actId="2696"/>
        <pc:sldMkLst>
          <pc:docMk/>
          <pc:sldMk cId="2383011053" sldId="258"/>
        </pc:sldMkLst>
        <pc:spChg chg="mod">
          <ac:chgData name="Klaire Somoray" userId="017a9a43-d74e-4cd9-8056-b3d012654af9" providerId="ADAL" clId="{15B29406-935D-4F87-BE23-248421F89133}" dt="2024-09-16T08:05:05.809" v="3540" actId="21"/>
          <ac:spMkLst>
            <pc:docMk/>
            <pc:sldMk cId="2383011053" sldId="258"/>
            <ac:spMk id="3" creationId="{49D58944-9FCB-8A91-A4BD-26744E169D55}"/>
          </ac:spMkLst>
        </pc:spChg>
        <pc:spChg chg="add del mod">
          <ac:chgData name="Klaire Somoray" userId="017a9a43-d74e-4cd9-8056-b3d012654af9" providerId="ADAL" clId="{15B29406-935D-4F87-BE23-248421F89133}" dt="2024-09-16T07:38:36.252" v="1877" actId="478"/>
          <ac:spMkLst>
            <pc:docMk/>
            <pc:sldMk cId="2383011053" sldId="258"/>
            <ac:spMk id="4" creationId="{41B06287-C233-E97D-5AD9-F805E1489C63}"/>
          </ac:spMkLst>
        </pc:spChg>
        <pc:picChg chg="add del mod">
          <ac:chgData name="Klaire Somoray" userId="017a9a43-d74e-4cd9-8056-b3d012654af9" providerId="ADAL" clId="{15B29406-935D-4F87-BE23-248421F89133}" dt="2024-09-16T07:38:32.924" v="1875" actId="478"/>
          <ac:picMkLst>
            <pc:docMk/>
            <pc:sldMk cId="2383011053" sldId="258"/>
            <ac:picMk id="1026" creationId="{712BE76E-70F0-D660-BB9F-F59D1168B751}"/>
          </ac:picMkLst>
        </pc:picChg>
      </pc:sldChg>
      <pc:sldChg chg="del">
        <pc:chgData name="Klaire Somoray" userId="017a9a43-d74e-4cd9-8056-b3d012654af9" providerId="ADAL" clId="{15B29406-935D-4F87-BE23-248421F89133}" dt="2024-09-17T02:28:46.102" v="3545" actId="2696"/>
        <pc:sldMkLst>
          <pc:docMk/>
          <pc:sldMk cId="2209823290" sldId="259"/>
        </pc:sldMkLst>
      </pc:sldChg>
      <pc:sldChg chg="modSp mod modNotesTx">
        <pc:chgData name="Klaire Somoray" userId="017a9a43-d74e-4cd9-8056-b3d012654af9" providerId="ADAL" clId="{15B29406-935D-4F87-BE23-248421F89133}" dt="2024-09-17T03:27:09.852" v="3867" actId="27636"/>
        <pc:sldMkLst>
          <pc:docMk/>
          <pc:sldMk cId="1698517736" sldId="260"/>
        </pc:sldMkLst>
        <pc:spChg chg="mod">
          <ac:chgData name="Klaire Somoray" userId="017a9a43-d74e-4cd9-8056-b3d012654af9" providerId="ADAL" clId="{15B29406-935D-4F87-BE23-248421F89133}" dt="2024-09-17T03:25:30.817" v="3721" actId="242"/>
          <ac:spMkLst>
            <pc:docMk/>
            <pc:sldMk cId="1698517736" sldId="260"/>
            <ac:spMk id="2" creationId="{A0CC0291-6315-2FD7-925C-E2454ED068E7}"/>
          </ac:spMkLst>
        </pc:spChg>
        <pc:spChg chg="mod">
          <ac:chgData name="Klaire Somoray" userId="017a9a43-d74e-4cd9-8056-b3d012654af9" providerId="ADAL" clId="{15B29406-935D-4F87-BE23-248421F89133}" dt="2024-09-17T03:27:09.852" v="3867" actId="27636"/>
          <ac:spMkLst>
            <pc:docMk/>
            <pc:sldMk cId="1698517736" sldId="260"/>
            <ac:spMk id="3" creationId="{185CF2AD-7283-A59A-7F00-78291E214277}"/>
          </ac:spMkLst>
        </pc:spChg>
      </pc:sldChg>
      <pc:sldChg chg="modSp mod modNotesTx">
        <pc:chgData name="Klaire Somoray" userId="017a9a43-d74e-4cd9-8056-b3d012654af9" providerId="ADAL" clId="{15B29406-935D-4F87-BE23-248421F89133}" dt="2024-09-29T07:17:20.031" v="4852" actId="20577"/>
        <pc:sldMkLst>
          <pc:docMk/>
          <pc:sldMk cId="3592593952" sldId="261"/>
        </pc:sldMkLst>
        <pc:spChg chg="mod">
          <ac:chgData name="Klaire Somoray" userId="017a9a43-d74e-4cd9-8056-b3d012654af9" providerId="ADAL" clId="{15B29406-935D-4F87-BE23-248421F89133}" dt="2024-09-29T07:08:43.737" v="4408" actId="20577"/>
          <ac:spMkLst>
            <pc:docMk/>
            <pc:sldMk cId="3592593952" sldId="261"/>
            <ac:spMk id="2" creationId="{98EFF168-B647-36CA-CBCE-9A02D9B49AD5}"/>
          </ac:spMkLst>
        </pc:spChg>
        <pc:spChg chg="mod">
          <ac:chgData name="Klaire Somoray" userId="017a9a43-d74e-4cd9-8056-b3d012654af9" providerId="ADAL" clId="{15B29406-935D-4F87-BE23-248421F89133}" dt="2024-09-29T07:17:20.031" v="4852" actId="20577"/>
          <ac:spMkLst>
            <pc:docMk/>
            <pc:sldMk cId="3592593952" sldId="261"/>
            <ac:spMk id="3" creationId="{41009A4D-ABBA-C5F8-6C1D-412B8FCF9F29}"/>
          </ac:spMkLst>
        </pc:spChg>
        <pc:spChg chg="mod">
          <ac:chgData name="Klaire Somoray" userId="017a9a43-d74e-4cd9-8056-b3d012654af9" providerId="ADAL" clId="{15B29406-935D-4F87-BE23-248421F89133}" dt="2024-09-03T07:25:45.657" v="121" actId="20577"/>
          <ac:spMkLst>
            <pc:docMk/>
            <pc:sldMk cId="3592593952" sldId="261"/>
            <ac:spMk id="5" creationId="{CAFAF586-BD14-5890-CB65-5BD94136DF0D}"/>
          </ac:spMkLst>
        </pc:spChg>
      </pc:sldChg>
      <pc:sldChg chg="modSp mod">
        <pc:chgData name="Klaire Somoray" userId="017a9a43-d74e-4cd9-8056-b3d012654af9" providerId="ADAL" clId="{15B29406-935D-4F87-BE23-248421F89133}" dt="2024-09-29T07:10:54.068" v="4520" actId="20577"/>
        <pc:sldMkLst>
          <pc:docMk/>
          <pc:sldMk cId="2250763473" sldId="262"/>
        </pc:sldMkLst>
        <pc:spChg chg="mod">
          <ac:chgData name="Klaire Somoray" userId="017a9a43-d74e-4cd9-8056-b3d012654af9" providerId="ADAL" clId="{15B29406-935D-4F87-BE23-248421F89133}" dt="2024-09-29T07:10:54.068" v="4520" actId="20577"/>
          <ac:spMkLst>
            <pc:docMk/>
            <pc:sldMk cId="2250763473" sldId="262"/>
            <ac:spMk id="3" creationId="{A19C0AE1-3565-198A-BD38-68EA023587E0}"/>
          </ac:spMkLst>
        </pc:spChg>
      </pc:sldChg>
      <pc:sldChg chg="modSp mod">
        <pc:chgData name="Klaire Somoray" userId="017a9a43-d74e-4cd9-8056-b3d012654af9" providerId="ADAL" clId="{15B29406-935D-4F87-BE23-248421F89133}" dt="2024-09-29T07:11:22.820" v="4522" actId="20577"/>
        <pc:sldMkLst>
          <pc:docMk/>
          <pc:sldMk cId="4154154656" sldId="263"/>
        </pc:sldMkLst>
        <pc:spChg chg="mod">
          <ac:chgData name="Klaire Somoray" userId="017a9a43-d74e-4cd9-8056-b3d012654af9" providerId="ADAL" clId="{15B29406-935D-4F87-BE23-248421F89133}" dt="2024-09-29T07:11:22.820" v="4522" actId="20577"/>
          <ac:spMkLst>
            <pc:docMk/>
            <pc:sldMk cId="4154154656" sldId="263"/>
            <ac:spMk id="7" creationId="{325B2856-7FD6-B537-DB45-D87A6AB0DC76}"/>
          </ac:spMkLst>
        </pc:spChg>
        <pc:picChg chg="mod modCrop">
          <ac:chgData name="Klaire Somoray" userId="017a9a43-d74e-4cd9-8056-b3d012654af9" providerId="ADAL" clId="{15B29406-935D-4F87-BE23-248421F89133}" dt="2024-09-17T03:31:53.886" v="4396" actId="732"/>
          <ac:picMkLst>
            <pc:docMk/>
            <pc:sldMk cId="4154154656" sldId="263"/>
            <ac:picMk id="5" creationId="{FA6FC88A-24A2-DCE7-7696-813BB656AC4C}"/>
          </ac:picMkLst>
        </pc:picChg>
      </pc:sldChg>
      <pc:sldChg chg="new del">
        <pc:chgData name="Klaire Somoray" userId="017a9a43-d74e-4cd9-8056-b3d012654af9" providerId="ADAL" clId="{15B29406-935D-4F87-BE23-248421F89133}" dt="2024-09-16T08:01:15.546" v="3162" actId="2696"/>
        <pc:sldMkLst>
          <pc:docMk/>
          <pc:sldMk cId="1753028582" sldId="264"/>
        </pc:sldMkLst>
      </pc:sldChg>
      <pc:sldChg chg="modSp new del mod">
        <pc:chgData name="Klaire Somoray" userId="017a9a43-d74e-4cd9-8056-b3d012654af9" providerId="ADAL" clId="{15B29406-935D-4F87-BE23-248421F89133}" dt="2024-09-16T07:59:12.663" v="2924" actId="2696"/>
        <pc:sldMkLst>
          <pc:docMk/>
          <pc:sldMk cId="968518253" sldId="265"/>
        </pc:sldMkLst>
        <pc:spChg chg="mod">
          <ac:chgData name="Klaire Somoray" userId="017a9a43-d74e-4cd9-8056-b3d012654af9" providerId="ADAL" clId="{15B29406-935D-4F87-BE23-248421F89133}" dt="2024-09-03T07:32:59.265" v="984" actId="20577"/>
          <ac:spMkLst>
            <pc:docMk/>
            <pc:sldMk cId="968518253" sldId="265"/>
            <ac:spMk id="2" creationId="{5B98AE72-C24C-7E0B-62FC-0934873A3F66}"/>
          </ac:spMkLst>
        </pc:spChg>
        <pc:spChg chg="mod">
          <ac:chgData name="Klaire Somoray" userId="017a9a43-d74e-4cd9-8056-b3d012654af9" providerId="ADAL" clId="{15B29406-935D-4F87-BE23-248421F89133}" dt="2024-09-16T07:56:05.409" v="2554" actId="21"/>
          <ac:spMkLst>
            <pc:docMk/>
            <pc:sldMk cId="968518253" sldId="265"/>
            <ac:spMk id="3" creationId="{E714D116-42AF-751E-4CB7-ABEB43F3CC12}"/>
          </ac:spMkLst>
        </pc:spChg>
      </pc:sldChg>
      <pc:sldChg chg="delSp add del">
        <pc:chgData name="Klaire Somoray" userId="017a9a43-d74e-4cd9-8056-b3d012654af9" providerId="ADAL" clId="{15B29406-935D-4F87-BE23-248421F89133}" dt="2024-09-16T07:59:37.987" v="2926" actId="2696"/>
        <pc:sldMkLst>
          <pc:docMk/>
          <pc:sldMk cId="4172085148" sldId="266"/>
        </pc:sldMkLst>
        <pc:spChg chg="del">
          <ac:chgData name="Klaire Somoray" userId="017a9a43-d74e-4cd9-8056-b3d012654af9" providerId="ADAL" clId="{15B29406-935D-4F87-BE23-248421F89133}" dt="2024-09-16T07:37:26.932" v="1843" actId="478"/>
          <ac:spMkLst>
            <pc:docMk/>
            <pc:sldMk cId="4172085148" sldId="266"/>
            <ac:spMk id="4" creationId="{41B06287-C233-E97D-5AD9-F805E1489C63}"/>
          </ac:spMkLst>
        </pc:spChg>
        <pc:picChg chg="del">
          <ac:chgData name="Klaire Somoray" userId="017a9a43-d74e-4cd9-8056-b3d012654af9" providerId="ADAL" clId="{15B29406-935D-4F87-BE23-248421F89133}" dt="2024-09-16T07:37:24.765" v="1842" actId="21"/>
          <ac:picMkLst>
            <pc:docMk/>
            <pc:sldMk cId="4172085148" sldId="266"/>
            <ac:picMk id="1026" creationId="{712BE76E-70F0-D660-BB9F-F59D1168B751}"/>
          </ac:picMkLst>
        </pc:picChg>
      </pc:sldChg>
      <pc:sldChg chg="addSp delSp modSp new mod">
        <pc:chgData name="Klaire Somoray" userId="017a9a43-d74e-4cd9-8056-b3d012654af9" providerId="ADAL" clId="{15B29406-935D-4F87-BE23-248421F89133}" dt="2024-09-17T03:29:21.073" v="4076" actId="33524"/>
        <pc:sldMkLst>
          <pc:docMk/>
          <pc:sldMk cId="2069427951" sldId="267"/>
        </pc:sldMkLst>
        <pc:spChg chg="mod">
          <ac:chgData name="Klaire Somoray" userId="017a9a43-d74e-4cd9-8056-b3d012654af9" providerId="ADAL" clId="{15B29406-935D-4F87-BE23-248421F89133}" dt="2024-09-16T07:37:46.887" v="1870" actId="5793"/>
          <ac:spMkLst>
            <pc:docMk/>
            <pc:sldMk cId="2069427951" sldId="267"/>
            <ac:spMk id="2" creationId="{3444B6BF-70B5-9026-0F22-4CD114D79028}"/>
          </ac:spMkLst>
        </pc:spChg>
        <pc:spChg chg="del">
          <ac:chgData name="Klaire Somoray" userId="017a9a43-d74e-4cd9-8056-b3d012654af9" providerId="ADAL" clId="{15B29406-935D-4F87-BE23-248421F89133}" dt="2024-09-16T07:38:42.134" v="1879" actId="478"/>
          <ac:spMkLst>
            <pc:docMk/>
            <pc:sldMk cId="2069427951" sldId="267"/>
            <ac:spMk id="3" creationId="{B39EC64C-4FC6-907B-F8C2-CC99A66A5096}"/>
          </ac:spMkLst>
        </pc:spChg>
        <pc:spChg chg="add del mod">
          <ac:chgData name="Klaire Somoray" userId="017a9a43-d74e-4cd9-8056-b3d012654af9" providerId="ADAL" clId="{15B29406-935D-4F87-BE23-248421F89133}" dt="2024-09-16T07:38:39.835" v="1878" actId="478"/>
          <ac:spMkLst>
            <pc:docMk/>
            <pc:sldMk cId="2069427951" sldId="267"/>
            <ac:spMk id="4" creationId="{2B20EBCF-7504-1811-4AD9-BB9988366850}"/>
          </ac:spMkLst>
        </pc:spChg>
        <pc:spChg chg="add mod">
          <ac:chgData name="Klaire Somoray" userId="017a9a43-d74e-4cd9-8056-b3d012654af9" providerId="ADAL" clId="{15B29406-935D-4F87-BE23-248421F89133}" dt="2024-09-16T07:45:06.700" v="2104" actId="20577"/>
          <ac:spMkLst>
            <pc:docMk/>
            <pc:sldMk cId="2069427951" sldId="267"/>
            <ac:spMk id="7" creationId="{8529C1DA-2F2A-7DD2-E4F5-9A0FD3A15E21}"/>
          </ac:spMkLst>
        </pc:spChg>
        <pc:spChg chg="add mod">
          <ac:chgData name="Klaire Somoray" userId="017a9a43-d74e-4cd9-8056-b3d012654af9" providerId="ADAL" clId="{15B29406-935D-4F87-BE23-248421F89133}" dt="2024-09-16T07:42:17.031" v="2050" actId="164"/>
          <ac:spMkLst>
            <pc:docMk/>
            <pc:sldMk cId="2069427951" sldId="267"/>
            <ac:spMk id="15" creationId="{BC35D142-1BF0-36C5-2155-D113C7534FB9}"/>
          </ac:spMkLst>
        </pc:spChg>
        <pc:spChg chg="add mod">
          <ac:chgData name="Klaire Somoray" userId="017a9a43-d74e-4cd9-8056-b3d012654af9" providerId="ADAL" clId="{15B29406-935D-4F87-BE23-248421F89133}" dt="2024-09-17T03:29:21.073" v="4076" actId="33524"/>
          <ac:spMkLst>
            <pc:docMk/>
            <pc:sldMk cId="2069427951" sldId="267"/>
            <ac:spMk id="17" creationId="{A1FE61C2-1D92-B130-E95F-9C7ED0FC86BD}"/>
          </ac:spMkLst>
        </pc:spChg>
        <pc:spChg chg="add del mod">
          <ac:chgData name="Klaire Somoray" userId="017a9a43-d74e-4cd9-8056-b3d012654af9" providerId="ADAL" clId="{15B29406-935D-4F87-BE23-248421F89133}" dt="2024-09-16T07:57:59.836" v="2713" actId="478"/>
          <ac:spMkLst>
            <pc:docMk/>
            <pc:sldMk cId="2069427951" sldId="267"/>
            <ac:spMk id="18" creationId="{BB935EB4-9469-4BCE-5AC6-3DF99C07D0BD}"/>
          </ac:spMkLst>
        </pc:spChg>
        <pc:spChg chg="add del mod">
          <ac:chgData name="Klaire Somoray" userId="017a9a43-d74e-4cd9-8056-b3d012654af9" providerId="ADAL" clId="{15B29406-935D-4F87-BE23-248421F89133}" dt="2024-09-16T07:49:21.132" v="2387" actId="478"/>
          <ac:spMkLst>
            <pc:docMk/>
            <pc:sldMk cId="2069427951" sldId="267"/>
            <ac:spMk id="19" creationId="{5E2A5BCC-6454-9151-E5E0-01309D15D660}"/>
          </ac:spMkLst>
        </pc:spChg>
        <pc:grpChg chg="add mod">
          <ac:chgData name="Klaire Somoray" userId="017a9a43-d74e-4cd9-8056-b3d012654af9" providerId="ADAL" clId="{15B29406-935D-4F87-BE23-248421F89133}" dt="2024-09-16T07:42:17.031" v="2050" actId="164"/>
          <ac:grpSpMkLst>
            <pc:docMk/>
            <pc:sldMk cId="2069427951" sldId="267"/>
            <ac:grpSpMk id="14" creationId="{AC03A91E-EB9F-528F-0885-149704AA8B6C}"/>
          </ac:grpSpMkLst>
        </pc:grpChg>
        <pc:grpChg chg="add mod">
          <ac:chgData name="Klaire Somoray" userId="017a9a43-d74e-4cd9-8056-b3d012654af9" providerId="ADAL" clId="{15B29406-935D-4F87-BE23-248421F89133}" dt="2024-09-16T07:42:17.031" v="2050" actId="164"/>
          <ac:grpSpMkLst>
            <pc:docMk/>
            <pc:sldMk cId="2069427951" sldId="267"/>
            <ac:grpSpMk id="16" creationId="{8EC2B5E5-1EB5-3C1F-572F-D5652BD830B9}"/>
          </ac:grpSpMkLst>
        </pc:grpChg>
        <pc:picChg chg="add del mod">
          <ac:chgData name="Klaire Somoray" userId="017a9a43-d74e-4cd9-8056-b3d012654af9" providerId="ADAL" clId="{15B29406-935D-4F87-BE23-248421F89133}" dt="2024-09-16T07:44:33.122" v="2089" actId="478"/>
          <ac:picMkLst>
            <pc:docMk/>
            <pc:sldMk cId="2069427951" sldId="267"/>
            <ac:picMk id="2050" creationId="{7FCED3CC-2BBF-4294-894B-870437CE7224}"/>
          </ac:picMkLst>
        </pc:picChg>
        <pc:picChg chg="add mod">
          <ac:chgData name="Klaire Somoray" userId="017a9a43-d74e-4cd9-8056-b3d012654af9" providerId="ADAL" clId="{15B29406-935D-4F87-BE23-248421F89133}" dt="2024-09-16T07:44:40.573" v="2098" actId="1035"/>
          <ac:picMkLst>
            <pc:docMk/>
            <pc:sldMk cId="2069427951" sldId="267"/>
            <ac:picMk id="2052" creationId="{CB96C181-13A7-1EE8-18B7-4BEC620E0F9F}"/>
          </ac:picMkLst>
        </pc:picChg>
        <pc:cxnChg chg="add del mod">
          <ac:chgData name="Klaire Somoray" userId="017a9a43-d74e-4cd9-8056-b3d012654af9" providerId="ADAL" clId="{15B29406-935D-4F87-BE23-248421F89133}" dt="2024-09-16T07:40:42.384" v="1976" actId="478"/>
          <ac:cxnSpMkLst>
            <pc:docMk/>
            <pc:sldMk cId="2069427951" sldId="267"/>
            <ac:cxnSpMk id="6" creationId="{AE74C8E4-D691-F388-ECDF-513DD7CB51B7}"/>
          </ac:cxnSpMkLst>
        </pc:cxnChg>
        <pc:cxnChg chg="add mod">
          <ac:chgData name="Klaire Somoray" userId="017a9a43-d74e-4cd9-8056-b3d012654af9" providerId="ADAL" clId="{15B29406-935D-4F87-BE23-248421F89133}" dt="2024-09-16T07:42:06.251" v="2040" actId="164"/>
          <ac:cxnSpMkLst>
            <pc:docMk/>
            <pc:sldMk cId="2069427951" sldId="267"/>
            <ac:cxnSpMk id="9" creationId="{E37906BD-8A55-1985-5587-3A43B003BAA1}"/>
          </ac:cxnSpMkLst>
        </pc:cxnChg>
        <pc:cxnChg chg="add mod">
          <ac:chgData name="Klaire Somoray" userId="017a9a43-d74e-4cd9-8056-b3d012654af9" providerId="ADAL" clId="{15B29406-935D-4F87-BE23-248421F89133}" dt="2024-09-16T07:42:06.251" v="2040" actId="164"/>
          <ac:cxnSpMkLst>
            <pc:docMk/>
            <pc:sldMk cId="2069427951" sldId="267"/>
            <ac:cxnSpMk id="11" creationId="{E6530B03-EBA6-019E-7275-89E1466F65F2}"/>
          </ac:cxnSpMkLst>
        </pc:cxnChg>
        <pc:cxnChg chg="add mod">
          <ac:chgData name="Klaire Somoray" userId="017a9a43-d74e-4cd9-8056-b3d012654af9" providerId="ADAL" clId="{15B29406-935D-4F87-BE23-248421F89133}" dt="2024-09-16T07:42:06.251" v="2040" actId="164"/>
          <ac:cxnSpMkLst>
            <pc:docMk/>
            <pc:sldMk cId="2069427951" sldId="267"/>
            <ac:cxnSpMk id="13" creationId="{592A9F62-6EB0-CB37-7D9D-F1F21E4D7CD5}"/>
          </ac:cxnSpMkLst>
        </pc:cxnChg>
      </pc:sldChg>
      <pc:sldChg chg="new del">
        <pc:chgData name="Klaire Somoray" userId="017a9a43-d74e-4cd9-8056-b3d012654af9" providerId="ADAL" clId="{15B29406-935D-4F87-BE23-248421F89133}" dt="2024-09-16T07:42:58.863" v="2055" actId="680"/>
        <pc:sldMkLst>
          <pc:docMk/>
          <pc:sldMk cId="1884821055" sldId="268"/>
        </pc:sldMkLst>
      </pc:sldChg>
      <pc:sldChg chg="modSp add mod">
        <pc:chgData name="Klaire Somoray" userId="017a9a43-d74e-4cd9-8056-b3d012654af9" providerId="ADAL" clId="{15B29406-935D-4F87-BE23-248421F89133}" dt="2024-09-17T02:29:04.209" v="3549" actId="1076"/>
        <pc:sldMkLst>
          <pc:docMk/>
          <pc:sldMk cId="2475971692" sldId="304"/>
        </pc:sldMkLst>
        <pc:spChg chg="mod">
          <ac:chgData name="Klaire Somoray" userId="017a9a43-d74e-4cd9-8056-b3d012654af9" providerId="ADAL" clId="{15B29406-935D-4F87-BE23-248421F89133}" dt="2024-09-17T02:29:04.209" v="3549" actId="1076"/>
          <ac:spMkLst>
            <pc:docMk/>
            <pc:sldMk cId="2475971692" sldId="304"/>
            <ac:spMk id="9" creationId="{55403E67-74A8-E2D5-6F7D-DD6396E83953}"/>
          </ac:spMkLst>
        </pc:spChg>
      </pc:sldChg>
    </pc:docChg>
  </pc:docChgLst>
  <pc:docChgLst>
    <pc:chgData name="Klaire Somoray" userId="017a9a43-d74e-4cd9-8056-b3d012654af9" providerId="ADAL" clId="{C295159A-04C5-4F48-A25C-45E0A5571486}"/>
    <pc:docChg chg="delSld modSld sldOrd">
      <pc:chgData name="Klaire Somoray" userId="017a9a43-d74e-4cd9-8056-b3d012654af9" providerId="ADAL" clId="{C295159A-04C5-4F48-A25C-45E0A5571486}" dt="2024-09-03T04:24:30.618" v="83"/>
      <pc:docMkLst>
        <pc:docMk/>
      </pc:docMkLst>
      <pc:sldChg chg="modSp mod ord">
        <pc:chgData name="Klaire Somoray" userId="017a9a43-d74e-4cd9-8056-b3d012654af9" providerId="ADAL" clId="{C295159A-04C5-4F48-A25C-45E0A5571486}" dt="2024-09-03T04:24:28.199" v="81"/>
        <pc:sldMkLst>
          <pc:docMk/>
          <pc:sldMk cId="3687291107" sldId="257"/>
        </pc:sldMkLst>
        <pc:spChg chg="mod">
          <ac:chgData name="Klaire Somoray" userId="017a9a43-d74e-4cd9-8056-b3d012654af9" providerId="ADAL" clId="{C295159A-04C5-4F48-A25C-45E0A5571486}" dt="2024-09-03T04:23:57.724" v="76" actId="114"/>
          <ac:spMkLst>
            <pc:docMk/>
            <pc:sldMk cId="3687291107" sldId="257"/>
            <ac:spMk id="3" creationId="{A8368FF5-8B0E-8CF1-A44E-75EB7EEE8CCE}"/>
          </ac:spMkLst>
        </pc:spChg>
      </pc:sldChg>
      <pc:sldChg chg="ord">
        <pc:chgData name="Klaire Somoray" userId="017a9a43-d74e-4cd9-8056-b3d012654af9" providerId="ADAL" clId="{C295159A-04C5-4F48-A25C-45E0A5571486}" dt="2024-09-03T04:24:30.618" v="83"/>
        <pc:sldMkLst>
          <pc:docMk/>
          <pc:sldMk cId="2383011053" sldId="258"/>
        </pc:sldMkLst>
      </pc:sldChg>
      <pc:sldChg chg="addSp modSp mod">
        <pc:chgData name="Klaire Somoray" userId="017a9a43-d74e-4cd9-8056-b3d012654af9" providerId="ADAL" clId="{C295159A-04C5-4F48-A25C-45E0A5571486}" dt="2024-09-03T04:23:22.093" v="72" actId="113"/>
        <pc:sldMkLst>
          <pc:docMk/>
          <pc:sldMk cId="3592593952" sldId="261"/>
        </pc:sldMkLst>
        <pc:spChg chg="mod">
          <ac:chgData name="Klaire Somoray" userId="017a9a43-d74e-4cd9-8056-b3d012654af9" providerId="ADAL" clId="{C295159A-04C5-4F48-A25C-45E0A5571486}" dt="2024-09-03T04:22:57.869" v="36" actId="20577"/>
          <ac:spMkLst>
            <pc:docMk/>
            <pc:sldMk cId="3592593952" sldId="261"/>
            <ac:spMk id="3" creationId="{41009A4D-ABBA-C5F8-6C1D-412B8FCF9F29}"/>
          </ac:spMkLst>
        </pc:spChg>
        <pc:spChg chg="add mod">
          <ac:chgData name="Klaire Somoray" userId="017a9a43-d74e-4cd9-8056-b3d012654af9" providerId="ADAL" clId="{C295159A-04C5-4F48-A25C-45E0A5571486}" dt="2024-09-03T04:23:22.093" v="72" actId="113"/>
          <ac:spMkLst>
            <pc:docMk/>
            <pc:sldMk cId="3592593952" sldId="261"/>
            <ac:spMk id="5" creationId="{CAFAF586-BD14-5890-CB65-5BD94136DF0D}"/>
          </ac:spMkLst>
        </pc:spChg>
        <pc:picChg chg="add mod">
          <ac:chgData name="Klaire Somoray" userId="017a9a43-d74e-4cd9-8056-b3d012654af9" providerId="ADAL" clId="{C295159A-04C5-4F48-A25C-45E0A5571486}" dt="2024-09-03T04:22:50.132" v="31" actId="14100"/>
          <ac:picMkLst>
            <pc:docMk/>
            <pc:sldMk cId="3592593952" sldId="261"/>
            <ac:picMk id="1026" creationId="{361CEF3A-A011-97F1-AEAF-78B22CE4F30F}"/>
          </ac:picMkLst>
        </pc:picChg>
      </pc:sldChg>
      <pc:sldChg chg="modSp mod">
        <pc:chgData name="Klaire Somoray" userId="017a9a43-d74e-4cd9-8056-b3d012654af9" providerId="ADAL" clId="{C295159A-04C5-4F48-A25C-45E0A5571486}" dt="2024-09-03T04:23:37.883" v="73" actId="1076"/>
        <pc:sldMkLst>
          <pc:docMk/>
          <pc:sldMk cId="4154154656" sldId="263"/>
        </pc:sldMkLst>
        <pc:picChg chg="mod">
          <ac:chgData name="Klaire Somoray" userId="017a9a43-d74e-4cd9-8056-b3d012654af9" providerId="ADAL" clId="{C295159A-04C5-4F48-A25C-45E0A5571486}" dt="2024-09-03T04:23:37.883" v="73" actId="1076"/>
          <ac:picMkLst>
            <pc:docMk/>
            <pc:sldMk cId="4154154656" sldId="263"/>
            <ac:picMk id="5" creationId="{FA6FC88A-24A2-DCE7-7696-813BB656AC4C}"/>
          </ac:picMkLst>
        </pc:picChg>
      </pc:sldChg>
      <pc:sldChg chg="del">
        <pc:chgData name="Klaire Somoray" userId="017a9a43-d74e-4cd9-8056-b3d012654af9" providerId="ADAL" clId="{C295159A-04C5-4F48-A25C-45E0A5571486}" dt="2024-09-03T04:24:20.011" v="79" actId="2696"/>
        <pc:sldMkLst>
          <pc:docMk/>
          <pc:sldMk cId="2638005806"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5BACC-E431-46C8-9FFB-3B8FD30B7CB7}" type="datetimeFigureOut">
              <a:rPr lang="en-AU" smtClean="0"/>
              <a:t>4/10/2024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8F14B-DE8C-4E2B-8457-E79F2A472E2F}" type="slidenum">
              <a:rPr lang="en-AU" smtClean="0"/>
              <a:t>‹#›</a:t>
            </a:fld>
            <a:endParaRPr lang="en-AU"/>
          </a:p>
        </p:txBody>
      </p:sp>
    </p:spTree>
    <p:extLst>
      <p:ext uri="{BB962C8B-B14F-4D97-AF65-F5344CB8AC3E}">
        <p14:creationId xmlns:p14="http://schemas.microsoft.com/office/powerpoint/2010/main" val="96323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ou.edu/deptcomm/dodjcc/groups/99A2/theories.ht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chatgpt.com/share/e475f099-fed0-429e-af58-5ff50ffea74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AU" sz="1800" kern="100" dirty="0">
                <a:effectLst/>
                <a:latin typeface="Open Sans" panose="020B0606030504020204" pitchFamily="34" charset="0"/>
                <a:ea typeface="Calibri" panose="020F0502020204030204" pitchFamily="34" charset="0"/>
                <a:cs typeface="Times New Roman" panose="02020603050405020304" pitchFamily="18" charset="0"/>
              </a:rPr>
              <a:t>Need to think about my positionality in this topic given that my teaching philosophy is deeply guided by my bias towards new technology and AI (I am definitely in the early adopter according to the </a:t>
            </a:r>
            <a:r>
              <a:rPr lang="en-AU" sz="1800" u="sng" kern="100" dirty="0">
                <a:solidFill>
                  <a:srgbClr val="0563C1"/>
                </a:solidFill>
                <a:effectLst/>
                <a:latin typeface="Open Sans" panose="020B0606030504020204" pitchFamily="34" charset="0"/>
                <a:ea typeface="Calibri" panose="020F0502020204030204" pitchFamily="34" charset="0"/>
                <a:cs typeface="Times New Roman" panose="02020603050405020304" pitchFamily="18" charset="0"/>
                <a:hlinkClick r:id="rId3"/>
              </a:rPr>
              <a:t>Diffusion of Innovation Theory</a:t>
            </a:r>
            <a:r>
              <a:rPr lang="en-AU" sz="1800" kern="100" dirty="0">
                <a:effectLst/>
                <a:latin typeface="Open Sans" panose="020B0606030504020204" pitchFamily="34" charset="0"/>
                <a:ea typeface="Calibri" panose="020F0502020204030204" pitchFamily="34" charset="0"/>
                <a:cs typeface="Times New Roman" panose="02020603050405020304" pitchFamily="18" charset="0"/>
              </a:rPr>
              <a:t>). </a:t>
            </a:r>
          </a:p>
          <a:p>
            <a:pPr marL="342900" lvl="0" indent="-342900">
              <a:buFont typeface="Symbol" panose="05050102010706020507" pitchFamily="18" charset="2"/>
              <a:buChar char=""/>
            </a:pPr>
            <a:r>
              <a:rPr lang="en-AU" sz="1800" kern="100" dirty="0">
                <a:effectLst/>
                <a:latin typeface="Open Sans" panose="020B0606030504020204" pitchFamily="34" charset="0"/>
                <a:ea typeface="Calibri" panose="020F0502020204030204" pitchFamily="34" charset="0"/>
                <a:cs typeface="Times New Roman" panose="02020603050405020304" pitchFamily="18" charset="0"/>
              </a:rPr>
              <a:t>LLMs is not great in systems-thinking (a big part of my teaching philosophy) – you need to prompt it to think of the systemic-level evaluation. Unfortunately, I feel like students will only think of systems-level thinking if they are already familiar with this. See this following exchange I had with ChatGPT in regards to the topic of VR therapy among young people with PTSD: </a:t>
            </a:r>
            <a:r>
              <a:rPr lang="en-AU" sz="1800" u="sng" kern="100" dirty="0">
                <a:solidFill>
                  <a:srgbClr val="0563C1"/>
                </a:solidFill>
                <a:effectLst/>
                <a:latin typeface="Open Sans" panose="020B0606030504020204" pitchFamily="34" charset="0"/>
                <a:ea typeface="Calibri" panose="020F0502020204030204" pitchFamily="34" charset="0"/>
                <a:cs typeface="Times New Roman" panose="02020603050405020304" pitchFamily="18" charset="0"/>
                <a:hlinkClick r:id="rId4"/>
              </a:rPr>
              <a:t>https://chatgpt.com/share/e475f099-fed0-429e-af58-5ff50ffea74a</a:t>
            </a:r>
            <a:r>
              <a:rPr lang="en-AU" sz="1800" kern="100" dirty="0">
                <a:effectLst/>
                <a:latin typeface="Open Sans" panose="020B0606030504020204" pitchFamily="34" charset="0"/>
                <a:ea typeface="Calibri" panose="020F0502020204030204" pitchFamily="34" charset="0"/>
                <a:cs typeface="Times New Roman" panose="02020603050405020304" pitchFamily="18" charset="0"/>
              </a:rPr>
              <a:t> </a:t>
            </a:r>
          </a:p>
          <a:p>
            <a:endParaRPr lang="en-AU" dirty="0"/>
          </a:p>
        </p:txBody>
      </p:sp>
      <p:sp>
        <p:nvSpPr>
          <p:cNvPr id="4" name="Slide Number Placeholder 3"/>
          <p:cNvSpPr>
            <a:spLocks noGrp="1"/>
          </p:cNvSpPr>
          <p:nvPr>
            <p:ph type="sldNum" sz="quarter" idx="5"/>
          </p:nvPr>
        </p:nvSpPr>
        <p:spPr/>
        <p:txBody>
          <a:bodyPr/>
          <a:lstStyle/>
          <a:p>
            <a:fld id="{3003CC1F-9666-420C-AC76-4F36507FFB6D}" type="slidenum">
              <a:rPr lang="en-AU" smtClean="0"/>
              <a:t>2</a:t>
            </a:fld>
            <a:endParaRPr lang="en-AU"/>
          </a:p>
        </p:txBody>
      </p:sp>
    </p:spTree>
    <p:extLst>
      <p:ext uri="{BB962C8B-B14F-4D97-AF65-F5344CB8AC3E}">
        <p14:creationId xmlns:p14="http://schemas.microsoft.com/office/powerpoint/2010/main" val="403094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Class discussions on hoe students see AI being used in psychological practice? Should we use AI to take notes of our clients? If so, should there be protocols on how we go about this?</a:t>
            </a:r>
          </a:p>
          <a:p>
            <a:endParaRPr lang="en-AU" dirty="0"/>
          </a:p>
        </p:txBody>
      </p:sp>
      <p:sp>
        <p:nvSpPr>
          <p:cNvPr id="4" name="Slide Number Placeholder 3"/>
          <p:cNvSpPr>
            <a:spLocks noGrp="1"/>
          </p:cNvSpPr>
          <p:nvPr>
            <p:ph type="sldNum" sz="quarter" idx="5"/>
          </p:nvPr>
        </p:nvSpPr>
        <p:spPr/>
        <p:txBody>
          <a:bodyPr/>
          <a:lstStyle/>
          <a:p>
            <a:fld id="{F808F14B-DE8C-4E2B-8457-E79F2A472E2F}" type="slidenum">
              <a:rPr lang="en-AU" smtClean="0"/>
              <a:t>3</a:t>
            </a:fld>
            <a:endParaRPr lang="en-AU"/>
          </a:p>
        </p:txBody>
      </p:sp>
    </p:spTree>
    <p:extLst>
      <p:ext uri="{BB962C8B-B14F-4D97-AF65-F5344CB8AC3E}">
        <p14:creationId xmlns:p14="http://schemas.microsoft.com/office/powerpoint/2010/main" val="207205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Q: Would I be disadvantaged if I don’t use it (I think those who use it has an unfair advantage of using </a:t>
            </a:r>
            <a:r>
              <a:rPr lang="en-AU" b="1" dirty="0" err="1"/>
              <a:t>GenAI</a:t>
            </a:r>
            <a:r>
              <a:rPr lang="en-AU" b="1" dirty="0"/>
              <a:t>) ?</a:t>
            </a:r>
          </a:p>
          <a:p>
            <a:r>
              <a:rPr lang="en-AU" b="1" dirty="0"/>
              <a:t>A: </a:t>
            </a:r>
            <a:r>
              <a:rPr lang="en-AU" dirty="0"/>
              <a:t>There are many things that can make learning “unfair” that is outside of AI use (e.g., needing to work full-time while studying). </a:t>
            </a:r>
          </a:p>
          <a:p>
            <a:endParaRPr lang="en-AU" dirty="0"/>
          </a:p>
          <a:p>
            <a:endParaRPr lang="en-AU" b="1" dirty="0"/>
          </a:p>
          <a:p>
            <a:endParaRPr lang="en-AU" dirty="0"/>
          </a:p>
        </p:txBody>
      </p:sp>
      <p:sp>
        <p:nvSpPr>
          <p:cNvPr id="4" name="Slide Number Placeholder 3"/>
          <p:cNvSpPr>
            <a:spLocks noGrp="1"/>
          </p:cNvSpPr>
          <p:nvPr>
            <p:ph type="sldNum" sz="quarter" idx="5"/>
          </p:nvPr>
        </p:nvSpPr>
        <p:spPr/>
        <p:txBody>
          <a:bodyPr/>
          <a:lstStyle/>
          <a:p>
            <a:fld id="{F808F14B-DE8C-4E2B-8457-E79F2A472E2F}" type="slidenum">
              <a:rPr lang="en-AU" smtClean="0"/>
              <a:t>4</a:t>
            </a:fld>
            <a:endParaRPr lang="en-AU"/>
          </a:p>
        </p:txBody>
      </p:sp>
    </p:spTree>
    <p:extLst>
      <p:ext uri="{BB962C8B-B14F-4D97-AF65-F5344CB8AC3E}">
        <p14:creationId xmlns:p14="http://schemas.microsoft.com/office/powerpoint/2010/main" val="53237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https://www.technologyreview.com/2024/05/23/1092777/ai-is-an-energy-hog-this-is-what-it-means-for-climate-change/</a:t>
            </a:r>
          </a:p>
          <a:p>
            <a:r>
              <a:rPr lang="en-AU" dirty="0"/>
              <a:t>https://www.nytimes.com/2023/03/08/opinion/noam-chomsky-chatgpt-ai.html</a:t>
            </a:r>
          </a:p>
        </p:txBody>
      </p:sp>
      <p:sp>
        <p:nvSpPr>
          <p:cNvPr id="4" name="Slide Number Placeholder 3"/>
          <p:cNvSpPr>
            <a:spLocks noGrp="1"/>
          </p:cNvSpPr>
          <p:nvPr>
            <p:ph type="sldNum" sz="quarter" idx="5"/>
          </p:nvPr>
        </p:nvSpPr>
        <p:spPr/>
        <p:txBody>
          <a:bodyPr/>
          <a:lstStyle/>
          <a:p>
            <a:fld id="{F808F14B-DE8C-4E2B-8457-E79F2A472E2F}" type="slidenum">
              <a:rPr lang="en-AU" smtClean="0"/>
              <a:t>6</a:t>
            </a:fld>
            <a:endParaRPr lang="en-AU"/>
          </a:p>
        </p:txBody>
      </p:sp>
    </p:spTree>
    <p:extLst>
      <p:ext uri="{BB962C8B-B14F-4D97-AF65-F5344CB8AC3E}">
        <p14:creationId xmlns:p14="http://schemas.microsoft.com/office/powerpoint/2010/main" val="38259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Ideas from Josh Brake’s Substack: Here’s how I’m engaging AI This Fall</a:t>
            </a:r>
          </a:p>
        </p:txBody>
      </p:sp>
      <p:sp>
        <p:nvSpPr>
          <p:cNvPr id="4" name="Slide Number Placeholder 3"/>
          <p:cNvSpPr>
            <a:spLocks noGrp="1"/>
          </p:cNvSpPr>
          <p:nvPr>
            <p:ph type="sldNum" sz="quarter" idx="5"/>
          </p:nvPr>
        </p:nvSpPr>
        <p:spPr/>
        <p:txBody>
          <a:bodyPr/>
          <a:lstStyle/>
          <a:p>
            <a:fld id="{F808F14B-DE8C-4E2B-8457-E79F2A472E2F}" type="slidenum">
              <a:rPr lang="en-AU" smtClean="0"/>
              <a:t>7</a:t>
            </a:fld>
            <a:endParaRPr lang="en-AU"/>
          </a:p>
        </p:txBody>
      </p:sp>
    </p:spTree>
    <p:extLst>
      <p:ext uri="{BB962C8B-B14F-4D97-AF65-F5344CB8AC3E}">
        <p14:creationId xmlns:p14="http://schemas.microsoft.com/office/powerpoint/2010/main" val="194186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146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04414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8085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6049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4469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3348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7146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2624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0348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0007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10/4/2024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8196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10/4/2024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23878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A693F19E-6DC7-D997-A417-3342AB02B58D}"/>
              </a:ext>
            </a:extLst>
          </p:cNvPr>
          <p:cNvPicPr>
            <a:picLocks noChangeAspect="1"/>
          </p:cNvPicPr>
          <p:nvPr/>
        </p:nvPicPr>
        <p:blipFill>
          <a:blip r:embed="rId2"/>
          <a:srcRect t="11484" b="4247"/>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5DAF9-2A3A-F5E6-B981-FE76B28249D2}"/>
              </a:ext>
            </a:extLst>
          </p:cNvPr>
          <p:cNvSpPr>
            <a:spLocks noGrp="1"/>
          </p:cNvSpPr>
          <p:nvPr>
            <p:ph type="ctrTitle"/>
          </p:nvPr>
        </p:nvSpPr>
        <p:spPr>
          <a:xfrm>
            <a:off x="2076091" y="2633933"/>
            <a:ext cx="8039818" cy="1643572"/>
          </a:xfrm>
        </p:spPr>
        <p:txBody>
          <a:bodyPr>
            <a:normAutofit/>
          </a:bodyPr>
          <a:lstStyle/>
          <a:p>
            <a:r>
              <a:rPr lang="en-AU" dirty="0" err="1">
                <a:solidFill>
                  <a:srgbClr val="FFFFFF"/>
                </a:solidFill>
              </a:rPr>
              <a:t>Genai</a:t>
            </a:r>
            <a:r>
              <a:rPr lang="en-AU" dirty="0">
                <a:solidFill>
                  <a:srgbClr val="FFFFFF"/>
                </a:solidFill>
              </a:rPr>
              <a:t> in the classroom: Lessons and Challenges</a:t>
            </a:r>
          </a:p>
        </p:txBody>
      </p:sp>
      <p:sp>
        <p:nvSpPr>
          <p:cNvPr id="3" name="Subtitle 2">
            <a:extLst>
              <a:ext uri="{FF2B5EF4-FFF2-40B4-BE49-F238E27FC236}">
                <a16:creationId xmlns:a16="http://schemas.microsoft.com/office/drawing/2014/main" id="{0118B37B-3B94-A06B-0BD9-CD78DCC5FEEA}"/>
              </a:ext>
            </a:extLst>
          </p:cNvPr>
          <p:cNvSpPr>
            <a:spLocks noGrp="1"/>
          </p:cNvSpPr>
          <p:nvPr>
            <p:ph type="subTitle" idx="1"/>
          </p:nvPr>
        </p:nvSpPr>
        <p:spPr>
          <a:xfrm>
            <a:off x="1857556" y="5272809"/>
            <a:ext cx="8442384" cy="725018"/>
          </a:xfrm>
        </p:spPr>
        <p:txBody>
          <a:bodyPr>
            <a:normAutofit fontScale="92500" lnSpcReduction="20000"/>
          </a:bodyPr>
          <a:lstStyle/>
          <a:p>
            <a:r>
              <a:rPr lang="en-AU" dirty="0">
                <a:solidFill>
                  <a:srgbClr val="FFFFFF"/>
                </a:solidFill>
              </a:rPr>
              <a:t>Klaire Somoray</a:t>
            </a:r>
          </a:p>
          <a:p>
            <a:r>
              <a:rPr lang="en-AU" dirty="0">
                <a:solidFill>
                  <a:srgbClr val="FFFFFF"/>
                </a:solidFill>
              </a:rPr>
              <a:t>Psychology Lecturer (4</a:t>
            </a:r>
            <a:r>
              <a:rPr lang="en-AU" baseline="30000" dirty="0">
                <a:solidFill>
                  <a:srgbClr val="FFFFFF"/>
                </a:solidFill>
              </a:rPr>
              <a:t>th</a:t>
            </a:r>
            <a:r>
              <a:rPr lang="en-AU" dirty="0">
                <a:solidFill>
                  <a:srgbClr val="FFFFFF"/>
                </a:solidFill>
              </a:rPr>
              <a:t> year program)</a:t>
            </a:r>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376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defined">
            <a:extLst>
              <a:ext uri="{FF2B5EF4-FFF2-40B4-BE49-F238E27FC236}">
                <a16:creationId xmlns:a16="http://schemas.microsoft.com/office/drawing/2014/main" id="{90EAC7C6-F115-D41E-E057-507C3CD0B4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36559" y="1690688"/>
            <a:ext cx="5668433" cy="4251325"/>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CD4EB7F6-DEEA-4947-1098-01EF6C1AB21F}"/>
              </a:ext>
            </a:extLst>
          </p:cNvPr>
          <p:cNvSpPr/>
          <p:nvPr/>
        </p:nvSpPr>
        <p:spPr>
          <a:xfrm rot="3159121">
            <a:off x="6500350" y="4604628"/>
            <a:ext cx="797462" cy="3058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U"/>
          </a:p>
        </p:txBody>
      </p:sp>
      <p:sp>
        <p:nvSpPr>
          <p:cNvPr id="4" name="Title 3">
            <a:extLst>
              <a:ext uri="{FF2B5EF4-FFF2-40B4-BE49-F238E27FC236}">
                <a16:creationId xmlns:a16="http://schemas.microsoft.com/office/drawing/2014/main" id="{B04D4AE1-2185-0A78-5BCC-6D9EA4D4C59E}"/>
              </a:ext>
            </a:extLst>
          </p:cNvPr>
          <p:cNvSpPr>
            <a:spLocks noGrp="1"/>
          </p:cNvSpPr>
          <p:nvPr>
            <p:ph type="title"/>
          </p:nvPr>
        </p:nvSpPr>
        <p:spPr/>
        <p:txBody>
          <a:bodyPr/>
          <a:lstStyle/>
          <a:p>
            <a:r>
              <a:rPr lang="en-AU" dirty="0"/>
              <a:t>Educator’s positionality</a:t>
            </a:r>
          </a:p>
        </p:txBody>
      </p:sp>
      <p:pic>
        <p:nvPicPr>
          <p:cNvPr id="6" name="Picture 5">
            <a:extLst>
              <a:ext uri="{FF2B5EF4-FFF2-40B4-BE49-F238E27FC236}">
                <a16:creationId xmlns:a16="http://schemas.microsoft.com/office/drawing/2014/main" id="{733D3E9F-2DCA-6D06-6C36-09844F618C03}"/>
              </a:ext>
            </a:extLst>
          </p:cNvPr>
          <p:cNvPicPr>
            <a:picLocks noChangeAspect="1"/>
          </p:cNvPicPr>
          <p:nvPr/>
        </p:nvPicPr>
        <p:blipFill rotWithShape="1">
          <a:blip r:embed="rId4"/>
          <a:srcRect l="7125" t="3850"/>
          <a:stretch/>
        </p:blipFill>
        <p:spPr>
          <a:xfrm>
            <a:off x="5912761" y="3593551"/>
            <a:ext cx="986320" cy="968567"/>
          </a:xfrm>
          <a:prstGeom prst="ellipse">
            <a:avLst/>
          </a:prstGeom>
        </p:spPr>
      </p:pic>
      <p:sp>
        <p:nvSpPr>
          <p:cNvPr id="9" name="TextBox 8">
            <a:extLst>
              <a:ext uri="{FF2B5EF4-FFF2-40B4-BE49-F238E27FC236}">
                <a16:creationId xmlns:a16="http://schemas.microsoft.com/office/drawing/2014/main" id="{55403E67-74A8-E2D5-6F7D-DD6396E83953}"/>
              </a:ext>
            </a:extLst>
          </p:cNvPr>
          <p:cNvSpPr txBox="1"/>
          <p:nvPr/>
        </p:nvSpPr>
        <p:spPr>
          <a:xfrm>
            <a:off x="1028700" y="2046509"/>
            <a:ext cx="3636818" cy="2031325"/>
          </a:xfrm>
          <a:prstGeom prst="rect">
            <a:avLst/>
          </a:prstGeom>
          <a:noFill/>
        </p:spPr>
        <p:txBody>
          <a:bodyPr wrap="square">
            <a:spAutoFit/>
          </a:bodyPr>
          <a:lstStyle/>
          <a:p>
            <a:pPr marL="0" indent="0">
              <a:buNone/>
            </a:pPr>
            <a:r>
              <a:rPr lang="en-AU" sz="1800" dirty="0">
                <a:effectLst/>
                <a:latin typeface="Franklin Gothic Book" panose="020B0503020102020204" pitchFamily="34" charset="0"/>
                <a:ea typeface="Aptos" panose="020B0004020202020204" pitchFamily="34" charset="0"/>
              </a:rPr>
              <a:t>My research focuses on the intersections of data, technology and their societal impacts, with a particular interest in human-computer / human-AI interaction and </a:t>
            </a:r>
            <a:r>
              <a:rPr lang="en-AU" sz="1800" dirty="0">
                <a:latin typeface="Franklin Gothic Book" panose="020B0503020102020204" pitchFamily="34" charset="0"/>
                <a:ea typeface="Aptos" panose="020B0004020202020204" pitchFamily="34" charset="0"/>
              </a:rPr>
              <a:t>how </a:t>
            </a:r>
            <a:r>
              <a:rPr lang="en-AU" sz="1800" dirty="0">
                <a:effectLst/>
                <a:latin typeface="Franklin Gothic Book" panose="020B0503020102020204" pitchFamily="34" charset="0"/>
                <a:ea typeface="Aptos" panose="020B0004020202020204" pitchFamily="34" charset="0"/>
              </a:rPr>
              <a:t>big data and algorithms </a:t>
            </a:r>
            <a:r>
              <a:rPr lang="en-AU" sz="1800" dirty="0">
                <a:latin typeface="Franklin Gothic Book" panose="020B0503020102020204" pitchFamily="34" charset="0"/>
                <a:ea typeface="Aptos" panose="020B0004020202020204" pitchFamily="34" charset="0"/>
              </a:rPr>
              <a:t>impact </a:t>
            </a:r>
            <a:r>
              <a:rPr lang="en-AU" sz="1800" dirty="0">
                <a:effectLst/>
                <a:latin typeface="Franklin Gothic Book" panose="020B0503020102020204" pitchFamily="34" charset="0"/>
                <a:ea typeface="Aptos" panose="020B0004020202020204" pitchFamily="34" charset="0"/>
              </a:rPr>
              <a:t>our everyday lives. </a:t>
            </a:r>
            <a:endParaRPr lang="en-AU" sz="1800" dirty="0">
              <a:latin typeface="Franklin Gothic Book" panose="020B0503020102020204" pitchFamily="34" charset="0"/>
            </a:endParaRPr>
          </a:p>
        </p:txBody>
      </p:sp>
      <p:sp>
        <p:nvSpPr>
          <p:cNvPr id="2" name="TextBox 1">
            <a:extLst>
              <a:ext uri="{FF2B5EF4-FFF2-40B4-BE49-F238E27FC236}">
                <a16:creationId xmlns:a16="http://schemas.microsoft.com/office/drawing/2014/main" id="{AB566464-21BC-79CE-3A97-66095FA57508}"/>
              </a:ext>
            </a:extLst>
          </p:cNvPr>
          <p:cNvSpPr txBox="1"/>
          <p:nvPr/>
        </p:nvSpPr>
        <p:spPr>
          <a:xfrm>
            <a:off x="6794914" y="6040957"/>
            <a:ext cx="3137013" cy="369332"/>
          </a:xfrm>
          <a:prstGeom prst="rect">
            <a:avLst/>
          </a:prstGeom>
          <a:noFill/>
        </p:spPr>
        <p:txBody>
          <a:bodyPr wrap="none" rtlCol="0">
            <a:spAutoFit/>
          </a:bodyPr>
          <a:lstStyle/>
          <a:p>
            <a:r>
              <a:rPr lang="en-AU" b="1" dirty="0"/>
              <a:t>Diffusion of innovations theory</a:t>
            </a:r>
          </a:p>
        </p:txBody>
      </p:sp>
    </p:spTree>
    <p:extLst>
      <p:ext uri="{BB962C8B-B14F-4D97-AF65-F5344CB8AC3E}">
        <p14:creationId xmlns:p14="http://schemas.microsoft.com/office/powerpoint/2010/main" val="24759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0291-6315-2FD7-925C-E2454ED068E7}"/>
              </a:ext>
            </a:extLst>
          </p:cNvPr>
          <p:cNvSpPr>
            <a:spLocks noGrp="1"/>
          </p:cNvSpPr>
          <p:nvPr>
            <p:ph type="title"/>
          </p:nvPr>
        </p:nvSpPr>
        <p:spPr/>
        <p:txBody>
          <a:bodyPr anchor="t"/>
          <a:lstStyle/>
          <a:p>
            <a:r>
              <a:rPr lang="en-AU" dirty="0"/>
              <a:t>Class activities / assessment</a:t>
            </a:r>
          </a:p>
        </p:txBody>
      </p:sp>
      <p:sp>
        <p:nvSpPr>
          <p:cNvPr id="3" name="Content Placeholder 2">
            <a:extLst>
              <a:ext uri="{FF2B5EF4-FFF2-40B4-BE49-F238E27FC236}">
                <a16:creationId xmlns:a16="http://schemas.microsoft.com/office/drawing/2014/main" id="{185CF2AD-7283-A59A-7F00-78291E214277}"/>
              </a:ext>
            </a:extLst>
          </p:cNvPr>
          <p:cNvSpPr>
            <a:spLocks noGrp="1"/>
          </p:cNvSpPr>
          <p:nvPr>
            <p:ph idx="1"/>
          </p:nvPr>
        </p:nvSpPr>
        <p:spPr>
          <a:xfrm>
            <a:off x="1028700" y="1375317"/>
            <a:ext cx="10134600" cy="5062654"/>
          </a:xfrm>
        </p:spPr>
        <p:txBody>
          <a:bodyPr>
            <a:normAutofit fontScale="85000" lnSpcReduction="10000"/>
          </a:bodyPr>
          <a:lstStyle/>
          <a:p>
            <a:pPr marL="342900" indent="-342900">
              <a:buFont typeface="Arial" panose="020B0604020202020204" pitchFamily="34" charset="0"/>
              <a:buChar char="•"/>
            </a:pPr>
            <a:r>
              <a:rPr lang="en-AU" dirty="0"/>
              <a:t>Teaching demonstration of Claude, Co-Pilot and Perplexity</a:t>
            </a:r>
          </a:p>
          <a:p>
            <a:pPr marL="617220" lvl="1" indent="-342900"/>
            <a:r>
              <a:rPr lang="en-AU" dirty="0"/>
              <a:t>Talked about how they differ and how different LLMs have different purposes</a:t>
            </a:r>
          </a:p>
          <a:p>
            <a:pPr marL="617220" lvl="1" indent="-342900"/>
            <a:r>
              <a:rPr lang="en-AU" dirty="0"/>
              <a:t>Learned that most students only knew about ChatGPT</a:t>
            </a:r>
          </a:p>
          <a:p>
            <a:pPr marL="342900" indent="-342900">
              <a:buFont typeface="Arial" panose="020B0604020202020204" pitchFamily="34" charset="0"/>
              <a:buChar char="•"/>
            </a:pPr>
            <a:r>
              <a:rPr lang="en-AU" dirty="0" err="1"/>
              <a:t>GenAI</a:t>
            </a:r>
            <a:r>
              <a:rPr lang="en-AU" dirty="0"/>
              <a:t> image generation and biases of generated image (used Adobe Firefly)</a:t>
            </a:r>
          </a:p>
          <a:p>
            <a:pPr marL="617220" lvl="1" indent="-342900"/>
            <a:r>
              <a:rPr lang="en-AU" dirty="0"/>
              <a:t>Class had a lot of fun trying to generate images by giving me prompt to make the images more diverse</a:t>
            </a:r>
          </a:p>
          <a:p>
            <a:pPr marL="342900" indent="-342900">
              <a:buFont typeface="Arial" panose="020B0604020202020204" pitchFamily="34" charset="0"/>
              <a:buChar char="•"/>
            </a:pPr>
            <a:r>
              <a:rPr lang="en-AU" dirty="0"/>
              <a:t>Ethics of using AI-tools in Psychology Practice</a:t>
            </a:r>
          </a:p>
          <a:p>
            <a:pPr marL="617220" lvl="1" indent="-342900"/>
            <a:r>
              <a:rPr lang="en-AU" dirty="0"/>
              <a:t>Shows how student haven’t thought about privacy issues of client information</a:t>
            </a:r>
          </a:p>
          <a:p>
            <a:pPr marL="617220" lvl="1" indent="-342900"/>
            <a:r>
              <a:rPr lang="en-AU" dirty="0"/>
              <a:t>I’ve asked them how they would feel if health professionals used sensitive data about their medical conditions/trauma/personal history to feed training models, even if data is deidentified.</a:t>
            </a:r>
          </a:p>
          <a:p>
            <a:pPr marL="617220" lvl="1" indent="-342900"/>
            <a:r>
              <a:rPr lang="en-AU" dirty="0"/>
              <a:t>Talked about transparency of AI use with clients</a:t>
            </a:r>
          </a:p>
          <a:p>
            <a:pPr marL="342900" indent="-342900">
              <a:buFont typeface="Arial" panose="020B0604020202020204" pitchFamily="34" charset="0"/>
              <a:buChar char="•"/>
            </a:pPr>
            <a:r>
              <a:rPr lang="en-AU" dirty="0"/>
              <a:t>Class discussions on the future of AI in the mental health space (e.g., thoughts on therapeutic chatbots)</a:t>
            </a:r>
          </a:p>
          <a:p>
            <a:pPr marL="617220" lvl="1" indent="-342900"/>
            <a:r>
              <a:rPr lang="en-AU" dirty="0"/>
              <a:t>Had some great discussions on the space that psychologists/mental health professionals can take in the world of AI</a:t>
            </a:r>
          </a:p>
          <a:p>
            <a:pPr marL="342900" indent="-342900">
              <a:buFont typeface="Arial" panose="020B0604020202020204" pitchFamily="34" charset="0"/>
              <a:buChar char="•"/>
            </a:pPr>
            <a:r>
              <a:rPr lang="en-AU" dirty="0"/>
              <a:t>Submission of </a:t>
            </a:r>
            <a:r>
              <a:rPr lang="en-AU" dirty="0" err="1"/>
              <a:t>GenAI</a:t>
            </a:r>
            <a:r>
              <a:rPr lang="en-AU" dirty="0"/>
              <a:t> declaration form</a:t>
            </a:r>
          </a:p>
          <a:p>
            <a:pPr marL="342900" indent="-342900">
              <a:buFont typeface="Arial" panose="020B0604020202020204" pitchFamily="34" charset="0"/>
              <a:buChar char="•"/>
            </a:pPr>
            <a:r>
              <a:rPr lang="en-AU" dirty="0"/>
              <a:t>Critical reflection on the use and non-use of </a:t>
            </a:r>
            <a:r>
              <a:rPr lang="en-AU" dirty="0" err="1"/>
              <a:t>GenAI</a:t>
            </a:r>
            <a:r>
              <a:rPr lang="en-AU" dirty="0"/>
              <a:t> to complete their critical review</a:t>
            </a:r>
          </a:p>
        </p:txBody>
      </p:sp>
    </p:spTree>
    <p:extLst>
      <p:ext uri="{BB962C8B-B14F-4D97-AF65-F5344CB8AC3E}">
        <p14:creationId xmlns:p14="http://schemas.microsoft.com/office/powerpoint/2010/main" val="169851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8FA2-53F3-F953-FC21-E91767D3B373}"/>
              </a:ext>
            </a:extLst>
          </p:cNvPr>
          <p:cNvSpPr>
            <a:spLocks noGrp="1"/>
          </p:cNvSpPr>
          <p:nvPr>
            <p:ph type="title"/>
          </p:nvPr>
        </p:nvSpPr>
        <p:spPr/>
        <p:txBody>
          <a:bodyPr/>
          <a:lstStyle/>
          <a:p>
            <a:r>
              <a:rPr lang="en-AU" dirty="0"/>
              <a:t>Lessons learnt so far… </a:t>
            </a:r>
          </a:p>
        </p:txBody>
      </p:sp>
      <p:sp>
        <p:nvSpPr>
          <p:cNvPr id="3" name="Content Placeholder 2">
            <a:extLst>
              <a:ext uri="{FF2B5EF4-FFF2-40B4-BE49-F238E27FC236}">
                <a16:creationId xmlns:a16="http://schemas.microsoft.com/office/drawing/2014/main" id="{A8368FF5-8B0E-8CF1-A44E-75EB7EEE8CCE}"/>
              </a:ext>
            </a:extLst>
          </p:cNvPr>
          <p:cNvSpPr>
            <a:spLocks noGrp="1"/>
          </p:cNvSpPr>
          <p:nvPr>
            <p:ph idx="1"/>
          </p:nvPr>
        </p:nvSpPr>
        <p:spPr/>
        <p:txBody>
          <a:bodyPr/>
          <a:lstStyle/>
          <a:p>
            <a:pPr marL="342900" indent="-342900">
              <a:buFont typeface="Arial" panose="020B0604020202020204" pitchFamily="34" charset="0"/>
              <a:buChar char="•"/>
            </a:pPr>
            <a:r>
              <a:rPr lang="en-AU" dirty="0"/>
              <a:t>Approximately one-third of the students stated that they have heard about it but do not want to use it</a:t>
            </a:r>
          </a:p>
          <a:p>
            <a:pPr marL="342900" indent="-342900">
              <a:buFont typeface="Arial" panose="020B0604020202020204" pitchFamily="34" charset="0"/>
              <a:buChar char="•"/>
            </a:pPr>
            <a:r>
              <a:rPr lang="en-AU" b="1" dirty="0"/>
              <a:t>AI Anxiety </a:t>
            </a:r>
            <a:r>
              <a:rPr lang="en-AU" dirty="0"/>
              <a:t>– our students have a lot it!</a:t>
            </a:r>
          </a:p>
          <a:p>
            <a:pPr marL="342900" indent="-342900">
              <a:buFont typeface="Arial" panose="020B0604020202020204" pitchFamily="34" charset="0"/>
              <a:buChar char="•"/>
            </a:pPr>
            <a:r>
              <a:rPr lang="en-AU" dirty="0"/>
              <a:t>Need critical thinking about data ethics, privacy and transparency</a:t>
            </a:r>
          </a:p>
          <a:p>
            <a:pPr marL="617220" lvl="1" indent="-342900"/>
            <a:r>
              <a:rPr lang="en-AU" dirty="0"/>
              <a:t>When we talked about how AI can be used in future psychological practice, students said it’s okay to use AI to take client notes…… is it?</a:t>
            </a:r>
          </a:p>
          <a:p>
            <a:pPr marL="342900" indent="-342900">
              <a:buFont typeface="Arial" panose="020B0604020202020204" pitchFamily="34" charset="0"/>
              <a:buChar char="•"/>
            </a:pPr>
            <a:r>
              <a:rPr lang="en-AU" dirty="0"/>
              <a:t>Quite a few students said that the first time they’ve used </a:t>
            </a:r>
            <a:r>
              <a:rPr lang="en-AU" dirty="0" err="1"/>
              <a:t>GenAI</a:t>
            </a:r>
            <a:r>
              <a:rPr lang="en-AU" dirty="0"/>
              <a:t> was in my subject.</a:t>
            </a:r>
          </a:p>
          <a:p>
            <a:pPr marL="342900" indent="-342900">
              <a:buFont typeface="Arial" panose="020B0604020202020204" pitchFamily="34" charset="0"/>
              <a:buChar char="•"/>
            </a:pPr>
            <a:endParaRPr lang="en-AU" dirty="0"/>
          </a:p>
          <a:p>
            <a:pPr marL="617220" lvl="1" indent="-342900"/>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p:sp>
        <p:nvSpPr>
          <p:cNvPr id="5" name="Rectangle 4">
            <a:extLst>
              <a:ext uri="{FF2B5EF4-FFF2-40B4-BE49-F238E27FC236}">
                <a16:creationId xmlns:a16="http://schemas.microsoft.com/office/drawing/2014/main" id="{8A5A3FA1-BE6A-8CD9-78E3-6D3C225A3671}"/>
              </a:ext>
            </a:extLst>
          </p:cNvPr>
          <p:cNvSpPr/>
          <p:nvPr/>
        </p:nvSpPr>
        <p:spPr>
          <a:xfrm>
            <a:off x="1028700" y="2161903"/>
            <a:ext cx="10387584" cy="1230410"/>
          </a:xfrm>
          <a:prstGeom prst="rect">
            <a:avLst/>
          </a:prstGeom>
          <a:no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EDAB401-2924-9040-2CFE-3CA327502798}"/>
              </a:ext>
            </a:extLst>
          </p:cNvPr>
          <p:cNvSpPr txBox="1"/>
          <p:nvPr/>
        </p:nvSpPr>
        <p:spPr>
          <a:xfrm>
            <a:off x="9225847" y="3084536"/>
            <a:ext cx="2299716" cy="307777"/>
          </a:xfrm>
          <a:prstGeom prst="rect">
            <a:avLst/>
          </a:prstGeom>
          <a:noFill/>
        </p:spPr>
        <p:txBody>
          <a:bodyPr wrap="square" rtlCol="0">
            <a:spAutoFit/>
          </a:bodyPr>
          <a:lstStyle/>
          <a:p>
            <a:r>
              <a:rPr lang="en-AU" sz="1400" b="1" i="1" dirty="0"/>
              <a:t>Humbling experience lol</a:t>
            </a:r>
          </a:p>
        </p:txBody>
      </p:sp>
    </p:spTree>
    <p:extLst>
      <p:ext uri="{BB962C8B-B14F-4D97-AF65-F5344CB8AC3E}">
        <p14:creationId xmlns:p14="http://schemas.microsoft.com/office/powerpoint/2010/main" val="368729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B6BF-70B5-9026-0F22-4CD114D79028}"/>
              </a:ext>
            </a:extLst>
          </p:cNvPr>
          <p:cNvSpPr>
            <a:spLocks noGrp="1"/>
          </p:cNvSpPr>
          <p:nvPr>
            <p:ph type="title"/>
          </p:nvPr>
        </p:nvSpPr>
        <p:spPr/>
        <p:txBody>
          <a:bodyPr/>
          <a:lstStyle/>
          <a:p>
            <a:r>
              <a:rPr lang="en-AU" dirty="0"/>
              <a:t>Lessons learnt so far… </a:t>
            </a:r>
          </a:p>
        </p:txBody>
      </p:sp>
      <p:sp>
        <p:nvSpPr>
          <p:cNvPr id="7" name="TextBox 6">
            <a:extLst>
              <a:ext uri="{FF2B5EF4-FFF2-40B4-BE49-F238E27FC236}">
                <a16:creationId xmlns:a16="http://schemas.microsoft.com/office/drawing/2014/main" id="{8529C1DA-2F2A-7DD2-E4F5-9A0FD3A15E21}"/>
              </a:ext>
            </a:extLst>
          </p:cNvPr>
          <p:cNvSpPr txBox="1"/>
          <p:nvPr/>
        </p:nvSpPr>
        <p:spPr>
          <a:xfrm>
            <a:off x="7884340" y="5613768"/>
            <a:ext cx="2331915" cy="461665"/>
          </a:xfrm>
          <a:prstGeom prst="rect">
            <a:avLst/>
          </a:prstGeom>
          <a:noFill/>
        </p:spPr>
        <p:txBody>
          <a:bodyPr wrap="square" rtlCol="0">
            <a:spAutoFit/>
          </a:bodyPr>
          <a:lstStyle/>
          <a:p>
            <a:r>
              <a:rPr lang="en-AU" sz="1200" i="1" dirty="0"/>
              <a:t>Group difference was not significant, p = 0.628 d = 0.11 </a:t>
            </a:r>
            <a:r>
              <a:rPr lang="en-AU" sz="1200" dirty="0"/>
              <a:t> </a:t>
            </a:r>
          </a:p>
        </p:txBody>
      </p:sp>
      <p:grpSp>
        <p:nvGrpSpPr>
          <p:cNvPr id="16" name="Group 15">
            <a:extLst>
              <a:ext uri="{FF2B5EF4-FFF2-40B4-BE49-F238E27FC236}">
                <a16:creationId xmlns:a16="http://schemas.microsoft.com/office/drawing/2014/main" id="{8EC2B5E5-1EB5-3C1F-572F-D5652BD830B9}"/>
              </a:ext>
            </a:extLst>
          </p:cNvPr>
          <p:cNvGrpSpPr/>
          <p:nvPr/>
        </p:nvGrpSpPr>
        <p:grpSpPr>
          <a:xfrm>
            <a:off x="7990609" y="2149213"/>
            <a:ext cx="1788751" cy="371882"/>
            <a:chOff x="7990609" y="2149213"/>
            <a:chExt cx="1788751" cy="371882"/>
          </a:xfrm>
        </p:grpSpPr>
        <p:grpSp>
          <p:nvGrpSpPr>
            <p:cNvPr id="14" name="Group 13">
              <a:extLst>
                <a:ext uri="{FF2B5EF4-FFF2-40B4-BE49-F238E27FC236}">
                  <a16:creationId xmlns:a16="http://schemas.microsoft.com/office/drawing/2014/main" id="{AC03A91E-EB9F-528F-0885-149704AA8B6C}"/>
                </a:ext>
              </a:extLst>
            </p:cNvPr>
            <p:cNvGrpSpPr/>
            <p:nvPr/>
          </p:nvGrpSpPr>
          <p:grpSpPr>
            <a:xfrm>
              <a:off x="7990609" y="2421082"/>
              <a:ext cx="1788751" cy="100013"/>
              <a:chOff x="7990609" y="2421082"/>
              <a:chExt cx="1788751" cy="100013"/>
            </a:xfrm>
          </p:grpSpPr>
          <p:cxnSp>
            <p:nvCxnSpPr>
              <p:cNvPr id="9" name="Straight Connector 8">
                <a:extLst>
                  <a:ext uri="{FF2B5EF4-FFF2-40B4-BE49-F238E27FC236}">
                    <a16:creationId xmlns:a16="http://schemas.microsoft.com/office/drawing/2014/main" id="{E37906BD-8A55-1985-5587-3A43B003BAA1}"/>
                  </a:ext>
                </a:extLst>
              </p:cNvPr>
              <p:cNvCxnSpPr/>
              <p:nvPr/>
            </p:nvCxnSpPr>
            <p:spPr>
              <a:xfrm>
                <a:off x="7990609" y="2421082"/>
                <a:ext cx="17872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6530B03-EBA6-019E-7275-89E1466F65F2}"/>
                  </a:ext>
                </a:extLst>
              </p:cNvPr>
              <p:cNvCxnSpPr>
                <a:cxnSpLocks/>
              </p:cNvCxnSpPr>
              <p:nvPr/>
            </p:nvCxnSpPr>
            <p:spPr>
              <a:xfrm>
                <a:off x="8002515" y="2421082"/>
                <a:ext cx="0" cy="1000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92A9F62-6EB0-CB37-7D9D-F1F21E4D7CD5}"/>
                  </a:ext>
                </a:extLst>
              </p:cNvPr>
              <p:cNvCxnSpPr>
                <a:cxnSpLocks/>
              </p:cNvCxnSpPr>
              <p:nvPr/>
            </p:nvCxnSpPr>
            <p:spPr>
              <a:xfrm>
                <a:off x="9779360" y="2421082"/>
                <a:ext cx="0" cy="1000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BC35D142-1BF0-36C5-2155-D113C7534FB9}"/>
                </a:ext>
              </a:extLst>
            </p:cNvPr>
            <p:cNvSpPr txBox="1"/>
            <p:nvPr/>
          </p:nvSpPr>
          <p:spPr>
            <a:xfrm>
              <a:off x="8718156" y="2149213"/>
              <a:ext cx="332142" cy="261610"/>
            </a:xfrm>
            <a:prstGeom prst="rect">
              <a:avLst/>
            </a:prstGeom>
            <a:noFill/>
          </p:spPr>
          <p:txBody>
            <a:bodyPr wrap="none" rtlCol="0">
              <a:spAutoFit/>
            </a:bodyPr>
            <a:lstStyle/>
            <a:p>
              <a:r>
                <a:rPr lang="en-AU" sz="1100" dirty="0"/>
                <a:t>ns</a:t>
              </a:r>
            </a:p>
          </p:txBody>
        </p:sp>
      </p:grpSp>
      <p:sp>
        <p:nvSpPr>
          <p:cNvPr id="17" name="Content Placeholder 2">
            <a:extLst>
              <a:ext uri="{FF2B5EF4-FFF2-40B4-BE49-F238E27FC236}">
                <a16:creationId xmlns:a16="http://schemas.microsoft.com/office/drawing/2014/main" id="{A1FE61C2-1D92-B130-E95F-9C7ED0FC86BD}"/>
              </a:ext>
            </a:extLst>
          </p:cNvPr>
          <p:cNvSpPr>
            <a:spLocks noGrp="1"/>
          </p:cNvSpPr>
          <p:nvPr>
            <p:ph idx="1"/>
          </p:nvPr>
        </p:nvSpPr>
        <p:spPr>
          <a:xfrm>
            <a:off x="1028700" y="2161903"/>
            <a:ext cx="5196971" cy="3969342"/>
          </a:xfrm>
        </p:spPr>
        <p:txBody>
          <a:bodyPr>
            <a:normAutofit fontScale="85000" lnSpcReduction="10000"/>
          </a:bodyPr>
          <a:lstStyle/>
          <a:p>
            <a:pPr marL="342900" indent="-342900">
              <a:buFont typeface="Arial" panose="020B0604020202020204" pitchFamily="34" charset="0"/>
              <a:buChar char="•"/>
            </a:pPr>
            <a:r>
              <a:rPr lang="en-AU" dirty="0"/>
              <a:t>Out of N = 93, 41 (44.1%) said they used </a:t>
            </a:r>
            <a:r>
              <a:rPr lang="en-AU" dirty="0" err="1"/>
              <a:t>GenAI</a:t>
            </a:r>
            <a:r>
              <a:rPr lang="en-AU" dirty="0"/>
              <a:t> in their second assessment which is a reflective piece.</a:t>
            </a:r>
          </a:p>
          <a:p>
            <a:pPr marL="342900" indent="-342900">
              <a:buFont typeface="Arial" panose="020B0604020202020204" pitchFamily="34" charset="0"/>
              <a:buChar char="•"/>
            </a:pPr>
            <a:r>
              <a:rPr lang="en-AU" dirty="0"/>
              <a:t>Interestingly, when asked to specify how they used </a:t>
            </a:r>
            <a:r>
              <a:rPr lang="en-AU" dirty="0" err="1"/>
              <a:t>GenAI</a:t>
            </a:r>
            <a:r>
              <a:rPr lang="en-AU" dirty="0"/>
              <a:t>, n = 4 students specifically mentioned using Grammarly for their assignment</a:t>
            </a:r>
          </a:p>
          <a:p>
            <a:pPr marL="342900" indent="-342900">
              <a:buFont typeface="Arial" panose="020B0604020202020204" pitchFamily="34" charset="0"/>
              <a:buChar char="•"/>
            </a:pPr>
            <a:r>
              <a:rPr lang="en-AU" dirty="0"/>
              <a:t>Common use include:</a:t>
            </a:r>
          </a:p>
          <a:p>
            <a:pPr marL="617220" lvl="1" indent="-342900"/>
            <a:r>
              <a:rPr lang="en-AU" dirty="0"/>
              <a:t>Check for grammatical errors</a:t>
            </a:r>
          </a:p>
          <a:p>
            <a:pPr marL="617220" lvl="1" indent="-342900"/>
            <a:r>
              <a:rPr lang="en-AU" dirty="0"/>
              <a:t>Improve sentence structure</a:t>
            </a:r>
          </a:p>
          <a:p>
            <a:pPr marL="617220" lvl="1" indent="-342900"/>
            <a:r>
              <a:rPr lang="en-AU" dirty="0"/>
              <a:t>Enhance overall flow of writing</a:t>
            </a:r>
          </a:p>
          <a:p>
            <a:pPr marL="617220" lvl="1" indent="-342900"/>
            <a:r>
              <a:rPr lang="en-US" dirty="0"/>
              <a:t>Receive feedback on their drafts (incl. suggestions for editing, structuring paragraphs)</a:t>
            </a:r>
          </a:p>
          <a:p>
            <a:pPr marL="617220" lvl="1" indent="-342900"/>
            <a:r>
              <a:rPr lang="en-US" dirty="0"/>
              <a:t>Help in getting their writing more concise and clearer</a:t>
            </a:r>
            <a:endParaRPr lang="en-AU" dirty="0"/>
          </a:p>
        </p:txBody>
      </p:sp>
      <p:pic>
        <p:nvPicPr>
          <p:cNvPr id="2052" name="Picture 4">
            <a:extLst>
              <a:ext uri="{FF2B5EF4-FFF2-40B4-BE49-F238E27FC236}">
                <a16:creationId xmlns:a16="http://schemas.microsoft.com/office/drawing/2014/main" id="{CB96C181-13A7-1EE8-18B7-4BEC620E0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299" y="2332317"/>
            <a:ext cx="46958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2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F168-B647-36CA-CBCE-9A02D9B49AD5}"/>
              </a:ext>
            </a:extLst>
          </p:cNvPr>
          <p:cNvSpPr>
            <a:spLocks noGrp="1"/>
          </p:cNvSpPr>
          <p:nvPr>
            <p:ph type="title"/>
          </p:nvPr>
        </p:nvSpPr>
        <p:spPr/>
        <p:txBody>
          <a:bodyPr/>
          <a:lstStyle/>
          <a:p>
            <a:r>
              <a:rPr lang="en-AU" dirty="0"/>
              <a:t>Problems relating to AI that are beyond Academic Integrity</a:t>
            </a:r>
          </a:p>
        </p:txBody>
      </p:sp>
      <p:sp>
        <p:nvSpPr>
          <p:cNvPr id="3" name="Content Placeholder 2">
            <a:extLst>
              <a:ext uri="{FF2B5EF4-FFF2-40B4-BE49-F238E27FC236}">
                <a16:creationId xmlns:a16="http://schemas.microsoft.com/office/drawing/2014/main" id="{41009A4D-ABBA-C5F8-6C1D-412B8FCF9F29}"/>
              </a:ext>
            </a:extLst>
          </p:cNvPr>
          <p:cNvSpPr>
            <a:spLocks noGrp="1"/>
          </p:cNvSpPr>
          <p:nvPr>
            <p:ph idx="1"/>
          </p:nvPr>
        </p:nvSpPr>
        <p:spPr>
          <a:xfrm>
            <a:off x="1028700" y="2161903"/>
            <a:ext cx="5478521" cy="3969342"/>
          </a:xfrm>
        </p:spPr>
        <p:txBody>
          <a:bodyPr>
            <a:normAutofit/>
          </a:bodyPr>
          <a:lstStyle/>
          <a:p>
            <a:pPr marL="342900" indent="-342900">
              <a:buFont typeface="Arial" panose="020B0604020202020204" pitchFamily="34" charset="0"/>
              <a:buChar char="•"/>
            </a:pPr>
            <a:r>
              <a:rPr lang="en-AU" dirty="0"/>
              <a:t>Resource incentive and impact on climate change</a:t>
            </a:r>
          </a:p>
          <a:p>
            <a:pPr marL="342900" indent="-342900">
              <a:buFont typeface="Arial" panose="020B0604020202020204" pitchFamily="34" charset="0"/>
              <a:buChar char="•"/>
            </a:pPr>
            <a:r>
              <a:rPr lang="en-US" dirty="0"/>
              <a:t>Risk of technological determinism – where AI is seen as inherently progressive</a:t>
            </a:r>
          </a:p>
          <a:p>
            <a:pPr marL="342900" indent="-342900">
              <a:buFont typeface="Arial" panose="020B0604020202020204" pitchFamily="34" charset="0"/>
              <a:buChar char="•"/>
            </a:pPr>
            <a:r>
              <a:rPr lang="en-AU" dirty="0"/>
              <a:t>AI as another tool of control </a:t>
            </a:r>
          </a:p>
          <a:p>
            <a:pPr marL="342900" indent="-342900">
              <a:buFont typeface="Arial" panose="020B0604020202020204" pitchFamily="34" charset="0"/>
              <a:buChar char="•"/>
            </a:pPr>
            <a:r>
              <a:rPr lang="en-AU" dirty="0"/>
              <a:t>Over-reliance </a:t>
            </a:r>
            <a:r>
              <a:rPr lang="en-AU"/>
              <a:t>on AI</a:t>
            </a: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p:pic>
        <p:nvPicPr>
          <p:cNvPr id="1026" name="Picture 2">
            <a:extLst>
              <a:ext uri="{FF2B5EF4-FFF2-40B4-BE49-F238E27FC236}">
                <a16:creationId xmlns:a16="http://schemas.microsoft.com/office/drawing/2014/main" id="{361CEF3A-A011-97F1-AEAF-78B22CE4F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1882" y="2379548"/>
            <a:ext cx="3818533" cy="3105366"/>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FAF586-BD14-5890-CB65-5BD94136DF0D}"/>
              </a:ext>
            </a:extLst>
          </p:cNvPr>
          <p:cNvSpPr txBox="1"/>
          <p:nvPr/>
        </p:nvSpPr>
        <p:spPr>
          <a:xfrm>
            <a:off x="6507221" y="5702559"/>
            <a:ext cx="4246123" cy="738664"/>
          </a:xfrm>
          <a:prstGeom prst="rect">
            <a:avLst/>
          </a:prstGeom>
          <a:noFill/>
        </p:spPr>
        <p:txBody>
          <a:bodyPr wrap="square">
            <a:spAutoFit/>
          </a:bodyPr>
          <a:lstStyle/>
          <a:p>
            <a:r>
              <a:rPr lang="en-AU" sz="1400" b="1" dirty="0"/>
              <a:t>Ted Chiang</a:t>
            </a:r>
            <a:r>
              <a:rPr lang="en-AU" sz="1400" dirty="0"/>
              <a:t>, ref: https://www.newyorker.com/culture/the-weekend-essay/why-ai-isnt-going-to-make-art</a:t>
            </a:r>
          </a:p>
        </p:txBody>
      </p:sp>
    </p:spTree>
    <p:extLst>
      <p:ext uri="{BB962C8B-B14F-4D97-AF65-F5344CB8AC3E}">
        <p14:creationId xmlns:p14="http://schemas.microsoft.com/office/powerpoint/2010/main" val="359259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59B0-2230-9DDA-81A3-4DE56684A709}"/>
              </a:ext>
            </a:extLst>
          </p:cNvPr>
          <p:cNvSpPr>
            <a:spLocks noGrp="1"/>
          </p:cNvSpPr>
          <p:nvPr>
            <p:ph type="title"/>
          </p:nvPr>
        </p:nvSpPr>
        <p:spPr>
          <a:xfrm>
            <a:off x="1028700" y="723900"/>
            <a:ext cx="6874329" cy="1288489"/>
          </a:xfrm>
        </p:spPr>
        <p:txBody>
          <a:bodyPr/>
          <a:lstStyle/>
          <a:p>
            <a:r>
              <a:rPr lang="en-AU" dirty="0"/>
              <a:t>How am I going to engage AI next time I teach?</a:t>
            </a:r>
          </a:p>
        </p:txBody>
      </p:sp>
      <p:pic>
        <p:nvPicPr>
          <p:cNvPr id="5" name="Content Placeholder 4">
            <a:extLst>
              <a:ext uri="{FF2B5EF4-FFF2-40B4-BE49-F238E27FC236}">
                <a16:creationId xmlns:a16="http://schemas.microsoft.com/office/drawing/2014/main" id="{FA6FC88A-24A2-DCE7-7696-813BB656AC4C}"/>
              </a:ext>
            </a:extLst>
          </p:cNvPr>
          <p:cNvPicPr>
            <a:picLocks noGrp="1" noChangeAspect="1"/>
          </p:cNvPicPr>
          <p:nvPr>
            <p:ph idx="1"/>
          </p:nvPr>
        </p:nvPicPr>
        <p:blipFill>
          <a:blip r:embed="rId3"/>
          <a:srcRect r="11896"/>
          <a:stretch/>
        </p:blipFill>
        <p:spPr>
          <a:xfrm>
            <a:off x="7823655" y="1605262"/>
            <a:ext cx="3550589" cy="3968750"/>
          </a:xfrm>
        </p:spPr>
      </p:pic>
      <p:sp>
        <p:nvSpPr>
          <p:cNvPr id="7" name="TextBox 6">
            <a:extLst>
              <a:ext uri="{FF2B5EF4-FFF2-40B4-BE49-F238E27FC236}">
                <a16:creationId xmlns:a16="http://schemas.microsoft.com/office/drawing/2014/main" id="{325B2856-7FD6-B537-DB45-D87A6AB0DC76}"/>
              </a:ext>
            </a:extLst>
          </p:cNvPr>
          <p:cNvSpPr txBox="1"/>
          <p:nvPr/>
        </p:nvSpPr>
        <p:spPr>
          <a:xfrm>
            <a:off x="1186543" y="2155371"/>
            <a:ext cx="609600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Show students the value of writing as a process by which we develop our thinking and our ideas</a:t>
            </a:r>
          </a:p>
          <a:p>
            <a:pPr marL="742950" lvl="1" indent="-285750">
              <a:buFont typeface="Arial" panose="020B0604020202020204" pitchFamily="34" charset="0"/>
              <a:buChar char="•"/>
            </a:pPr>
            <a:r>
              <a:rPr lang="en-AU" dirty="0"/>
              <a:t>Cognitive labour should be worthwhile!</a:t>
            </a:r>
          </a:p>
          <a:p>
            <a:pPr marL="285750" indent="-285750">
              <a:buFont typeface="Arial" panose="020B0604020202020204" pitchFamily="34" charset="0"/>
              <a:buChar char="•"/>
            </a:pPr>
            <a:r>
              <a:rPr lang="en-AU" dirty="0"/>
              <a:t>Stop making assumptions about students’ use of AI</a:t>
            </a:r>
          </a:p>
          <a:p>
            <a:pPr marL="742950" lvl="1" indent="-285750">
              <a:buFont typeface="Arial" panose="020B0604020202020204" pitchFamily="34" charset="0"/>
              <a:buChar char="•"/>
            </a:pPr>
            <a:r>
              <a:rPr lang="en-AU" dirty="0"/>
              <a:t>Not everyone wants to use it!</a:t>
            </a:r>
          </a:p>
        </p:txBody>
      </p:sp>
    </p:spTree>
    <p:extLst>
      <p:ext uri="{BB962C8B-B14F-4D97-AF65-F5344CB8AC3E}">
        <p14:creationId xmlns:p14="http://schemas.microsoft.com/office/powerpoint/2010/main" val="415415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8FBD-C418-9268-2972-5D11A0C6D79F}"/>
              </a:ext>
            </a:extLst>
          </p:cNvPr>
          <p:cNvSpPr>
            <a:spLocks noGrp="1"/>
          </p:cNvSpPr>
          <p:nvPr>
            <p:ph type="title"/>
          </p:nvPr>
        </p:nvSpPr>
        <p:spPr/>
        <p:txBody>
          <a:bodyPr/>
          <a:lstStyle/>
          <a:p>
            <a:r>
              <a:rPr lang="en-AU" dirty="0"/>
              <a:t>Books to read if you are interested in the critical context of AI</a:t>
            </a:r>
          </a:p>
        </p:txBody>
      </p:sp>
      <p:sp>
        <p:nvSpPr>
          <p:cNvPr id="3" name="Content Placeholder 2">
            <a:extLst>
              <a:ext uri="{FF2B5EF4-FFF2-40B4-BE49-F238E27FC236}">
                <a16:creationId xmlns:a16="http://schemas.microsoft.com/office/drawing/2014/main" id="{A19C0AE1-3565-198A-BD38-68EA023587E0}"/>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AU" dirty="0"/>
              <a:t>Unmasking AI – Joy </a:t>
            </a:r>
            <a:r>
              <a:rPr lang="en-AU" dirty="0" err="1"/>
              <a:t>Buolamwini</a:t>
            </a:r>
            <a:endParaRPr lang="en-AU" dirty="0"/>
          </a:p>
          <a:p>
            <a:pPr marL="342900" indent="-342900">
              <a:buFont typeface="Arial" panose="020B0604020202020204" pitchFamily="34" charset="0"/>
              <a:buChar char="•"/>
            </a:pPr>
            <a:r>
              <a:rPr lang="en-AU" dirty="0"/>
              <a:t>Weapons of Math Destruction – Cathy O’Neil</a:t>
            </a:r>
          </a:p>
          <a:p>
            <a:pPr marL="342900" indent="-342900">
              <a:buFont typeface="Arial" panose="020B0604020202020204" pitchFamily="34" charset="0"/>
              <a:buChar char="•"/>
            </a:pPr>
            <a:r>
              <a:rPr lang="en-AU" dirty="0"/>
              <a:t>The Alignment Problem – Brian Christian</a:t>
            </a:r>
          </a:p>
          <a:p>
            <a:pPr marL="342900" indent="-342900">
              <a:buFont typeface="Arial" panose="020B0604020202020204" pitchFamily="34" charset="0"/>
              <a:buChar char="•"/>
            </a:pPr>
            <a:r>
              <a:rPr lang="en-AU" dirty="0"/>
              <a:t>AI Atlas – Kate Crawford</a:t>
            </a:r>
          </a:p>
          <a:p>
            <a:pPr marL="617220" lvl="1" indent="-342900"/>
            <a:r>
              <a:rPr lang="en-AU" dirty="0"/>
              <a:t>Great resource regarding the issues with AI that do not get a lot of attention in our conversations (e.g., environmental impact, invisible labour required by these automated systems)</a:t>
            </a:r>
          </a:p>
          <a:p>
            <a:pPr marL="342900" indent="-342900">
              <a:buFont typeface="Arial" panose="020B0604020202020204" pitchFamily="34" charset="0"/>
              <a:buChar char="•"/>
            </a:pPr>
            <a:r>
              <a:rPr lang="en-US" dirty="0"/>
              <a:t>Invisible Women: Exposing Data Bias in a World Designed for Men </a:t>
            </a:r>
            <a:r>
              <a:rPr lang="en-AU" dirty="0"/>
              <a:t>– Caroline </a:t>
            </a:r>
            <a:r>
              <a:rPr lang="en-AU" dirty="0" err="1"/>
              <a:t>Criado</a:t>
            </a:r>
            <a:r>
              <a:rPr lang="en-AU" dirty="0"/>
              <a:t>-Perez</a:t>
            </a:r>
          </a:p>
          <a:p>
            <a:pPr marL="617220" lvl="1" indent="-342900"/>
            <a:r>
              <a:rPr lang="en-AU" dirty="0"/>
              <a:t>Not specific to AI but have some great critiques about big data using the lens of intersectional feminism</a:t>
            </a:r>
          </a:p>
        </p:txBody>
      </p:sp>
    </p:spTree>
    <p:extLst>
      <p:ext uri="{BB962C8B-B14F-4D97-AF65-F5344CB8AC3E}">
        <p14:creationId xmlns:p14="http://schemas.microsoft.com/office/powerpoint/2010/main" val="2250763473"/>
      </p:ext>
    </p:extLst>
  </p:cSld>
  <p:clrMapOvr>
    <a:masterClrMapping/>
  </p:clrMapOvr>
</p:sld>
</file>

<file path=ppt/theme/theme1.xml><?xml version="1.0" encoding="utf-8"?>
<a:theme xmlns:a="http://schemas.openxmlformats.org/drawingml/2006/main" name="Adorn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TotalTime>
  <Words>911</Words>
  <Application>Microsoft Office PowerPoint</Application>
  <PresentationFormat>Widescreen</PresentationFormat>
  <Paragraphs>73</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Franklin Gothic Book</vt:lpstr>
      <vt:lpstr>Open Sans</vt:lpstr>
      <vt:lpstr>Symbol</vt:lpstr>
      <vt:lpstr>AdornVTI</vt:lpstr>
      <vt:lpstr>Genai in the classroom: Lessons and Challenges</vt:lpstr>
      <vt:lpstr>Educator’s positionality</vt:lpstr>
      <vt:lpstr>Class activities / assessment</vt:lpstr>
      <vt:lpstr>Lessons learnt so far… </vt:lpstr>
      <vt:lpstr>Lessons learnt so far… </vt:lpstr>
      <vt:lpstr>Problems relating to AI that are beyond Academic Integrity</vt:lpstr>
      <vt:lpstr>How am I going to engage AI next time I teach?</vt:lpstr>
      <vt:lpstr>Books to read if you are interested in the critical context of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Klaire Somoray</dc:creator>
  <cp:lastModifiedBy>Klaire Somoray</cp:lastModifiedBy>
  <cp:revision>1</cp:revision>
  <dcterms:created xsi:type="dcterms:W3CDTF">2024-08-30T07:03:51Z</dcterms:created>
  <dcterms:modified xsi:type="dcterms:W3CDTF">2024-10-04T04:18:29Z</dcterms:modified>
</cp:coreProperties>
</file>