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61" r:id="rId3"/>
    <p:sldId id="257" r:id="rId4"/>
    <p:sldId id="263" r:id="rId5"/>
    <p:sldId id="259" r:id="rId6"/>
    <p:sldId id="258" r:id="rId7"/>
    <p:sldId id="260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402"/>
    <a:srgbClr val="FFCC00"/>
    <a:srgbClr val="FBE4C1"/>
    <a:srgbClr val="FADAAC"/>
    <a:srgbClr val="F9D299"/>
    <a:srgbClr val="FACBA8"/>
    <a:srgbClr val="FBDCBD"/>
    <a:srgbClr val="FDEEDF"/>
    <a:srgbClr val="FAD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8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7799A-DE35-4480-8CC4-1674D3F02CF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6B6D3A-3B9F-452C-AB40-33E80117DEAA}">
      <dgm:prSet phldrT="[文本]"/>
      <dgm:spPr/>
      <dgm:t>
        <a:bodyPr/>
        <a:lstStyle/>
        <a:p>
          <a:r>
            <a:rPr lang="zh-CN" altLang="en-US" b="1" smtClean="0"/>
            <a:t>基础数据管理</a:t>
          </a:r>
          <a:endParaRPr lang="zh-CN" altLang="en-US" b="1" dirty="0"/>
        </a:p>
      </dgm:t>
    </dgm:pt>
    <dgm:pt modelId="{3C31CCB1-8099-4D34-8970-F9551C931E5F}" type="parTrans" cxnId="{943B3221-4D57-4329-818A-F26C6A37396A}">
      <dgm:prSet/>
      <dgm:spPr/>
      <dgm:t>
        <a:bodyPr/>
        <a:lstStyle/>
        <a:p>
          <a:endParaRPr lang="zh-CN" altLang="en-US"/>
        </a:p>
      </dgm:t>
    </dgm:pt>
    <dgm:pt modelId="{8C7859C4-AF8C-4193-8477-2B6083676F59}" type="sibTrans" cxnId="{943B3221-4D57-4329-818A-F26C6A37396A}">
      <dgm:prSet/>
      <dgm:spPr/>
      <dgm:t>
        <a:bodyPr/>
        <a:lstStyle/>
        <a:p>
          <a:endParaRPr lang="zh-CN" altLang="en-US"/>
        </a:p>
      </dgm:t>
    </dgm:pt>
    <dgm:pt modelId="{6EB76D0F-9BB7-4E4B-B896-2F88D942B5A4}">
      <dgm:prSet phldrT="[文本]"/>
      <dgm:spPr>
        <a:solidFill>
          <a:srgbClr val="FFCC00"/>
        </a:solidFill>
      </dgm:spPr>
      <dgm:t>
        <a:bodyPr/>
        <a:lstStyle/>
        <a:p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门面管理</a:t>
          </a:r>
          <a:endParaRPr lang="zh-CN" alt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DB5D32C1-BA4F-400E-B128-C11D6AF6104C}" type="parTrans" cxnId="{253F18F7-CEF7-4F06-A97E-CC4261219B07}">
      <dgm:prSet/>
      <dgm:spPr/>
      <dgm:t>
        <a:bodyPr/>
        <a:lstStyle/>
        <a:p>
          <a:endParaRPr lang="zh-CN" altLang="en-US"/>
        </a:p>
      </dgm:t>
    </dgm:pt>
    <dgm:pt modelId="{FA724004-39E8-4D29-98A1-8E54D71A68E0}" type="sibTrans" cxnId="{253F18F7-CEF7-4F06-A97E-CC4261219B07}">
      <dgm:prSet/>
      <dgm:spPr/>
      <dgm:t>
        <a:bodyPr/>
        <a:lstStyle/>
        <a:p>
          <a:endParaRPr lang="zh-CN" altLang="en-US"/>
        </a:p>
      </dgm:t>
    </dgm:pt>
    <dgm:pt modelId="{74422EC2-1482-4E7A-9ED9-08DA13E51E72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酒店资源</a:t>
          </a:r>
          <a:endParaRPr lang="zh-CN" alt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BD763B59-2B93-4C12-9C92-6B38C2587EF8}" type="parTrans" cxnId="{30F1D02B-E037-4AA0-BE83-42932F807747}">
      <dgm:prSet/>
      <dgm:spPr/>
      <dgm:t>
        <a:bodyPr/>
        <a:lstStyle/>
        <a:p>
          <a:endParaRPr lang="zh-CN" altLang="en-US"/>
        </a:p>
      </dgm:t>
    </dgm:pt>
    <dgm:pt modelId="{A33D41C6-3495-4A79-8EF1-A7D1CEE18CA0}" type="sibTrans" cxnId="{30F1D02B-E037-4AA0-BE83-42932F807747}">
      <dgm:prSet/>
      <dgm:spPr/>
      <dgm:t>
        <a:bodyPr/>
        <a:lstStyle/>
        <a:p>
          <a:endParaRPr lang="zh-CN" altLang="en-US"/>
        </a:p>
      </dgm:t>
    </dgm:pt>
    <dgm:pt modelId="{6F48B26F-6A8E-4C73-A664-9CFF808ABBB6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员工信息</a:t>
          </a:r>
          <a:endParaRPr lang="zh-CN" alt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3E4314FC-BB75-4568-98FF-70358B948C27}" type="parTrans" cxnId="{1558BDAD-058B-487D-B321-5748769B3E25}">
      <dgm:prSet/>
      <dgm:spPr/>
      <dgm:t>
        <a:bodyPr/>
        <a:lstStyle/>
        <a:p>
          <a:endParaRPr lang="zh-CN" altLang="en-US"/>
        </a:p>
      </dgm:t>
    </dgm:pt>
    <dgm:pt modelId="{9AA787CD-B1FE-4D3F-99EE-C10772E49B61}" type="sibTrans" cxnId="{1558BDAD-058B-487D-B321-5748769B3E25}">
      <dgm:prSet/>
      <dgm:spPr/>
      <dgm:t>
        <a:bodyPr/>
        <a:lstStyle/>
        <a:p>
          <a:endParaRPr lang="zh-CN" altLang="en-US"/>
        </a:p>
      </dgm:t>
    </dgm:pt>
    <dgm:pt modelId="{AF303CE6-E0F9-4D9A-B8BC-2AA417DC92A1}">
      <dgm:prSet phldrT="[文本]"/>
      <dgm:spPr>
        <a:solidFill>
          <a:srgbClr val="FFCC00"/>
        </a:solidFill>
      </dgm:spPr>
      <dgm:t>
        <a:bodyPr/>
        <a:lstStyle/>
        <a:p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客户管理</a:t>
          </a:r>
          <a:endParaRPr lang="zh-CN" alt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E5DAB46E-3AC5-42AC-BED3-7B60A4945E3A}" type="parTrans" cxnId="{D7AE1BEE-B5DC-4E71-94BB-E7B8464A55DA}">
      <dgm:prSet/>
      <dgm:spPr/>
      <dgm:t>
        <a:bodyPr/>
        <a:lstStyle/>
        <a:p>
          <a:endParaRPr lang="zh-CN" altLang="en-US"/>
        </a:p>
      </dgm:t>
    </dgm:pt>
    <dgm:pt modelId="{3DA0F05A-06CC-4404-9B8A-F48DB4C3437C}" type="sibTrans" cxnId="{D7AE1BEE-B5DC-4E71-94BB-E7B8464A55DA}">
      <dgm:prSet/>
      <dgm:spPr/>
      <dgm:t>
        <a:bodyPr/>
        <a:lstStyle/>
        <a:p>
          <a:endParaRPr lang="zh-CN" altLang="en-US"/>
        </a:p>
      </dgm:t>
    </dgm:pt>
    <dgm:pt modelId="{B89DC977-B510-4C39-AD9E-16E5F36F230E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客户档案</a:t>
          </a:r>
          <a:endParaRPr lang="zh-CN" alt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50B26C36-058E-4767-9C4A-062D2F42B381}" type="parTrans" cxnId="{367A949D-2539-4D49-8A30-8369F1BBDF11}">
      <dgm:prSet/>
      <dgm:spPr/>
      <dgm:t>
        <a:bodyPr/>
        <a:lstStyle/>
        <a:p>
          <a:endParaRPr lang="zh-CN" altLang="en-US"/>
        </a:p>
      </dgm:t>
    </dgm:pt>
    <dgm:pt modelId="{ADEE46E2-21B7-4D2A-BED8-E2D183E1089F}" type="sibTrans" cxnId="{367A949D-2539-4D49-8A30-8369F1BBDF11}">
      <dgm:prSet/>
      <dgm:spPr/>
      <dgm:t>
        <a:bodyPr/>
        <a:lstStyle/>
        <a:p>
          <a:endParaRPr lang="zh-CN" altLang="en-US"/>
        </a:p>
      </dgm:t>
    </dgm:pt>
    <dgm:pt modelId="{23735689-0573-42FB-BB61-E818B037410F}">
      <dgm:prSet phldrT="[文本]" custT="1"/>
      <dgm:spPr>
        <a:noFill/>
      </dgm:spPr>
      <dgm:t>
        <a:bodyPr/>
        <a:lstStyle/>
        <a:p>
          <a:r>
            <a:rPr lang="zh-CN" altLang="en-US" sz="2000" b="1" dirty="0" smtClean="0">
              <a:solidFill>
                <a:schemeClr val="accent1">
                  <a:lumMod val="75000"/>
                </a:schemeClr>
              </a:solidFill>
            </a:rPr>
            <a:t>基础类型数据操作</a:t>
          </a:r>
          <a:endParaRPr lang="en-US" altLang="zh-CN" sz="2000" b="1" dirty="0" smtClean="0">
            <a:solidFill>
              <a:schemeClr val="accent1">
                <a:lumMod val="75000"/>
              </a:schemeClr>
            </a:solidFill>
          </a:endParaRPr>
        </a:p>
        <a:p>
          <a:r>
            <a:rPr lang="zh-CN" altLang="en-US" sz="1600" b="1" dirty="0" smtClean="0">
              <a:solidFill>
                <a:schemeClr val="accent1">
                  <a:lumMod val="75000"/>
                </a:schemeClr>
              </a:solidFill>
            </a:rPr>
            <a:t>房间分类、权限分级等</a:t>
          </a:r>
          <a:endParaRPr lang="zh-CN" altLang="en-US" sz="1600" b="1" dirty="0">
            <a:solidFill>
              <a:schemeClr val="accent1">
                <a:lumMod val="75000"/>
              </a:schemeClr>
            </a:solidFill>
          </a:endParaRPr>
        </a:p>
      </dgm:t>
    </dgm:pt>
    <dgm:pt modelId="{45B56E7E-F433-4EFC-B9E5-268CB484CDBE}" type="parTrans" cxnId="{577AB4F8-DD0B-4571-AEED-8FC6B3C83FF4}">
      <dgm:prSet/>
      <dgm:spPr/>
      <dgm:t>
        <a:bodyPr/>
        <a:lstStyle/>
        <a:p>
          <a:endParaRPr lang="zh-CN" altLang="en-US"/>
        </a:p>
      </dgm:t>
    </dgm:pt>
    <dgm:pt modelId="{D48FE03B-50A1-4209-991F-88474A1590F1}" type="sibTrans" cxnId="{577AB4F8-DD0B-4571-AEED-8FC6B3C83FF4}">
      <dgm:prSet/>
      <dgm:spPr/>
      <dgm:t>
        <a:bodyPr/>
        <a:lstStyle/>
        <a:p>
          <a:endParaRPr lang="zh-CN" altLang="en-US"/>
        </a:p>
      </dgm:t>
    </dgm:pt>
    <dgm:pt modelId="{F81FE713-CF22-4B0E-97CA-3241201E5E33}">
      <dgm:prSet phldrT="[文本]" custT="1"/>
      <dgm:spPr>
        <a:noFill/>
      </dgm:spPr>
      <dgm:t>
        <a:bodyPr/>
        <a:lstStyle/>
        <a:p>
          <a:endParaRPr lang="zh-CN" altLang="en-US" sz="2000" b="1" dirty="0">
            <a:solidFill>
              <a:schemeClr val="accent1">
                <a:lumMod val="75000"/>
              </a:schemeClr>
            </a:solidFill>
          </a:endParaRPr>
        </a:p>
      </dgm:t>
    </dgm:pt>
    <dgm:pt modelId="{A8242947-DB66-4D40-80AF-39E905C02DF3}" type="sibTrans" cxnId="{0E17563E-8132-4111-9E9C-E8860229BDC8}">
      <dgm:prSet/>
      <dgm:spPr/>
      <dgm:t>
        <a:bodyPr/>
        <a:lstStyle/>
        <a:p>
          <a:endParaRPr lang="zh-CN" altLang="en-US"/>
        </a:p>
      </dgm:t>
    </dgm:pt>
    <dgm:pt modelId="{118B7C9D-41D0-4207-8F15-3E3B7D5E5419}" type="parTrans" cxnId="{0E17563E-8132-4111-9E9C-E8860229BDC8}">
      <dgm:prSet/>
      <dgm:spPr/>
      <dgm:t>
        <a:bodyPr/>
        <a:lstStyle/>
        <a:p>
          <a:endParaRPr lang="zh-CN" altLang="en-US"/>
        </a:p>
      </dgm:t>
    </dgm:pt>
    <dgm:pt modelId="{2C2B1247-52B5-47F5-A619-9AA30156DBB7}">
      <dgm:prSet phldrT="[文本]"/>
      <dgm:spPr>
        <a:noFill/>
      </dgm:spPr>
      <dgm:t>
        <a:bodyPr/>
        <a:lstStyle/>
        <a:p>
          <a:r>
            <a:rPr lang="en-US" altLang="zh-CN" smtClean="0"/>
            <a:t> </a:t>
          </a:r>
          <a:endParaRPr lang="zh-CN" altLang="en-US" dirty="0"/>
        </a:p>
      </dgm:t>
    </dgm:pt>
    <dgm:pt modelId="{D07F5FA8-765B-414B-80EF-5375D486F4E0}" type="sibTrans" cxnId="{36F4E172-73BE-4D48-A785-A54BB8F4ADCE}">
      <dgm:prSet/>
      <dgm:spPr/>
      <dgm:t>
        <a:bodyPr/>
        <a:lstStyle/>
        <a:p>
          <a:endParaRPr lang="zh-CN" altLang="en-US"/>
        </a:p>
      </dgm:t>
    </dgm:pt>
    <dgm:pt modelId="{C14C65A2-C66A-494A-BB25-36C95D642ED9}" type="parTrans" cxnId="{36F4E172-73BE-4D48-A785-A54BB8F4ADCE}">
      <dgm:prSet/>
      <dgm:spPr/>
      <dgm:t>
        <a:bodyPr/>
        <a:lstStyle/>
        <a:p>
          <a:endParaRPr lang="zh-CN" altLang="en-US"/>
        </a:p>
      </dgm:t>
    </dgm:pt>
    <dgm:pt modelId="{D0DA08F0-ED2E-4DEE-971B-CB202B3BE57F}" type="pres">
      <dgm:prSet presAssocID="{EBB7799A-DE35-4480-8CC4-1674D3F02CF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82A937-3FA9-4EB6-BAFC-5F76686971A9}" type="pres">
      <dgm:prSet presAssocID="{EBB7799A-DE35-4480-8CC4-1674D3F02CF6}" presName="hierFlow" presStyleCnt="0"/>
      <dgm:spPr/>
    </dgm:pt>
    <dgm:pt modelId="{67E2281F-4D6D-4D52-A366-1C3322D9A29D}" type="pres">
      <dgm:prSet presAssocID="{EBB7799A-DE35-4480-8CC4-1674D3F02CF6}" presName="firstBuf" presStyleCnt="0"/>
      <dgm:spPr/>
    </dgm:pt>
    <dgm:pt modelId="{B083D32D-B9A1-4875-BD4E-DB1EC579D34E}" type="pres">
      <dgm:prSet presAssocID="{EBB7799A-DE35-4480-8CC4-1674D3F02CF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2B052B3-CD57-4A61-A4A0-6CFE2A4C6131}" type="pres">
      <dgm:prSet presAssocID="{A06B6D3A-3B9F-452C-AB40-33E80117DEAA}" presName="Name14" presStyleCnt="0"/>
      <dgm:spPr/>
    </dgm:pt>
    <dgm:pt modelId="{A2813CA3-D742-415F-91F3-D698B5CA4C2D}" type="pres">
      <dgm:prSet presAssocID="{A06B6D3A-3B9F-452C-AB40-33E80117DEAA}" presName="level1Shape" presStyleLbl="node0" presStyleIdx="0" presStyleCnt="1" custScaleX="1857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17144F-49F8-4AED-B3D0-7F1018241C3B}" type="pres">
      <dgm:prSet presAssocID="{A06B6D3A-3B9F-452C-AB40-33E80117DEAA}" presName="hierChild2" presStyleCnt="0"/>
      <dgm:spPr/>
    </dgm:pt>
    <dgm:pt modelId="{1257AB3B-6431-498C-AD47-F9DB97DD8DD4}" type="pres">
      <dgm:prSet presAssocID="{DB5D32C1-BA4F-400E-B128-C11D6AF6104C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22B269F4-7F4D-4FCC-A2DF-A3B98F3339D9}" type="pres">
      <dgm:prSet presAssocID="{6EB76D0F-9BB7-4E4B-B896-2F88D942B5A4}" presName="Name21" presStyleCnt="0"/>
      <dgm:spPr/>
    </dgm:pt>
    <dgm:pt modelId="{E17DADCC-AC27-46ED-A97F-6BC89200C1A2}" type="pres">
      <dgm:prSet presAssocID="{6EB76D0F-9BB7-4E4B-B896-2F88D942B5A4}" presName="level2Shape" presStyleLbl="node2" presStyleIdx="0" presStyleCnt="2" custScaleX="138721"/>
      <dgm:spPr/>
      <dgm:t>
        <a:bodyPr/>
        <a:lstStyle/>
        <a:p>
          <a:endParaRPr lang="zh-CN" altLang="en-US"/>
        </a:p>
      </dgm:t>
    </dgm:pt>
    <dgm:pt modelId="{7C6A60F7-9061-4333-92CE-DFCA44225687}" type="pres">
      <dgm:prSet presAssocID="{6EB76D0F-9BB7-4E4B-B896-2F88D942B5A4}" presName="hierChild3" presStyleCnt="0"/>
      <dgm:spPr/>
    </dgm:pt>
    <dgm:pt modelId="{D4B768BB-077B-4C10-9A33-2D623DF8137C}" type="pres">
      <dgm:prSet presAssocID="{BD763B59-2B93-4C12-9C92-6B38C2587EF8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A0FFED94-8267-433A-A2AE-879704745348}" type="pres">
      <dgm:prSet presAssocID="{74422EC2-1482-4E7A-9ED9-08DA13E51E72}" presName="Name21" presStyleCnt="0"/>
      <dgm:spPr/>
    </dgm:pt>
    <dgm:pt modelId="{B5940C90-FA5E-4F18-907E-DC7300A2F10D}" type="pres">
      <dgm:prSet presAssocID="{74422EC2-1482-4E7A-9ED9-08DA13E51E72}" presName="level2Shape" presStyleLbl="node3" presStyleIdx="0" presStyleCnt="3" custScaleX="120658"/>
      <dgm:spPr/>
      <dgm:t>
        <a:bodyPr/>
        <a:lstStyle/>
        <a:p>
          <a:endParaRPr lang="zh-CN" altLang="en-US"/>
        </a:p>
      </dgm:t>
    </dgm:pt>
    <dgm:pt modelId="{39BCF4EE-E08E-41FB-9CE6-AD683B1828F5}" type="pres">
      <dgm:prSet presAssocID="{74422EC2-1482-4E7A-9ED9-08DA13E51E72}" presName="hierChild3" presStyleCnt="0"/>
      <dgm:spPr/>
    </dgm:pt>
    <dgm:pt modelId="{60182748-9D9B-4CEC-95CA-16F1529E0B02}" type="pres">
      <dgm:prSet presAssocID="{3E4314FC-BB75-4568-98FF-70358B948C27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0A0F6EDD-9FA3-4AC1-81DB-2E52B00AC7C8}" type="pres">
      <dgm:prSet presAssocID="{6F48B26F-6A8E-4C73-A664-9CFF808ABBB6}" presName="Name21" presStyleCnt="0"/>
      <dgm:spPr/>
    </dgm:pt>
    <dgm:pt modelId="{9C9789E7-977C-4314-A265-1681E828280D}" type="pres">
      <dgm:prSet presAssocID="{6F48B26F-6A8E-4C73-A664-9CFF808ABBB6}" presName="level2Shape" presStyleLbl="node3" presStyleIdx="1" presStyleCnt="3" custScaleX="121918"/>
      <dgm:spPr/>
      <dgm:t>
        <a:bodyPr/>
        <a:lstStyle/>
        <a:p>
          <a:endParaRPr lang="zh-CN" altLang="en-US"/>
        </a:p>
      </dgm:t>
    </dgm:pt>
    <dgm:pt modelId="{C1C7897D-DCC7-4EE9-BB0F-6E9AD883CFD0}" type="pres">
      <dgm:prSet presAssocID="{6F48B26F-6A8E-4C73-A664-9CFF808ABBB6}" presName="hierChild3" presStyleCnt="0"/>
      <dgm:spPr/>
    </dgm:pt>
    <dgm:pt modelId="{0290791E-3A40-46D6-B55B-8DD455FD5A25}" type="pres">
      <dgm:prSet presAssocID="{E5DAB46E-3AC5-42AC-BED3-7B60A4945E3A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A424F000-4224-4496-8116-9702B7732058}" type="pres">
      <dgm:prSet presAssocID="{AF303CE6-E0F9-4D9A-B8BC-2AA417DC92A1}" presName="Name21" presStyleCnt="0"/>
      <dgm:spPr/>
    </dgm:pt>
    <dgm:pt modelId="{09E48B38-82EA-43D4-83F7-A0189BCAB096}" type="pres">
      <dgm:prSet presAssocID="{AF303CE6-E0F9-4D9A-B8BC-2AA417DC92A1}" presName="level2Shape" presStyleLbl="node2" presStyleIdx="1" presStyleCnt="2" custScaleX="132566"/>
      <dgm:spPr/>
      <dgm:t>
        <a:bodyPr/>
        <a:lstStyle/>
        <a:p>
          <a:endParaRPr lang="zh-CN" altLang="en-US"/>
        </a:p>
      </dgm:t>
    </dgm:pt>
    <dgm:pt modelId="{E1219232-9F41-40F6-9DBE-A07D4DF24ED9}" type="pres">
      <dgm:prSet presAssocID="{AF303CE6-E0F9-4D9A-B8BC-2AA417DC92A1}" presName="hierChild3" presStyleCnt="0"/>
      <dgm:spPr/>
    </dgm:pt>
    <dgm:pt modelId="{26BF8713-DED5-44FD-B446-43845C0944BB}" type="pres">
      <dgm:prSet presAssocID="{50B26C36-058E-4767-9C4A-062D2F42B381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D2D0BC8E-B112-495E-9BE5-421A67FF93AD}" type="pres">
      <dgm:prSet presAssocID="{B89DC977-B510-4C39-AD9E-16E5F36F230E}" presName="Name21" presStyleCnt="0"/>
      <dgm:spPr/>
    </dgm:pt>
    <dgm:pt modelId="{F017DD17-A668-44E8-803C-1E1E4E962B1B}" type="pres">
      <dgm:prSet presAssocID="{B89DC977-B510-4C39-AD9E-16E5F36F230E}" presName="level2Shape" presStyleLbl="node3" presStyleIdx="2" presStyleCnt="3" custScaleX="123557"/>
      <dgm:spPr/>
      <dgm:t>
        <a:bodyPr/>
        <a:lstStyle/>
        <a:p>
          <a:endParaRPr lang="zh-CN" altLang="en-US"/>
        </a:p>
      </dgm:t>
    </dgm:pt>
    <dgm:pt modelId="{E9E361CD-E567-4A05-A155-74074F89AF25}" type="pres">
      <dgm:prSet presAssocID="{B89DC977-B510-4C39-AD9E-16E5F36F230E}" presName="hierChild3" presStyleCnt="0"/>
      <dgm:spPr/>
    </dgm:pt>
    <dgm:pt modelId="{05572781-2FA2-4D16-AC16-A990935F235A}" type="pres">
      <dgm:prSet presAssocID="{EBB7799A-DE35-4480-8CC4-1674D3F02CF6}" presName="bgShapesFlow" presStyleCnt="0"/>
      <dgm:spPr/>
    </dgm:pt>
    <dgm:pt modelId="{873C5D08-83A2-4ADC-8167-471195C6A8D3}" type="pres">
      <dgm:prSet presAssocID="{23735689-0573-42FB-BB61-E818B037410F}" presName="rectComp" presStyleCnt="0"/>
      <dgm:spPr/>
    </dgm:pt>
    <dgm:pt modelId="{E47445A1-BB91-4047-9652-C4C9348AC25B}" type="pres">
      <dgm:prSet presAssocID="{23735689-0573-42FB-BB61-E818B037410F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8F2777ED-CFC9-4BB1-B059-E2B39DF2C7B7}" type="pres">
      <dgm:prSet presAssocID="{23735689-0573-42FB-BB61-E818B037410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CBBB57-43E1-4A4F-BC50-7017AFD1D6EE}" type="pres">
      <dgm:prSet presAssocID="{23735689-0573-42FB-BB61-E818B037410F}" presName="spComp" presStyleCnt="0"/>
      <dgm:spPr/>
    </dgm:pt>
    <dgm:pt modelId="{69D28166-855E-462A-8ED8-77E7F8FD7983}" type="pres">
      <dgm:prSet presAssocID="{23735689-0573-42FB-BB61-E818B037410F}" presName="vSp" presStyleCnt="0"/>
      <dgm:spPr/>
    </dgm:pt>
    <dgm:pt modelId="{9F93E726-608F-44FA-B9E0-D9F662D01FB8}" type="pres">
      <dgm:prSet presAssocID="{F81FE713-CF22-4B0E-97CA-3241201E5E33}" presName="rectComp" presStyleCnt="0"/>
      <dgm:spPr/>
    </dgm:pt>
    <dgm:pt modelId="{E8277E66-7401-47FC-8954-4A282AF4B6A4}" type="pres">
      <dgm:prSet presAssocID="{F81FE713-CF22-4B0E-97CA-3241201E5E33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E2A3DE34-C66C-433F-9D30-5482CC74DB97}" type="pres">
      <dgm:prSet presAssocID="{F81FE713-CF22-4B0E-97CA-3241201E5E33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5CF14-15B6-4672-BBE2-A6F74C720504}" type="pres">
      <dgm:prSet presAssocID="{F81FE713-CF22-4B0E-97CA-3241201E5E33}" presName="spComp" presStyleCnt="0"/>
      <dgm:spPr/>
    </dgm:pt>
    <dgm:pt modelId="{CD14B724-EC56-4E54-8778-50D405BC2F0D}" type="pres">
      <dgm:prSet presAssocID="{F81FE713-CF22-4B0E-97CA-3241201E5E33}" presName="vSp" presStyleCnt="0"/>
      <dgm:spPr/>
    </dgm:pt>
    <dgm:pt modelId="{82B2117B-E7AA-451F-BBFB-01B7CFF4D177}" type="pres">
      <dgm:prSet presAssocID="{2C2B1247-52B5-47F5-A619-9AA30156DBB7}" presName="rectComp" presStyleCnt="0"/>
      <dgm:spPr/>
    </dgm:pt>
    <dgm:pt modelId="{25A9D21A-ADF5-4E06-B7A8-25028C625224}" type="pres">
      <dgm:prSet presAssocID="{2C2B1247-52B5-47F5-A619-9AA30156DBB7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07FAE679-1F8B-4C43-B13B-7C9B51598155}" type="pres">
      <dgm:prSet presAssocID="{2C2B1247-52B5-47F5-A619-9AA30156DBB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F31664-74A9-4DE4-A3B6-426CADC38D8F}" type="presOf" srcId="{B89DC977-B510-4C39-AD9E-16E5F36F230E}" destId="{F017DD17-A668-44E8-803C-1E1E4E962B1B}" srcOrd="0" destOrd="0" presId="urn:microsoft.com/office/officeart/2005/8/layout/hierarchy6"/>
    <dgm:cxn modelId="{577AB4F8-DD0B-4571-AEED-8FC6B3C83FF4}" srcId="{EBB7799A-DE35-4480-8CC4-1674D3F02CF6}" destId="{23735689-0573-42FB-BB61-E818B037410F}" srcOrd="1" destOrd="0" parTransId="{45B56E7E-F433-4EFC-B9E5-268CB484CDBE}" sibTransId="{D48FE03B-50A1-4209-991F-88474A1590F1}"/>
    <dgm:cxn modelId="{367A949D-2539-4D49-8A30-8369F1BBDF11}" srcId="{AF303CE6-E0F9-4D9A-B8BC-2AA417DC92A1}" destId="{B89DC977-B510-4C39-AD9E-16E5F36F230E}" srcOrd="0" destOrd="0" parTransId="{50B26C36-058E-4767-9C4A-062D2F42B381}" sibTransId="{ADEE46E2-21B7-4D2A-BED8-E2D183E1089F}"/>
    <dgm:cxn modelId="{651EE578-A404-47EA-8E05-3CE9994F9509}" type="presOf" srcId="{3E4314FC-BB75-4568-98FF-70358B948C27}" destId="{60182748-9D9B-4CEC-95CA-16F1529E0B02}" srcOrd="0" destOrd="0" presId="urn:microsoft.com/office/officeart/2005/8/layout/hierarchy6"/>
    <dgm:cxn modelId="{36F4E172-73BE-4D48-A785-A54BB8F4ADCE}" srcId="{EBB7799A-DE35-4480-8CC4-1674D3F02CF6}" destId="{2C2B1247-52B5-47F5-A619-9AA30156DBB7}" srcOrd="3" destOrd="0" parTransId="{C14C65A2-C66A-494A-BB25-36C95D642ED9}" sibTransId="{D07F5FA8-765B-414B-80EF-5375D486F4E0}"/>
    <dgm:cxn modelId="{1558BDAD-058B-487D-B321-5748769B3E25}" srcId="{6EB76D0F-9BB7-4E4B-B896-2F88D942B5A4}" destId="{6F48B26F-6A8E-4C73-A664-9CFF808ABBB6}" srcOrd="1" destOrd="0" parTransId="{3E4314FC-BB75-4568-98FF-70358B948C27}" sibTransId="{9AA787CD-B1FE-4D3F-99EE-C10772E49B61}"/>
    <dgm:cxn modelId="{0E17563E-8132-4111-9E9C-E8860229BDC8}" srcId="{EBB7799A-DE35-4480-8CC4-1674D3F02CF6}" destId="{F81FE713-CF22-4B0E-97CA-3241201E5E33}" srcOrd="2" destOrd="0" parTransId="{118B7C9D-41D0-4207-8F15-3E3B7D5E5419}" sibTransId="{A8242947-DB66-4D40-80AF-39E905C02DF3}"/>
    <dgm:cxn modelId="{E356B2FE-0382-45B6-BC68-C40A48FEA7DB}" type="presOf" srcId="{23735689-0573-42FB-BB61-E818B037410F}" destId="{8F2777ED-CFC9-4BB1-B059-E2B39DF2C7B7}" srcOrd="1" destOrd="0" presId="urn:microsoft.com/office/officeart/2005/8/layout/hierarchy6"/>
    <dgm:cxn modelId="{1DA125B9-9614-45D8-B9F4-7F4976ECE28B}" type="presOf" srcId="{EBB7799A-DE35-4480-8CC4-1674D3F02CF6}" destId="{D0DA08F0-ED2E-4DEE-971B-CB202B3BE57F}" srcOrd="0" destOrd="0" presId="urn:microsoft.com/office/officeart/2005/8/layout/hierarchy6"/>
    <dgm:cxn modelId="{943B3221-4D57-4329-818A-F26C6A37396A}" srcId="{EBB7799A-DE35-4480-8CC4-1674D3F02CF6}" destId="{A06B6D3A-3B9F-452C-AB40-33E80117DEAA}" srcOrd="0" destOrd="0" parTransId="{3C31CCB1-8099-4D34-8970-F9551C931E5F}" sibTransId="{8C7859C4-AF8C-4193-8477-2B6083676F59}"/>
    <dgm:cxn modelId="{C9D92B34-E694-42B2-8E1A-48763915CCAF}" type="presOf" srcId="{F81FE713-CF22-4B0E-97CA-3241201E5E33}" destId="{E8277E66-7401-47FC-8954-4A282AF4B6A4}" srcOrd="0" destOrd="0" presId="urn:microsoft.com/office/officeart/2005/8/layout/hierarchy6"/>
    <dgm:cxn modelId="{F6834A43-1789-4044-A712-071D018B8163}" type="presOf" srcId="{6EB76D0F-9BB7-4E4B-B896-2F88D942B5A4}" destId="{E17DADCC-AC27-46ED-A97F-6BC89200C1A2}" srcOrd="0" destOrd="0" presId="urn:microsoft.com/office/officeart/2005/8/layout/hierarchy6"/>
    <dgm:cxn modelId="{253F18F7-CEF7-4F06-A97E-CC4261219B07}" srcId="{A06B6D3A-3B9F-452C-AB40-33E80117DEAA}" destId="{6EB76D0F-9BB7-4E4B-B896-2F88D942B5A4}" srcOrd="0" destOrd="0" parTransId="{DB5D32C1-BA4F-400E-B128-C11D6AF6104C}" sibTransId="{FA724004-39E8-4D29-98A1-8E54D71A68E0}"/>
    <dgm:cxn modelId="{566EB1F4-3C06-41DA-A3A4-D036D832491F}" type="presOf" srcId="{BD763B59-2B93-4C12-9C92-6B38C2587EF8}" destId="{D4B768BB-077B-4C10-9A33-2D623DF8137C}" srcOrd="0" destOrd="0" presId="urn:microsoft.com/office/officeart/2005/8/layout/hierarchy6"/>
    <dgm:cxn modelId="{EF2CB7E9-17D3-48E0-A2A9-96557CCFB109}" type="presOf" srcId="{6F48B26F-6A8E-4C73-A664-9CFF808ABBB6}" destId="{9C9789E7-977C-4314-A265-1681E828280D}" srcOrd="0" destOrd="0" presId="urn:microsoft.com/office/officeart/2005/8/layout/hierarchy6"/>
    <dgm:cxn modelId="{BAD8127D-79A2-4A16-BDE8-E92B3881ECDB}" type="presOf" srcId="{E5DAB46E-3AC5-42AC-BED3-7B60A4945E3A}" destId="{0290791E-3A40-46D6-B55B-8DD455FD5A25}" srcOrd="0" destOrd="0" presId="urn:microsoft.com/office/officeart/2005/8/layout/hierarchy6"/>
    <dgm:cxn modelId="{AFA1796B-FF6C-47DB-B5BB-DC9C2747B5CF}" type="presOf" srcId="{2C2B1247-52B5-47F5-A619-9AA30156DBB7}" destId="{25A9D21A-ADF5-4E06-B7A8-25028C625224}" srcOrd="0" destOrd="0" presId="urn:microsoft.com/office/officeart/2005/8/layout/hierarchy6"/>
    <dgm:cxn modelId="{967335FC-7AB6-4DDF-BE76-165FADAAF387}" type="presOf" srcId="{23735689-0573-42FB-BB61-E818B037410F}" destId="{E47445A1-BB91-4047-9652-C4C9348AC25B}" srcOrd="0" destOrd="0" presId="urn:microsoft.com/office/officeart/2005/8/layout/hierarchy6"/>
    <dgm:cxn modelId="{A62C0579-8003-4DD5-9216-0408A9DEB890}" type="presOf" srcId="{50B26C36-058E-4767-9C4A-062D2F42B381}" destId="{26BF8713-DED5-44FD-B446-43845C0944BB}" srcOrd="0" destOrd="0" presId="urn:microsoft.com/office/officeart/2005/8/layout/hierarchy6"/>
    <dgm:cxn modelId="{E94FA1FC-523A-4C80-BB79-59368F4970AC}" type="presOf" srcId="{AF303CE6-E0F9-4D9A-B8BC-2AA417DC92A1}" destId="{09E48B38-82EA-43D4-83F7-A0189BCAB096}" srcOrd="0" destOrd="0" presId="urn:microsoft.com/office/officeart/2005/8/layout/hierarchy6"/>
    <dgm:cxn modelId="{F9D20453-7BC5-4EA2-9811-10651A4DD8CF}" type="presOf" srcId="{74422EC2-1482-4E7A-9ED9-08DA13E51E72}" destId="{B5940C90-FA5E-4F18-907E-DC7300A2F10D}" srcOrd="0" destOrd="0" presId="urn:microsoft.com/office/officeart/2005/8/layout/hierarchy6"/>
    <dgm:cxn modelId="{D7AE1BEE-B5DC-4E71-94BB-E7B8464A55DA}" srcId="{A06B6D3A-3B9F-452C-AB40-33E80117DEAA}" destId="{AF303CE6-E0F9-4D9A-B8BC-2AA417DC92A1}" srcOrd="1" destOrd="0" parTransId="{E5DAB46E-3AC5-42AC-BED3-7B60A4945E3A}" sibTransId="{3DA0F05A-06CC-4404-9B8A-F48DB4C3437C}"/>
    <dgm:cxn modelId="{938C1E3D-5BC9-4472-89A1-62BB68664360}" type="presOf" srcId="{DB5D32C1-BA4F-400E-B128-C11D6AF6104C}" destId="{1257AB3B-6431-498C-AD47-F9DB97DD8DD4}" srcOrd="0" destOrd="0" presId="urn:microsoft.com/office/officeart/2005/8/layout/hierarchy6"/>
    <dgm:cxn modelId="{70CFCF65-7C2C-4600-8493-8DE04D6099E5}" type="presOf" srcId="{2C2B1247-52B5-47F5-A619-9AA30156DBB7}" destId="{07FAE679-1F8B-4C43-B13B-7C9B51598155}" srcOrd="1" destOrd="0" presId="urn:microsoft.com/office/officeart/2005/8/layout/hierarchy6"/>
    <dgm:cxn modelId="{4F89CE63-4203-44CD-98E9-C1D6831DD65E}" type="presOf" srcId="{A06B6D3A-3B9F-452C-AB40-33E80117DEAA}" destId="{A2813CA3-D742-415F-91F3-D698B5CA4C2D}" srcOrd="0" destOrd="0" presId="urn:microsoft.com/office/officeart/2005/8/layout/hierarchy6"/>
    <dgm:cxn modelId="{CB521520-4ACD-4C27-A3BD-67FF9586551E}" type="presOf" srcId="{F81FE713-CF22-4B0E-97CA-3241201E5E33}" destId="{E2A3DE34-C66C-433F-9D30-5482CC74DB97}" srcOrd="1" destOrd="0" presId="urn:microsoft.com/office/officeart/2005/8/layout/hierarchy6"/>
    <dgm:cxn modelId="{30F1D02B-E037-4AA0-BE83-42932F807747}" srcId="{6EB76D0F-9BB7-4E4B-B896-2F88D942B5A4}" destId="{74422EC2-1482-4E7A-9ED9-08DA13E51E72}" srcOrd="0" destOrd="0" parTransId="{BD763B59-2B93-4C12-9C92-6B38C2587EF8}" sibTransId="{A33D41C6-3495-4A79-8EF1-A7D1CEE18CA0}"/>
    <dgm:cxn modelId="{84604242-0B64-474C-962E-61E01DF822EA}" type="presParOf" srcId="{D0DA08F0-ED2E-4DEE-971B-CB202B3BE57F}" destId="{9B82A937-3FA9-4EB6-BAFC-5F76686971A9}" srcOrd="0" destOrd="0" presId="urn:microsoft.com/office/officeart/2005/8/layout/hierarchy6"/>
    <dgm:cxn modelId="{F863CF8E-AD24-4459-90AA-6202357C86BA}" type="presParOf" srcId="{9B82A937-3FA9-4EB6-BAFC-5F76686971A9}" destId="{67E2281F-4D6D-4D52-A366-1C3322D9A29D}" srcOrd="0" destOrd="0" presId="urn:microsoft.com/office/officeart/2005/8/layout/hierarchy6"/>
    <dgm:cxn modelId="{71240DD2-A494-4D4B-AB6D-92230924456C}" type="presParOf" srcId="{9B82A937-3FA9-4EB6-BAFC-5F76686971A9}" destId="{B083D32D-B9A1-4875-BD4E-DB1EC579D34E}" srcOrd="1" destOrd="0" presId="urn:microsoft.com/office/officeart/2005/8/layout/hierarchy6"/>
    <dgm:cxn modelId="{4647AADD-DBAA-4DEE-B2B6-F28345D5CF17}" type="presParOf" srcId="{B083D32D-B9A1-4875-BD4E-DB1EC579D34E}" destId="{A2B052B3-CD57-4A61-A4A0-6CFE2A4C6131}" srcOrd="0" destOrd="0" presId="urn:microsoft.com/office/officeart/2005/8/layout/hierarchy6"/>
    <dgm:cxn modelId="{59356DF9-8DDA-4006-BAEC-EF3E292B42AB}" type="presParOf" srcId="{A2B052B3-CD57-4A61-A4A0-6CFE2A4C6131}" destId="{A2813CA3-D742-415F-91F3-D698B5CA4C2D}" srcOrd="0" destOrd="0" presId="urn:microsoft.com/office/officeart/2005/8/layout/hierarchy6"/>
    <dgm:cxn modelId="{52962A1A-B904-4401-95D1-BA476B2BA7F5}" type="presParOf" srcId="{A2B052B3-CD57-4A61-A4A0-6CFE2A4C6131}" destId="{5017144F-49F8-4AED-B3D0-7F1018241C3B}" srcOrd="1" destOrd="0" presId="urn:microsoft.com/office/officeart/2005/8/layout/hierarchy6"/>
    <dgm:cxn modelId="{DC89D8B8-F11C-4393-A513-6E5FE45D58A5}" type="presParOf" srcId="{5017144F-49F8-4AED-B3D0-7F1018241C3B}" destId="{1257AB3B-6431-498C-AD47-F9DB97DD8DD4}" srcOrd="0" destOrd="0" presId="urn:microsoft.com/office/officeart/2005/8/layout/hierarchy6"/>
    <dgm:cxn modelId="{170EDBD6-6B1D-4536-8621-8E73BE76280C}" type="presParOf" srcId="{5017144F-49F8-4AED-B3D0-7F1018241C3B}" destId="{22B269F4-7F4D-4FCC-A2DF-A3B98F3339D9}" srcOrd="1" destOrd="0" presId="urn:microsoft.com/office/officeart/2005/8/layout/hierarchy6"/>
    <dgm:cxn modelId="{DCBCD68D-B6D2-4342-8CFE-1A54143EE4AD}" type="presParOf" srcId="{22B269F4-7F4D-4FCC-A2DF-A3B98F3339D9}" destId="{E17DADCC-AC27-46ED-A97F-6BC89200C1A2}" srcOrd="0" destOrd="0" presId="urn:microsoft.com/office/officeart/2005/8/layout/hierarchy6"/>
    <dgm:cxn modelId="{189A6B21-CA68-4E7B-98C2-3094D06DFB06}" type="presParOf" srcId="{22B269F4-7F4D-4FCC-A2DF-A3B98F3339D9}" destId="{7C6A60F7-9061-4333-92CE-DFCA44225687}" srcOrd="1" destOrd="0" presId="urn:microsoft.com/office/officeart/2005/8/layout/hierarchy6"/>
    <dgm:cxn modelId="{D5D21501-01D1-42DC-B430-C4C8DA0E7045}" type="presParOf" srcId="{7C6A60F7-9061-4333-92CE-DFCA44225687}" destId="{D4B768BB-077B-4C10-9A33-2D623DF8137C}" srcOrd="0" destOrd="0" presId="urn:microsoft.com/office/officeart/2005/8/layout/hierarchy6"/>
    <dgm:cxn modelId="{D7DA9706-78B7-49B3-A0E5-FA00D4003542}" type="presParOf" srcId="{7C6A60F7-9061-4333-92CE-DFCA44225687}" destId="{A0FFED94-8267-433A-A2AE-879704745348}" srcOrd="1" destOrd="0" presId="urn:microsoft.com/office/officeart/2005/8/layout/hierarchy6"/>
    <dgm:cxn modelId="{E48EBC97-65B3-4125-8A0F-A692BE0F0535}" type="presParOf" srcId="{A0FFED94-8267-433A-A2AE-879704745348}" destId="{B5940C90-FA5E-4F18-907E-DC7300A2F10D}" srcOrd="0" destOrd="0" presId="urn:microsoft.com/office/officeart/2005/8/layout/hierarchy6"/>
    <dgm:cxn modelId="{131859AC-C184-4E22-9E4F-A66DB13CFE82}" type="presParOf" srcId="{A0FFED94-8267-433A-A2AE-879704745348}" destId="{39BCF4EE-E08E-41FB-9CE6-AD683B1828F5}" srcOrd="1" destOrd="0" presId="urn:microsoft.com/office/officeart/2005/8/layout/hierarchy6"/>
    <dgm:cxn modelId="{FA03E438-3271-40A2-8799-A8CF640D6FC7}" type="presParOf" srcId="{7C6A60F7-9061-4333-92CE-DFCA44225687}" destId="{60182748-9D9B-4CEC-95CA-16F1529E0B02}" srcOrd="2" destOrd="0" presId="urn:microsoft.com/office/officeart/2005/8/layout/hierarchy6"/>
    <dgm:cxn modelId="{83D2D8E8-10D8-4245-9044-DF5821C8F55D}" type="presParOf" srcId="{7C6A60F7-9061-4333-92CE-DFCA44225687}" destId="{0A0F6EDD-9FA3-4AC1-81DB-2E52B00AC7C8}" srcOrd="3" destOrd="0" presId="urn:microsoft.com/office/officeart/2005/8/layout/hierarchy6"/>
    <dgm:cxn modelId="{F1049458-7EBD-4900-A776-304FBB221658}" type="presParOf" srcId="{0A0F6EDD-9FA3-4AC1-81DB-2E52B00AC7C8}" destId="{9C9789E7-977C-4314-A265-1681E828280D}" srcOrd="0" destOrd="0" presId="urn:microsoft.com/office/officeart/2005/8/layout/hierarchy6"/>
    <dgm:cxn modelId="{6B2863AA-E97B-423D-91E3-819A8EA3984B}" type="presParOf" srcId="{0A0F6EDD-9FA3-4AC1-81DB-2E52B00AC7C8}" destId="{C1C7897D-DCC7-4EE9-BB0F-6E9AD883CFD0}" srcOrd="1" destOrd="0" presId="urn:microsoft.com/office/officeart/2005/8/layout/hierarchy6"/>
    <dgm:cxn modelId="{85362FC8-1835-4AEE-8F7D-3EE86AAC5C31}" type="presParOf" srcId="{5017144F-49F8-4AED-B3D0-7F1018241C3B}" destId="{0290791E-3A40-46D6-B55B-8DD455FD5A25}" srcOrd="2" destOrd="0" presId="urn:microsoft.com/office/officeart/2005/8/layout/hierarchy6"/>
    <dgm:cxn modelId="{ABD0C21A-2D6A-4C34-857C-BE1F9657EAAF}" type="presParOf" srcId="{5017144F-49F8-4AED-B3D0-7F1018241C3B}" destId="{A424F000-4224-4496-8116-9702B7732058}" srcOrd="3" destOrd="0" presId="urn:microsoft.com/office/officeart/2005/8/layout/hierarchy6"/>
    <dgm:cxn modelId="{09195AFB-F85C-46B4-96D4-BC6834A0A5FE}" type="presParOf" srcId="{A424F000-4224-4496-8116-9702B7732058}" destId="{09E48B38-82EA-43D4-83F7-A0189BCAB096}" srcOrd="0" destOrd="0" presId="urn:microsoft.com/office/officeart/2005/8/layout/hierarchy6"/>
    <dgm:cxn modelId="{D45DDC6C-3319-4AE3-9BB9-50C968F248FD}" type="presParOf" srcId="{A424F000-4224-4496-8116-9702B7732058}" destId="{E1219232-9F41-40F6-9DBE-A07D4DF24ED9}" srcOrd="1" destOrd="0" presId="urn:microsoft.com/office/officeart/2005/8/layout/hierarchy6"/>
    <dgm:cxn modelId="{E13C9252-3FFF-43BE-A95C-B7941AAB3B26}" type="presParOf" srcId="{E1219232-9F41-40F6-9DBE-A07D4DF24ED9}" destId="{26BF8713-DED5-44FD-B446-43845C0944BB}" srcOrd="0" destOrd="0" presId="urn:microsoft.com/office/officeart/2005/8/layout/hierarchy6"/>
    <dgm:cxn modelId="{57996CEE-5AED-4CD8-B979-A1BABACB2450}" type="presParOf" srcId="{E1219232-9F41-40F6-9DBE-A07D4DF24ED9}" destId="{D2D0BC8E-B112-495E-9BE5-421A67FF93AD}" srcOrd="1" destOrd="0" presId="urn:microsoft.com/office/officeart/2005/8/layout/hierarchy6"/>
    <dgm:cxn modelId="{FB4CA203-63B5-4DC7-9DCB-E7D8DD0F336B}" type="presParOf" srcId="{D2D0BC8E-B112-495E-9BE5-421A67FF93AD}" destId="{F017DD17-A668-44E8-803C-1E1E4E962B1B}" srcOrd="0" destOrd="0" presId="urn:microsoft.com/office/officeart/2005/8/layout/hierarchy6"/>
    <dgm:cxn modelId="{29BF7E9F-C199-43FB-A03B-5C5695CD2858}" type="presParOf" srcId="{D2D0BC8E-B112-495E-9BE5-421A67FF93AD}" destId="{E9E361CD-E567-4A05-A155-74074F89AF25}" srcOrd="1" destOrd="0" presId="urn:microsoft.com/office/officeart/2005/8/layout/hierarchy6"/>
    <dgm:cxn modelId="{AB7B146E-C20B-4AB6-9D09-3CF5CAC8C583}" type="presParOf" srcId="{D0DA08F0-ED2E-4DEE-971B-CB202B3BE57F}" destId="{05572781-2FA2-4D16-AC16-A990935F235A}" srcOrd="1" destOrd="0" presId="urn:microsoft.com/office/officeart/2005/8/layout/hierarchy6"/>
    <dgm:cxn modelId="{C2CB5397-6FE0-4FA8-AA43-7B25A0C5C425}" type="presParOf" srcId="{05572781-2FA2-4D16-AC16-A990935F235A}" destId="{873C5D08-83A2-4ADC-8167-471195C6A8D3}" srcOrd="0" destOrd="0" presId="urn:microsoft.com/office/officeart/2005/8/layout/hierarchy6"/>
    <dgm:cxn modelId="{F73817B2-B0F5-4928-B5D2-BF0A7EBEBCA8}" type="presParOf" srcId="{873C5D08-83A2-4ADC-8167-471195C6A8D3}" destId="{E47445A1-BB91-4047-9652-C4C9348AC25B}" srcOrd="0" destOrd="0" presId="urn:microsoft.com/office/officeart/2005/8/layout/hierarchy6"/>
    <dgm:cxn modelId="{D2D992E1-3233-4951-B172-E090D00550A8}" type="presParOf" srcId="{873C5D08-83A2-4ADC-8167-471195C6A8D3}" destId="{8F2777ED-CFC9-4BB1-B059-E2B39DF2C7B7}" srcOrd="1" destOrd="0" presId="urn:microsoft.com/office/officeart/2005/8/layout/hierarchy6"/>
    <dgm:cxn modelId="{7C9D49F8-1839-4BF1-9CA9-42790908A4C8}" type="presParOf" srcId="{05572781-2FA2-4D16-AC16-A990935F235A}" destId="{26CBBB57-43E1-4A4F-BC50-7017AFD1D6EE}" srcOrd="1" destOrd="0" presId="urn:microsoft.com/office/officeart/2005/8/layout/hierarchy6"/>
    <dgm:cxn modelId="{BB6535DE-D2B5-45CA-914E-6B4BD3504398}" type="presParOf" srcId="{26CBBB57-43E1-4A4F-BC50-7017AFD1D6EE}" destId="{69D28166-855E-462A-8ED8-77E7F8FD7983}" srcOrd="0" destOrd="0" presId="urn:microsoft.com/office/officeart/2005/8/layout/hierarchy6"/>
    <dgm:cxn modelId="{D6371C84-0467-4B19-A0BB-A459053C1D87}" type="presParOf" srcId="{05572781-2FA2-4D16-AC16-A990935F235A}" destId="{9F93E726-608F-44FA-B9E0-D9F662D01FB8}" srcOrd="2" destOrd="0" presId="urn:microsoft.com/office/officeart/2005/8/layout/hierarchy6"/>
    <dgm:cxn modelId="{2B311095-7CE8-4677-90FE-54393DBF56E2}" type="presParOf" srcId="{9F93E726-608F-44FA-B9E0-D9F662D01FB8}" destId="{E8277E66-7401-47FC-8954-4A282AF4B6A4}" srcOrd="0" destOrd="0" presId="urn:microsoft.com/office/officeart/2005/8/layout/hierarchy6"/>
    <dgm:cxn modelId="{751FF2F2-2F04-4D0D-919E-7E15E0521F7D}" type="presParOf" srcId="{9F93E726-608F-44FA-B9E0-D9F662D01FB8}" destId="{E2A3DE34-C66C-433F-9D30-5482CC74DB97}" srcOrd="1" destOrd="0" presId="urn:microsoft.com/office/officeart/2005/8/layout/hierarchy6"/>
    <dgm:cxn modelId="{16383987-3487-4386-A83E-549B3BA6BF56}" type="presParOf" srcId="{05572781-2FA2-4D16-AC16-A990935F235A}" destId="{9505CF14-15B6-4672-BBE2-A6F74C720504}" srcOrd="3" destOrd="0" presId="urn:microsoft.com/office/officeart/2005/8/layout/hierarchy6"/>
    <dgm:cxn modelId="{D4B32FBC-9F7D-49FC-9C7F-5364519D6BFA}" type="presParOf" srcId="{9505CF14-15B6-4672-BBE2-A6F74C720504}" destId="{CD14B724-EC56-4E54-8778-50D405BC2F0D}" srcOrd="0" destOrd="0" presId="urn:microsoft.com/office/officeart/2005/8/layout/hierarchy6"/>
    <dgm:cxn modelId="{DB036775-512E-47D3-A1D3-FCCEA31843B7}" type="presParOf" srcId="{05572781-2FA2-4D16-AC16-A990935F235A}" destId="{82B2117B-E7AA-451F-BBFB-01B7CFF4D177}" srcOrd="4" destOrd="0" presId="urn:microsoft.com/office/officeart/2005/8/layout/hierarchy6"/>
    <dgm:cxn modelId="{4F23FBD1-AC49-425D-8C83-556A46161392}" type="presParOf" srcId="{82B2117B-E7AA-451F-BBFB-01B7CFF4D177}" destId="{25A9D21A-ADF5-4E06-B7A8-25028C625224}" srcOrd="0" destOrd="0" presId="urn:microsoft.com/office/officeart/2005/8/layout/hierarchy6"/>
    <dgm:cxn modelId="{9B981D78-2933-4E13-A3B9-A083F429434B}" type="presParOf" srcId="{82B2117B-E7AA-451F-BBFB-01B7CFF4D177}" destId="{07FAE679-1F8B-4C43-B13B-7C9B5159815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BDAA76-6C88-4F65-B0D0-053E03757D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64C99D-192C-45F5-8A49-F0ED5B0A8061}">
      <dgm:prSet phldrT="[文本]" custT="1"/>
      <dgm:spPr/>
      <dgm:t>
        <a:bodyPr anchor="ctr"/>
        <a:lstStyle/>
        <a:p>
          <a:pPr algn="ctr"/>
          <a:r>
            <a:rPr lang="zh-CN" altLang="en-US" sz="5400" b="1" dirty="0" smtClean="0">
              <a:solidFill>
                <a:srgbClr val="237402"/>
              </a:solidFill>
            </a:rPr>
            <a:t>优点</a:t>
          </a:r>
          <a:endParaRPr lang="zh-CN" altLang="en-US" sz="5400" b="1" dirty="0">
            <a:solidFill>
              <a:srgbClr val="237402"/>
            </a:solidFill>
          </a:endParaRPr>
        </a:p>
      </dgm:t>
    </dgm:pt>
    <dgm:pt modelId="{B8E1D824-32AD-4C87-8F67-9E94D80B09F0}" type="parTrans" cxnId="{237D6CC2-827C-4CA9-A646-CB384AECD7FE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61B92512-B3D0-429C-8489-932BC1DFC3CA}" type="sibTrans" cxnId="{237D6CC2-827C-4CA9-A646-CB384AECD7FE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5F133EE8-2F89-42A2-A18A-821384F59676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237402"/>
              </a:solidFill>
            </a:rPr>
            <a:t>性能：数据操作使用</a:t>
          </a:r>
          <a:r>
            <a:rPr lang="en-US" altLang="zh-CN" b="1" dirty="0" smtClean="0">
              <a:solidFill>
                <a:srgbClr val="237402"/>
              </a:solidFill>
            </a:rPr>
            <a:t>Task</a:t>
          </a:r>
          <a:r>
            <a:rPr lang="zh-CN" altLang="en-US" b="1" dirty="0" smtClean="0">
              <a:solidFill>
                <a:srgbClr val="237402"/>
              </a:solidFill>
            </a:rPr>
            <a:t>，提升流畅度</a:t>
          </a:r>
          <a:endParaRPr lang="zh-CN" altLang="en-US" b="1" dirty="0">
            <a:solidFill>
              <a:srgbClr val="237402"/>
            </a:solidFill>
          </a:endParaRPr>
        </a:p>
      </dgm:t>
    </dgm:pt>
    <dgm:pt modelId="{5751D074-CD11-400D-8007-309B49188AC2}" type="parTrans" cxnId="{5A6588EE-E7E3-4471-9A16-F7DDA12724FA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95A93055-8760-4F28-BB52-55DEEC6CB026}" type="sibTrans" cxnId="{5A6588EE-E7E3-4471-9A16-F7DDA12724FA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B9DB756C-297D-4B4E-A616-2E638E9E4CE0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237402"/>
              </a:solidFill>
            </a:rPr>
            <a:t>简化：独立消息系统替代默认弹框提示</a:t>
          </a:r>
          <a:endParaRPr lang="zh-CN" altLang="en-US" b="1" dirty="0">
            <a:solidFill>
              <a:srgbClr val="237402"/>
            </a:solidFill>
          </a:endParaRPr>
        </a:p>
      </dgm:t>
    </dgm:pt>
    <dgm:pt modelId="{F42D3005-198E-4B02-9B60-C7EB578869D3}" type="parTrans" cxnId="{720993D6-483B-4C1A-BFD0-E37F034F9C55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38135D36-6651-46A0-82F5-341BCE778E6B}" type="sibTrans" cxnId="{720993D6-483B-4C1A-BFD0-E37F034F9C55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C13657BD-0B4D-492E-9F3F-C6F7D065DE8A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237402"/>
              </a:solidFill>
            </a:rPr>
            <a:t>便捷：实时房态显示在主界面</a:t>
          </a:r>
          <a:endParaRPr lang="zh-CN" altLang="en-US" b="1" dirty="0">
            <a:solidFill>
              <a:srgbClr val="237402"/>
            </a:solidFill>
          </a:endParaRPr>
        </a:p>
      </dgm:t>
    </dgm:pt>
    <dgm:pt modelId="{45ACD9E6-55D7-4E38-9CBB-2B94B80B3821}" type="parTrans" cxnId="{37759205-E4D6-4AA5-B1BD-5676CD9277BA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2F5B48E7-F713-4F2F-9311-CE252D478FBD}" type="sibTrans" cxnId="{37759205-E4D6-4AA5-B1BD-5676CD9277BA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E61FD284-FBA8-411A-A431-FE1959A87768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237402"/>
              </a:solidFill>
            </a:rPr>
            <a:t>智能：系统定时结算</a:t>
          </a:r>
          <a:r>
            <a:rPr lang="en-US" altLang="zh-CN" b="1" dirty="0" smtClean="0">
              <a:solidFill>
                <a:srgbClr val="237402"/>
              </a:solidFill>
            </a:rPr>
            <a:t>(</a:t>
          </a:r>
          <a:r>
            <a:rPr lang="zh-CN" altLang="en-US" b="1" dirty="0" smtClean="0">
              <a:solidFill>
                <a:srgbClr val="237402"/>
              </a:solidFill>
            </a:rPr>
            <a:t>自动分析</a:t>
          </a:r>
          <a:r>
            <a:rPr lang="en-US" altLang="zh-CN" b="1" dirty="0" smtClean="0">
              <a:solidFill>
                <a:srgbClr val="237402"/>
              </a:solidFill>
            </a:rPr>
            <a:t>VIP</a:t>
          </a:r>
          <a:r>
            <a:rPr lang="zh-CN" altLang="en-US" b="1" dirty="0" smtClean="0">
              <a:solidFill>
                <a:srgbClr val="237402"/>
              </a:solidFill>
            </a:rPr>
            <a:t>折扣</a:t>
          </a:r>
          <a:r>
            <a:rPr lang="en-US" altLang="zh-CN" b="1" dirty="0" smtClean="0">
              <a:solidFill>
                <a:srgbClr val="237402"/>
              </a:solidFill>
            </a:rPr>
            <a:t>)</a:t>
          </a:r>
          <a:endParaRPr lang="zh-CN" altLang="en-US" b="1" dirty="0">
            <a:solidFill>
              <a:srgbClr val="237402"/>
            </a:solidFill>
          </a:endParaRPr>
        </a:p>
      </dgm:t>
    </dgm:pt>
    <dgm:pt modelId="{7F1F85F7-9278-4B91-9294-C9D0967841E7}" type="parTrans" cxnId="{7889F474-8E87-4856-8AD4-15545E515287}">
      <dgm:prSet/>
      <dgm:spPr/>
      <dgm:t>
        <a:bodyPr/>
        <a:lstStyle/>
        <a:p>
          <a:endParaRPr lang="zh-CN" altLang="en-US"/>
        </a:p>
      </dgm:t>
    </dgm:pt>
    <dgm:pt modelId="{DF559E79-E6A9-41E1-B1CD-1BF89927097B}" type="sibTrans" cxnId="{7889F474-8E87-4856-8AD4-15545E515287}">
      <dgm:prSet/>
      <dgm:spPr/>
      <dgm:t>
        <a:bodyPr/>
        <a:lstStyle/>
        <a:p>
          <a:endParaRPr lang="zh-CN" altLang="en-US"/>
        </a:p>
      </dgm:t>
    </dgm:pt>
    <dgm:pt modelId="{DFF305E7-F27D-421B-9DCC-B493467F0A8A}" type="pres">
      <dgm:prSet presAssocID="{CBBDAA76-6C88-4F65-B0D0-053E03757D6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C1ED76A-1F7E-47B1-A94C-FCAE843664A8}" type="pres">
      <dgm:prSet presAssocID="{E164C99D-192C-45F5-8A49-F0ED5B0A8061}" presName="thickLine" presStyleLbl="alignNode1" presStyleIdx="0" presStyleCnt="1"/>
      <dgm:spPr/>
    </dgm:pt>
    <dgm:pt modelId="{54F3A5C6-7D4B-4F2C-9F1E-52D79BD08AA7}" type="pres">
      <dgm:prSet presAssocID="{E164C99D-192C-45F5-8A49-F0ED5B0A8061}" presName="horz1" presStyleCnt="0"/>
      <dgm:spPr/>
    </dgm:pt>
    <dgm:pt modelId="{BD6DA2F3-F6E7-4A33-9A56-D7D92B752B19}" type="pres">
      <dgm:prSet presAssocID="{E164C99D-192C-45F5-8A49-F0ED5B0A8061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DCA37C8A-C96F-4BE3-81B3-DBB9CC1A5DA9}" type="pres">
      <dgm:prSet presAssocID="{E164C99D-192C-45F5-8A49-F0ED5B0A8061}" presName="vert1" presStyleCnt="0"/>
      <dgm:spPr/>
    </dgm:pt>
    <dgm:pt modelId="{92DCB803-D3AF-4E3C-9AC0-24ABF884144A}" type="pres">
      <dgm:prSet presAssocID="{5F133EE8-2F89-42A2-A18A-821384F59676}" presName="vertSpace2a" presStyleCnt="0"/>
      <dgm:spPr/>
    </dgm:pt>
    <dgm:pt modelId="{2DF5768C-7BA2-484C-9F4D-280F53396C58}" type="pres">
      <dgm:prSet presAssocID="{5F133EE8-2F89-42A2-A18A-821384F59676}" presName="horz2" presStyleCnt="0"/>
      <dgm:spPr/>
    </dgm:pt>
    <dgm:pt modelId="{66E6BD2C-9FA3-4E5C-AED8-8172D4785462}" type="pres">
      <dgm:prSet presAssocID="{5F133EE8-2F89-42A2-A18A-821384F59676}" presName="horzSpace2" presStyleCnt="0"/>
      <dgm:spPr/>
    </dgm:pt>
    <dgm:pt modelId="{6F08892C-A1F3-4A5A-ABF9-30FF6A15DDA4}" type="pres">
      <dgm:prSet presAssocID="{5F133EE8-2F89-42A2-A18A-821384F59676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A942E5B0-037B-44FB-A45C-9F83A759A3BF}" type="pres">
      <dgm:prSet presAssocID="{5F133EE8-2F89-42A2-A18A-821384F59676}" presName="vert2" presStyleCnt="0"/>
      <dgm:spPr/>
    </dgm:pt>
    <dgm:pt modelId="{E00F19F9-E143-45C8-99F0-6B264F01470D}" type="pres">
      <dgm:prSet presAssocID="{5F133EE8-2F89-42A2-A18A-821384F59676}" presName="thinLine2b" presStyleLbl="callout" presStyleIdx="0" presStyleCnt="4"/>
      <dgm:spPr/>
    </dgm:pt>
    <dgm:pt modelId="{ED181A02-F9C7-4A5C-9CBF-99CAB2587924}" type="pres">
      <dgm:prSet presAssocID="{5F133EE8-2F89-42A2-A18A-821384F59676}" presName="vertSpace2b" presStyleCnt="0"/>
      <dgm:spPr/>
    </dgm:pt>
    <dgm:pt modelId="{B2CE1F07-F9DC-44BA-A951-B57FB8CF36FE}" type="pres">
      <dgm:prSet presAssocID="{B9DB756C-297D-4B4E-A616-2E638E9E4CE0}" presName="horz2" presStyleCnt="0"/>
      <dgm:spPr/>
    </dgm:pt>
    <dgm:pt modelId="{CA6154F8-478E-4C74-8345-F40B95CEB568}" type="pres">
      <dgm:prSet presAssocID="{B9DB756C-297D-4B4E-A616-2E638E9E4CE0}" presName="horzSpace2" presStyleCnt="0"/>
      <dgm:spPr/>
    </dgm:pt>
    <dgm:pt modelId="{9EDAAF5A-F03C-47BA-92C9-F0FFD585386C}" type="pres">
      <dgm:prSet presAssocID="{B9DB756C-297D-4B4E-A616-2E638E9E4CE0}" presName="tx2" presStyleLbl="revTx" presStyleIdx="2" presStyleCnt="5"/>
      <dgm:spPr/>
      <dgm:t>
        <a:bodyPr/>
        <a:lstStyle/>
        <a:p>
          <a:endParaRPr lang="zh-CN" altLang="en-US"/>
        </a:p>
      </dgm:t>
    </dgm:pt>
    <dgm:pt modelId="{8BE41DF4-F311-49E9-8AD5-3CE74D616F9A}" type="pres">
      <dgm:prSet presAssocID="{B9DB756C-297D-4B4E-A616-2E638E9E4CE0}" presName="vert2" presStyleCnt="0"/>
      <dgm:spPr/>
    </dgm:pt>
    <dgm:pt modelId="{6154D16C-7CC5-4347-BCD9-A30195E211DE}" type="pres">
      <dgm:prSet presAssocID="{B9DB756C-297D-4B4E-A616-2E638E9E4CE0}" presName="thinLine2b" presStyleLbl="callout" presStyleIdx="1" presStyleCnt="4"/>
      <dgm:spPr/>
    </dgm:pt>
    <dgm:pt modelId="{BD56339D-0DBC-46A8-85C6-D61AB491B47C}" type="pres">
      <dgm:prSet presAssocID="{B9DB756C-297D-4B4E-A616-2E638E9E4CE0}" presName="vertSpace2b" presStyleCnt="0"/>
      <dgm:spPr/>
    </dgm:pt>
    <dgm:pt modelId="{9CE4F570-3821-46EA-BF71-123998C40CD9}" type="pres">
      <dgm:prSet presAssocID="{C13657BD-0B4D-492E-9F3F-C6F7D065DE8A}" presName="horz2" presStyleCnt="0"/>
      <dgm:spPr/>
    </dgm:pt>
    <dgm:pt modelId="{EA46E2E6-FC4E-46F7-B387-038B12B8C3FC}" type="pres">
      <dgm:prSet presAssocID="{C13657BD-0B4D-492E-9F3F-C6F7D065DE8A}" presName="horzSpace2" presStyleCnt="0"/>
      <dgm:spPr/>
    </dgm:pt>
    <dgm:pt modelId="{A73389CE-22F1-4827-8C43-5673AD9238B6}" type="pres">
      <dgm:prSet presAssocID="{C13657BD-0B4D-492E-9F3F-C6F7D065DE8A}" presName="tx2" presStyleLbl="revTx" presStyleIdx="3" presStyleCnt="5"/>
      <dgm:spPr/>
      <dgm:t>
        <a:bodyPr/>
        <a:lstStyle/>
        <a:p>
          <a:endParaRPr lang="zh-CN" altLang="en-US"/>
        </a:p>
      </dgm:t>
    </dgm:pt>
    <dgm:pt modelId="{A0F8CF5F-9AA8-47A8-8877-E278E8FDD7E1}" type="pres">
      <dgm:prSet presAssocID="{C13657BD-0B4D-492E-9F3F-C6F7D065DE8A}" presName="vert2" presStyleCnt="0"/>
      <dgm:spPr/>
    </dgm:pt>
    <dgm:pt modelId="{46D125E2-CD82-4FBD-9F69-B653728BEAB8}" type="pres">
      <dgm:prSet presAssocID="{C13657BD-0B4D-492E-9F3F-C6F7D065DE8A}" presName="thinLine2b" presStyleLbl="callout" presStyleIdx="2" presStyleCnt="4"/>
      <dgm:spPr/>
    </dgm:pt>
    <dgm:pt modelId="{EA444891-FBB1-4990-AC05-E4AE86D428EC}" type="pres">
      <dgm:prSet presAssocID="{C13657BD-0B4D-492E-9F3F-C6F7D065DE8A}" presName="vertSpace2b" presStyleCnt="0"/>
      <dgm:spPr/>
    </dgm:pt>
    <dgm:pt modelId="{85F4C4B7-0920-4007-8529-76B98F9502A6}" type="pres">
      <dgm:prSet presAssocID="{E61FD284-FBA8-411A-A431-FE1959A87768}" presName="horz2" presStyleCnt="0"/>
      <dgm:spPr/>
    </dgm:pt>
    <dgm:pt modelId="{BDDC52DF-C1AF-4A10-8AE2-123139A4B4E5}" type="pres">
      <dgm:prSet presAssocID="{E61FD284-FBA8-411A-A431-FE1959A87768}" presName="horzSpace2" presStyleCnt="0"/>
      <dgm:spPr/>
    </dgm:pt>
    <dgm:pt modelId="{28A2FA88-9048-4C23-BA20-B73FF6473CDC}" type="pres">
      <dgm:prSet presAssocID="{E61FD284-FBA8-411A-A431-FE1959A87768}" presName="tx2" presStyleLbl="revTx" presStyleIdx="4" presStyleCnt="5"/>
      <dgm:spPr/>
      <dgm:t>
        <a:bodyPr/>
        <a:lstStyle/>
        <a:p>
          <a:endParaRPr lang="zh-CN" altLang="en-US"/>
        </a:p>
      </dgm:t>
    </dgm:pt>
    <dgm:pt modelId="{4D675910-644F-4BC5-86B7-77D057002040}" type="pres">
      <dgm:prSet presAssocID="{E61FD284-FBA8-411A-A431-FE1959A87768}" presName="vert2" presStyleCnt="0"/>
      <dgm:spPr/>
    </dgm:pt>
    <dgm:pt modelId="{A73841A0-5201-43D4-AAB8-9C7399E70CE6}" type="pres">
      <dgm:prSet presAssocID="{E61FD284-FBA8-411A-A431-FE1959A87768}" presName="thinLine2b" presStyleLbl="callout" presStyleIdx="3" presStyleCnt="4"/>
      <dgm:spPr/>
    </dgm:pt>
    <dgm:pt modelId="{AAD6BE36-23A2-424F-B635-68E09ACBAE04}" type="pres">
      <dgm:prSet presAssocID="{E61FD284-FBA8-411A-A431-FE1959A87768}" presName="vertSpace2b" presStyleCnt="0"/>
      <dgm:spPr/>
    </dgm:pt>
  </dgm:ptLst>
  <dgm:cxnLst>
    <dgm:cxn modelId="{CCDAD3CB-4D07-484F-B0DD-192AFB213573}" type="presOf" srcId="{CBBDAA76-6C88-4F65-B0D0-053E03757D6B}" destId="{DFF305E7-F27D-421B-9DCC-B493467F0A8A}" srcOrd="0" destOrd="0" presId="urn:microsoft.com/office/officeart/2008/layout/LinedList"/>
    <dgm:cxn modelId="{4EC8CA67-5E5F-4527-A1CA-69C7FB3644EA}" type="presOf" srcId="{E164C99D-192C-45F5-8A49-F0ED5B0A8061}" destId="{BD6DA2F3-F6E7-4A33-9A56-D7D92B752B19}" srcOrd="0" destOrd="0" presId="urn:microsoft.com/office/officeart/2008/layout/LinedList"/>
    <dgm:cxn modelId="{022E4FA8-6334-45DC-BDCB-55BBEFE455CE}" type="presOf" srcId="{C13657BD-0B4D-492E-9F3F-C6F7D065DE8A}" destId="{A73389CE-22F1-4827-8C43-5673AD9238B6}" srcOrd="0" destOrd="0" presId="urn:microsoft.com/office/officeart/2008/layout/LinedList"/>
    <dgm:cxn modelId="{7889F474-8E87-4856-8AD4-15545E515287}" srcId="{E164C99D-192C-45F5-8A49-F0ED5B0A8061}" destId="{E61FD284-FBA8-411A-A431-FE1959A87768}" srcOrd="3" destOrd="0" parTransId="{7F1F85F7-9278-4B91-9294-C9D0967841E7}" sibTransId="{DF559E79-E6A9-41E1-B1CD-1BF89927097B}"/>
    <dgm:cxn modelId="{37759205-E4D6-4AA5-B1BD-5676CD9277BA}" srcId="{E164C99D-192C-45F5-8A49-F0ED5B0A8061}" destId="{C13657BD-0B4D-492E-9F3F-C6F7D065DE8A}" srcOrd="2" destOrd="0" parTransId="{45ACD9E6-55D7-4E38-9CBB-2B94B80B3821}" sibTransId="{2F5B48E7-F713-4F2F-9311-CE252D478FBD}"/>
    <dgm:cxn modelId="{AD15E460-D041-42CC-8119-6A61BA4590DA}" type="presOf" srcId="{E61FD284-FBA8-411A-A431-FE1959A87768}" destId="{28A2FA88-9048-4C23-BA20-B73FF6473CDC}" srcOrd="0" destOrd="0" presId="urn:microsoft.com/office/officeart/2008/layout/LinedList"/>
    <dgm:cxn modelId="{FA8E2FB0-44F6-4FAC-8752-67252E0E6B3F}" type="presOf" srcId="{B9DB756C-297D-4B4E-A616-2E638E9E4CE0}" destId="{9EDAAF5A-F03C-47BA-92C9-F0FFD585386C}" srcOrd="0" destOrd="0" presId="urn:microsoft.com/office/officeart/2008/layout/LinedList"/>
    <dgm:cxn modelId="{720993D6-483B-4C1A-BFD0-E37F034F9C55}" srcId="{E164C99D-192C-45F5-8A49-F0ED5B0A8061}" destId="{B9DB756C-297D-4B4E-A616-2E638E9E4CE0}" srcOrd="1" destOrd="0" parTransId="{F42D3005-198E-4B02-9B60-C7EB578869D3}" sibTransId="{38135D36-6651-46A0-82F5-341BCE778E6B}"/>
    <dgm:cxn modelId="{5A6588EE-E7E3-4471-9A16-F7DDA12724FA}" srcId="{E164C99D-192C-45F5-8A49-F0ED5B0A8061}" destId="{5F133EE8-2F89-42A2-A18A-821384F59676}" srcOrd="0" destOrd="0" parTransId="{5751D074-CD11-400D-8007-309B49188AC2}" sibTransId="{95A93055-8760-4F28-BB52-55DEEC6CB026}"/>
    <dgm:cxn modelId="{D1141169-A7ED-41F5-B0DE-8FAD296739E5}" type="presOf" srcId="{5F133EE8-2F89-42A2-A18A-821384F59676}" destId="{6F08892C-A1F3-4A5A-ABF9-30FF6A15DDA4}" srcOrd="0" destOrd="0" presId="urn:microsoft.com/office/officeart/2008/layout/LinedList"/>
    <dgm:cxn modelId="{237D6CC2-827C-4CA9-A646-CB384AECD7FE}" srcId="{CBBDAA76-6C88-4F65-B0D0-053E03757D6B}" destId="{E164C99D-192C-45F5-8A49-F0ED5B0A8061}" srcOrd="0" destOrd="0" parTransId="{B8E1D824-32AD-4C87-8F67-9E94D80B09F0}" sibTransId="{61B92512-B3D0-429C-8489-932BC1DFC3CA}"/>
    <dgm:cxn modelId="{B35AFB07-4E88-4BCC-AF52-316EC78CD52C}" type="presParOf" srcId="{DFF305E7-F27D-421B-9DCC-B493467F0A8A}" destId="{6C1ED76A-1F7E-47B1-A94C-FCAE843664A8}" srcOrd="0" destOrd="0" presId="urn:microsoft.com/office/officeart/2008/layout/LinedList"/>
    <dgm:cxn modelId="{2402D602-6A5B-4B32-8B85-58643D890B8E}" type="presParOf" srcId="{DFF305E7-F27D-421B-9DCC-B493467F0A8A}" destId="{54F3A5C6-7D4B-4F2C-9F1E-52D79BD08AA7}" srcOrd="1" destOrd="0" presId="urn:microsoft.com/office/officeart/2008/layout/LinedList"/>
    <dgm:cxn modelId="{8554FE73-B898-4AA0-B249-5DDD1A5B574C}" type="presParOf" srcId="{54F3A5C6-7D4B-4F2C-9F1E-52D79BD08AA7}" destId="{BD6DA2F3-F6E7-4A33-9A56-D7D92B752B19}" srcOrd="0" destOrd="0" presId="urn:microsoft.com/office/officeart/2008/layout/LinedList"/>
    <dgm:cxn modelId="{5BE471AA-BBC2-4C83-A013-BB088B122176}" type="presParOf" srcId="{54F3A5C6-7D4B-4F2C-9F1E-52D79BD08AA7}" destId="{DCA37C8A-C96F-4BE3-81B3-DBB9CC1A5DA9}" srcOrd="1" destOrd="0" presId="urn:microsoft.com/office/officeart/2008/layout/LinedList"/>
    <dgm:cxn modelId="{F5F6236B-91A0-414C-A42A-DD01FD1157C4}" type="presParOf" srcId="{DCA37C8A-C96F-4BE3-81B3-DBB9CC1A5DA9}" destId="{92DCB803-D3AF-4E3C-9AC0-24ABF884144A}" srcOrd="0" destOrd="0" presId="urn:microsoft.com/office/officeart/2008/layout/LinedList"/>
    <dgm:cxn modelId="{68E02007-C8A9-4B7F-AB36-E7E493C19949}" type="presParOf" srcId="{DCA37C8A-C96F-4BE3-81B3-DBB9CC1A5DA9}" destId="{2DF5768C-7BA2-484C-9F4D-280F53396C58}" srcOrd="1" destOrd="0" presId="urn:microsoft.com/office/officeart/2008/layout/LinedList"/>
    <dgm:cxn modelId="{2D2977B2-53BD-4DC7-9B98-B7CE983609F5}" type="presParOf" srcId="{2DF5768C-7BA2-484C-9F4D-280F53396C58}" destId="{66E6BD2C-9FA3-4E5C-AED8-8172D4785462}" srcOrd="0" destOrd="0" presId="urn:microsoft.com/office/officeart/2008/layout/LinedList"/>
    <dgm:cxn modelId="{99D54666-4006-4C86-BAC6-960654E411D8}" type="presParOf" srcId="{2DF5768C-7BA2-484C-9F4D-280F53396C58}" destId="{6F08892C-A1F3-4A5A-ABF9-30FF6A15DDA4}" srcOrd="1" destOrd="0" presId="urn:microsoft.com/office/officeart/2008/layout/LinedList"/>
    <dgm:cxn modelId="{18C428FF-DA43-4A62-B279-9F2B47BD45AC}" type="presParOf" srcId="{2DF5768C-7BA2-484C-9F4D-280F53396C58}" destId="{A942E5B0-037B-44FB-A45C-9F83A759A3BF}" srcOrd="2" destOrd="0" presId="urn:microsoft.com/office/officeart/2008/layout/LinedList"/>
    <dgm:cxn modelId="{D6386E8A-3EDA-4E36-92DA-4A30269FF4E3}" type="presParOf" srcId="{DCA37C8A-C96F-4BE3-81B3-DBB9CC1A5DA9}" destId="{E00F19F9-E143-45C8-99F0-6B264F01470D}" srcOrd="2" destOrd="0" presId="urn:microsoft.com/office/officeart/2008/layout/LinedList"/>
    <dgm:cxn modelId="{E62330FB-1C0B-48BD-8631-82E714A6835F}" type="presParOf" srcId="{DCA37C8A-C96F-4BE3-81B3-DBB9CC1A5DA9}" destId="{ED181A02-F9C7-4A5C-9CBF-99CAB2587924}" srcOrd="3" destOrd="0" presId="urn:microsoft.com/office/officeart/2008/layout/LinedList"/>
    <dgm:cxn modelId="{67EB5F5C-C37A-4160-98E0-4A635C7D63D9}" type="presParOf" srcId="{DCA37C8A-C96F-4BE3-81B3-DBB9CC1A5DA9}" destId="{B2CE1F07-F9DC-44BA-A951-B57FB8CF36FE}" srcOrd="4" destOrd="0" presId="urn:microsoft.com/office/officeart/2008/layout/LinedList"/>
    <dgm:cxn modelId="{AF5235E8-2DD5-4AE4-90E2-27E62D2C9C25}" type="presParOf" srcId="{B2CE1F07-F9DC-44BA-A951-B57FB8CF36FE}" destId="{CA6154F8-478E-4C74-8345-F40B95CEB568}" srcOrd="0" destOrd="0" presId="urn:microsoft.com/office/officeart/2008/layout/LinedList"/>
    <dgm:cxn modelId="{6ED0E927-36F2-4534-A4F9-4D5C9866FE0B}" type="presParOf" srcId="{B2CE1F07-F9DC-44BA-A951-B57FB8CF36FE}" destId="{9EDAAF5A-F03C-47BA-92C9-F0FFD585386C}" srcOrd="1" destOrd="0" presId="urn:microsoft.com/office/officeart/2008/layout/LinedList"/>
    <dgm:cxn modelId="{6611709A-ED3D-44EB-BC76-AC86BF660669}" type="presParOf" srcId="{B2CE1F07-F9DC-44BA-A951-B57FB8CF36FE}" destId="{8BE41DF4-F311-49E9-8AD5-3CE74D616F9A}" srcOrd="2" destOrd="0" presId="urn:microsoft.com/office/officeart/2008/layout/LinedList"/>
    <dgm:cxn modelId="{E99C52CA-C3F9-4EC5-AC90-7DC5A3FEA16E}" type="presParOf" srcId="{DCA37C8A-C96F-4BE3-81B3-DBB9CC1A5DA9}" destId="{6154D16C-7CC5-4347-BCD9-A30195E211DE}" srcOrd="5" destOrd="0" presId="urn:microsoft.com/office/officeart/2008/layout/LinedList"/>
    <dgm:cxn modelId="{250DA14E-FC77-485E-AE4E-360C87BF8CF7}" type="presParOf" srcId="{DCA37C8A-C96F-4BE3-81B3-DBB9CC1A5DA9}" destId="{BD56339D-0DBC-46A8-85C6-D61AB491B47C}" srcOrd="6" destOrd="0" presId="urn:microsoft.com/office/officeart/2008/layout/LinedList"/>
    <dgm:cxn modelId="{D1F01813-93BB-4F2E-B853-FBF16DB3B237}" type="presParOf" srcId="{DCA37C8A-C96F-4BE3-81B3-DBB9CC1A5DA9}" destId="{9CE4F570-3821-46EA-BF71-123998C40CD9}" srcOrd="7" destOrd="0" presId="urn:microsoft.com/office/officeart/2008/layout/LinedList"/>
    <dgm:cxn modelId="{061C09D8-B260-4C32-82C3-F45C25279D1E}" type="presParOf" srcId="{9CE4F570-3821-46EA-BF71-123998C40CD9}" destId="{EA46E2E6-FC4E-46F7-B387-038B12B8C3FC}" srcOrd="0" destOrd="0" presId="urn:microsoft.com/office/officeart/2008/layout/LinedList"/>
    <dgm:cxn modelId="{17A51147-02B9-4031-B2D4-C4ABF67442F8}" type="presParOf" srcId="{9CE4F570-3821-46EA-BF71-123998C40CD9}" destId="{A73389CE-22F1-4827-8C43-5673AD9238B6}" srcOrd="1" destOrd="0" presId="urn:microsoft.com/office/officeart/2008/layout/LinedList"/>
    <dgm:cxn modelId="{7050F9B9-D298-4558-A351-F9BDB836A423}" type="presParOf" srcId="{9CE4F570-3821-46EA-BF71-123998C40CD9}" destId="{A0F8CF5F-9AA8-47A8-8877-E278E8FDD7E1}" srcOrd="2" destOrd="0" presId="urn:microsoft.com/office/officeart/2008/layout/LinedList"/>
    <dgm:cxn modelId="{0E291FE4-C0C2-430D-A23F-196F2F4F7B69}" type="presParOf" srcId="{DCA37C8A-C96F-4BE3-81B3-DBB9CC1A5DA9}" destId="{46D125E2-CD82-4FBD-9F69-B653728BEAB8}" srcOrd="8" destOrd="0" presId="urn:microsoft.com/office/officeart/2008/layout/LinedList"/>
    <dgm:cxn modelId="{A10B563B-DCEA-4F1D-9D14-283E311AA11F}" type="presParOf" srcId="{DCA37C8A-C96F-4BE3-81B3-DBB9CC1A5DA9}" destId="{EA444891-FBB1-4990-AC05-E4AE86D428EC}" srcOrd="9" destOrd="0" presId="urn:microsoft.com/office/officeart/2008/layout/LinedList"/>
    <dgm:cxn modelId="{026C7A06-8161-41E5-8CAD-B0AB0D85215A}" type="presParOf" srcId="{DCA37C8A-C96F-4BE3-81B3-DBB9CC1A5DA9}" destId="{85F4C4B7-0920-4007-8529-76B98F9502A6}" srcOrd="10" destOrd="0" presId="urn:microsoft.com/office/officeart/2008/layout/LinedList"/>
    <dgm:cxn modelId="{E322B650-3FFC-4E76-942E-5B938D0B7A7C}" type="presParOf" srcId="{85F4C4B7-0920-4007-8529-76B98F9502A6}" destId="{BDDC52DF-C1AF-4A10-8AE2-123139A4B4E5}" srcOrd="0" destOrd="0" presId="urn:microsoft.com/office/officeart/2008/layout/LinedList"/>
    <dgm:cxn modelId="{F51FA098-850C-41F3-A401-BCF70DA31010}" type="presParOf" srcId="{85F4C4B7-0920-4007-8529-76B98F9502A6}" destId="{28A2FA88-9048-4C23-BA20-B73FF6473CDC}" srcOrd="1" destOrd="0" presId="urn:microsoft.com/office/officeart/2008/layout/LinedList"/>
    <dgm:cxn modelId="{E6E84EB4-FAFC-4672-A330-109DA75D1E07}" type="presParOf" srcId="{85F4C4B7-0920-4007-8529-76B98F9502A6}" destId="{4D675910-644F-4BC5-86B7-77D057002040}" srcOrd="2" destOrd="0" presId="urn:microsoft.com/office/officeart/2008/layout/LinedList"/>
    <dgm:cxn modelId="{03B91CFC-D8D3-4A2A-8E29-4406B4721D8A}" type="presParOf" srcId="{DCA37C8A-C96F-4BE3-81B3-DBB9CC1A5DA9}" destId="{A73841A0-5201-43D4-AAB8-9C7399E70CE6}" srcOrd="11" destOrd="0" presId="urn:microsoft.com/office/officeart/2008/layout/LinedList"/>
    <dgm:cxn modelId="{422A879C-1EB7-4CAD-973C-5E596F10FE42}" type="presParOf" srcId="{DCA37C8A-C96F-4BE3-81B3-DBB9CC1A5DA9}" destId="{AAD6BE36-23A2-424F-B635-68E09ACBAE04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BDAA76-6C88-4F65-B0D0-053E03757D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64C99D-192C-45F5-8A49-F0ED5B0A8061}">
      <dgm:prSet phldrT="[文本]"/>
      <dgm:spPr/>
      <dgm:t>
        <a:bodyPr anchor="ctr"/>
        <a:lstStyle/>
        <a:p>
          <a:pPr algn="ctr"/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不足</a:t>
          </a:r>
          <a:endParaRPr lang="zh-CN" alt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B8E1D824-32AD-4C87-8F67-9E94D80B09F0}" type="parTrans" cxnId="{237D6CC2-827C-4CA9-A646-CB384AECD7FE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61B92512-B3D0-429C-8489-932BC1DFC3CA}" type="sibTrans" cxnId="{237D6CC2-827C-4CA9-A646-CB384AECD7FE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5F133EE8-2F89-42A2-A18A-821384F59676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功能较单一，部分功能仍未完善</a:t>
          </a:r>
          <a:endParaRPr lang="zh-CN" alt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5751D074-CD11-400D-8007-309B49188AC2}" type="parTrans" cxnId="{5A6588EE-E7E3-4471-9A16-F7DDA12724FA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95A93055-8760-4F28-BB52-55DEEC6CB026}" type="sibTrans" cxnId="{5A6588EE-E7E3-4471-9A16-F7DDA12724FA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B9DB756C-297D-4B4E-A616-2E638E9E4CE0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1">
                  <a:lumMod val="75000"/>
                </a:schemeClr>
              </a:solidFill>
            </a:rPr>
            <a:t>快捷操作键未</a:t>
          </a:r>
          <a:r>
            <a:rPr lang="zh-CN" altLang="en-US" b="1" smtClean="0">
              <a:solidFill>
                <a:schemeClr val="accent1">
                  <a:lumMod val="75000"/>
                </a:schemeClr>
              </a:solidFill>
            </a:rPr>
            <a:t>完善，存在一定操作难度</a:t>
          </a:r>
          <a:endParaRPr lang="zh-CN" alt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F42D3005-198E-4B02-9B60-C7EB578869D3}" type="parTrans" cxnId="{720993D6-483B-4C1A-BFD0-E37F034F9C55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38135D36-6651-46A0-82F5-341BCE778E6B}" type="sibTrans" cxnId="{720993D6-483B-4C1A-BFD0-E37F034F9C55}">
      <dgm:prSet/>
      <dgm:spPr/>
      <dgm:t>
        <a:bodyPr/>
        <a:lstStyle/>
        <a:p>
          <a:endParaRPr lang="zh-CN" altLang="en-US">
            <a:solidFill>
              <a:schemeClr val="accent1">
                <a:lumMod val="75000"/>
              </a:schemeClr>
            </a:solidFill>
          </a:endParaRPr>
        </a:p>
      </dgm:t>
    </dgm:pt>
    <dgm:pt modelId="{DFF305E7-F27D-421B-9DCC-B493467F0A8A}" type="pres">
      <dgm:prSet presAssocID="{CBBDAA76-6C88-4F65-B0D0-053E03757D6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C1ED76A-1F7E-47B1-A94C-FCAE843664A8}" type="pres">
      <dgm:prSet presAssocID="{E164C99D-192C-45F5-8A49-F0ED5B0A8061}" presName="thickLine" presStyleLbl="alignNode1" presStyleIdx="0" presStyleCnt="1"/>
      <dgm:spPr/>
    </dgm:pt>
    <dgm:pt modelId="{54F3A5C6-7D4B-4F2C-9F1E-52D79BD08AA7}" type="pres">
      <dgm:prSet presAssocID="{E164C99D-192C-45F5-8A49-F0ED5B0A8061}" presName="horz1" presStyleCnt="0"/>
      <dgm:spPr/>
    </dgm:pt>
    <dgm:pt modelId="{BD6DA2F3-F6E7-4A33-9A56-D7D92B752B19}" type="pres">
      <dgm:prSet presAssocID="{E164C99D-192C-45F5-8A49-F0ED5B0A8061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DCA37C8A-C96F-4BE3-81B3-DBB9CC1A5DA9}" type="pres">
      <dgm:prSet presAssocID="{E164C99D-192C-45F5-8A49-F0ED5B0A8061}" presName="vert1" presStyleCnt="0"/>
      <dgm:spPr/>
    </dgm:pt>
    <dgm:pt modelId="{92DCB803-D3AF-4E3C-9AC0-24ABF884144A}" type="pres">
      <dgm:prSet presAssocID="{5F133EE8-2F89-42A2-A18A-821384F59676}" presName="vertSpace2a" presStyleCnt="0"/>
      <dgm:spPr/>
    </dgm:pt>
    <dgm:pt modelId="{2DF5768C-7BA2-484C-9F4D-280F53396C58}" type="pres">
      <dgm:prSet presAssocID="{5F133EE8-2F89-42A2-A18A-821384F59676}" presName="horz2" presStyleCnt="0"/>
      <dgm:spPr/>
    </dgm:pt>
    <dgm:pt modelId="{66E6BD2C-9FA3-4E5C-AED8-8172D4785462}" type="pres">
      <dgm:prSet presAssocID="{5F133EE8-2F89-42A2-A18A-821384F59676}" presName="horzSpace2" presStyleCnt="0"/>
      <dgm:spPr/>
    </dgm:pt>
    <dgm:pt modelId="{6F08892C-A1F3-4A5A-ABF9-30FF6A15DDA4}" type="pres">
      <dgm:prSet presAssocID="{5F133EE8-2F89-42A2-A18A-821384F59676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A942E5B0-037B-44FB-A45C-9F83A759A3BF}" type="pres">
      <dgm:prSet presAssocID="{5F133EE8-2F89-42A2-A18A-821384F59676}" presName="vert2" presStyleCnt="0"/>
      <dgm:spPr/>
    </dgm:pt>
    <dgm:pt modelId="{E00F19F9-E143-45C8-99F0-6B264F01470D}" type="pres">
      <dgm:prSet presAssocID="{5F133EE8-2F89-42A2-A18A-821384F59676}" presName="thinLine2b" presStyleLbl="callout" presStyleIdx="0" presStyleCnt="2"/>
      <dgm:spPr/>
    </dgm:pt>
    <dgm:pt modelId="{ED181A02-F9C7-4A5C-9CBF-99CAB2587924}" type="pres">
      <dgm:prSet presAssocID="{5F133EE8-2F89-42A2-A18A-821384F59676}" presName="vertSpace2b" presStyleCnt="0"/>
      <dgm:spPr/>
    </dgm:pt>
    <dgm:pt modelId="{B2CE1F07-F9DC-44BA-A951-B57FB8CF36FE}" type="pres">
      <dgm:prSet presAssocID="{B9DB756C-297D-4B4E-A616-2E638E9E4CE0}" presName="horz2" presStyleCnt="0"/>
      <dgm:spPr/>
    </dgm:pt>
    <dgm:pt modelId="{CA6154F8-478E-4C74-8345-F40B95CEB568}" type="pres">
      <dgm:prSet presAssocID="{B9DB756C-297D-4B4E-A616-2E638E9E4CE0}" presName="horzSpace2" presStyleCnt="0"/>
      <dgm:spPr/>
    </dgm:pt>
    <dgm:pt modelId="{9EDAAF5A-F03C-47BA-92C9-F0FFD585386C}" type="pres">
      <dgm:prSet presAssocID="{B9DB756C-297D-4B4E-A616-2E638E9E4CE0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8BE41DF4-F311-49E9-8AD5-3CE74D616F9A}" type="pres">
      <dgm:prSet presAssocID="{B9DB756C-297D-4B4E-A616-2E638E9E4CE0}" presName="vert2" presStyleCnt="0"/>
      <dgm:spPr/>
    </dgm:pt>
    <dgm:pt modelId="{6154D16C-7CC5-4347-BCD9-A30195E211DE}" type="pres">
      <dgm:prSet presAssocID="{B9DB756C-297D-4B4E-A616-2E638E9E4CE0}" presName="thinLine2b" presStyleLbl="callout" presStyleIdx="1" presStyleCnt="2"/>
      <dgm:spPr/>
    </dgm:pt>
    <dgm:pt modelId="{BD56339D-0DBC-46A8-85C6-D61AB491B47C}" type="pres">
      <dgm:prSet presAssocID="{B9DB756C-297D-4B4E-A616-2E638E9E4CE0}" presName="vertSpace2b" presStyleCnt="0"/>
      <dgm:spPr/>
    </dgm:pt>
  </dgm:ptLst>
  <dgm:cxnLst>
    <dgm:cxn modelId="{E35FBF6A-25CA-49DF-977C-960B11AECC98}" type="presOf" srcId="{B9DB756C-297D-4B4E-A616-2E638E9E4CE0}" destId="{9EDAAF5A-F03C-47BA-92C9-F0FFD585386C}" srcOrd="0" destOrd="0" presId="urn:microsoft.com/office/officeart/2008/layout/LinedList"/>
    <dgm:cxn modelId="{CA1B6885-B080-47D2-AA9D-222C27ACFE10}" type="presOf" srcId="{5F133EE8-2F89-42A2-A18A-821384F59676}" destId="{6F08892C-A1F3-4A5A-ABF9-30FF6A15DDA4}" srcOrd="0" destOrd="0" presId="urn:microsoft.com/office/officeart/2008/layout/LinedList"/>
    <dgm:cxn modelId="{5635CF90-9111-4013-833A-526FF3923167}" type="presOf" srcId="{CBBDAA76-6C88-4F65-B0D0-053E03757D6B}" destId="{DFF305E7-F27D-421B-9DCC-B493467F0A8A}" srcOrd="0" destOrd="0" presId="urn:microsoft.com/office/officeart/2008/layout/LinedList"/>
    <dgm:cxn modelId="{DC662D2A-893B-47AC-97FA-149356CE74F1}" type="presOf" srcId="{E164C99D-192C-45F5-8A49-F0ED5B0A8061}" destId="{BD6DA2F3-F6E7-4A33-9A56-D7D92B752B19}" srcOrd="0" destOrd="0" presId="urn:microsoft.com/office/officeart/2008/layout/LinedList"/>
    <dgm:cxn modelId="{720993D6-483B-4C1A-BFD0-E37F034F9C55}" srcId="{E164C99D-192C-45F5-8A49-F0ED5B0A8061}" destId="{B9DB756C-297D-4B4E-A616-2E638E9E4CE0}" srcOrd="1" destOrd="0" parTransId="{F42D3005-198E-4B02-9B60-C7EB578869D3}" sibTransId="{38135D36-6651-46A0-82F5-341BCE778E6B}"/>
    <dgm:cxn modelId="{5A6588EE-E7E3-4471-9A16-F7DDA12724FA}" srcId="{E164C99D-192C-45F5-8A49-F0ED5B0A8061}" destId="{5F133EE8-2F89-42A2-A18A-821384F59676}" srcOrd="0" destOrd="0" parTransId="{5751D074-CD11-400D-8007-309B49188AC2}" sibTransId="{95A93055-8760-4F28-BB52-55DEEC6CB026}"/>
    <dgm:cxn modelId="{237D6CC2-827C-4CA9-A646-CB384AECD7FE}" srcId="{CBBDAA76-6C88-4F65-B0D0-053E03757D6B}" destId="{E164C99D-192C-45F5-8A49-F0ED5B0A8061}" srcOrd="0" destOrd="0" parTransId="{B8E1D824-32AD-4C87-8F67-9E94D80B09F0}" sibTransId="{61B92512-B3D0-429C-8489-932BC1DFC3CA}"/>
    <dgm:cxn modelId="{2134E53F-5172-4B3A-907E-A93B02DB8F93}" type="presParOf" srcId="{DFF305E7-F27D-421B-9DCC-B493467F0A8A}" destId="{6C1ED76A-1F7E-47B1-A94C-FCAE843664A8}" srcOrd="0" destOrd="0" presId="urn:microsoft.com/office/officeart/2008/layout/LinedList"/>
    <dgm:cxn modelId="{E9E2EE04-E5B1-4BE7-98B6-57404CA0ADD8}" type="presParOf" srcId="{DFF305E7-F27D-421B-9DCC-B493467F0A8A}" destId="{54F3A5C6-7D4B-4F2C-9F1E-52D79BD08AA7}" srcOrd="1" destOrd="0" presId="urn:microsoft.com/office/officeart/2008/layout/LinedList"/>
    <dgm:cxn modelId="{9927547D-7CBC-423A-A518-5324113453F3}" type="presParOf" srcId="{54F3A5C6-7D4B-4F2C-9F1E-52D79BD08AA7}" destId="{BD6DA2F3-F6E7-4A33-9A56-D7D92B752B19}" srcOrd="0" destOrd="0" presId="urn:microsoft.com/office/officeart/2008/layout/LinedList"/>
    <dgm:cxn modelId="{57798225-59F6-4BC7-AC6F-A9E27F9802EB}" type="presParOf" srcId="{54F3A5C6-7D4B-4F2C-9F1E-52D79BD08AA7}" destId="{DCA37C8A-C96F-4BE3-81B3-DBB9CC1A5DA9}" srcOrd="1" destOrd="0" presId="urn:microsoft.com/office/officeart/2008/layout/LinedList"/>
    <dgm:cxn modelId="{9E5D7DB1-69FA-4C53-99C7-23CEE8684803}" type="presParOf" srcId="{DCA37C8A-C96F-4BE3-81B3-DBB9CC1A5DA9}" destId="{92DCB803-D3AF-4E3C-9AC0-24ABF884144A}" srcOrd="0" destOrd="0" presId="urn:microsoft.com/office/officeart/2008/layout/LinedList"/>
    <dgm:cxn modelId="{5AF733A8-A085-4307-B8D4-2C12A1A62D8A}" type="presParOf" srcId="{DCA37C8A-C96F-4BE3-81B3-DBB9CC1A5DA9}" destId="{2DF5768C-7BA2-484C-9F4D-280F53396C58}" srcOrd="1" destOrd="0" presId="urn:microsoft.com/office/officeart/2008/layout/LinedList"/>
    <dgm:cxn modelId="{DF7FDCD2-2649-4BD7-A8AA-A29EB5E0A8C5}" type="presParOf" srcId="{2DF5768C-7BA2-484C-9F4D-280F53396C58}" destId="{66E6BD2C-9FA3-4E5C-AED8-8172D4785462}" srcOrd="0" destOrd="0" presId="urn:microsoft.com/office/officeart/2008/layout/LinedList"/>
    <dgm:cxn modelId="{4F38D08B-BF7C-4119-AB99-CEC26ADE4B41}" type="presParOf" srcId="{2DF5768C-7BA2-484C-9F4D-280F53396C58}" destId="{6F08892C-A1F3-4A5A-ABF9-30FF6A15DDA4}" srcOrd="1" destOrd="0" presId="urn:microsoft.com/office/officeart/2008/layout/LinedList"/>
    <dgm:cxn modelId="{3263D94C-05C3-432C-B0C3-FE5397785279}" type="presParOf" srcId="{2DF5768C-7BA2-484C-9F4D-280F53396C58}" destId="{A942E5B0-037B-44FB-A45C-9F83A759A3BF}" srcOrd="2" destOrd="0" presId="urn:microsoft.com/office/officeart/2008/layout/LinedList"/>
    <dgm:cxn modelId="{3CDAB0D1-DC29-481C-AE3C-FE5F33165AED}" type="presParOf" srcId="{DCA37C8A-C96F-4BE3-81B3-DBB9CC1A5DA9}" destId="{E00F19F9-E143-45C8-99F0-6B264F01470D}" srcOrd="2" destOrd="0" presId="urn:microsoft.com/office/officeart/2008/layout/LinedList"/>
    <dgm:cxn modelId="{2E00F072-2298-4109-88A2-4F1AD22F5836}" type="presParOf" srcId="{DCA37C8A-C96F-4BE3-81B3-DBB9CC1A5DA9}" destId="{ED181A02-F9C7-4A5C-9CBF-99CAB2587924}" srcOrd="3" destOrd="0" presId="urn:microsoft.com/office/officeart/2008/layout/LinedList"/>
    <dgm:cxn modelId="{ACA12D7E-EA98-486E-9AE0-B1EB07D07F38}" type="presParOf" srcId="{DCA37C8A-C96F-4BE3-81B3-DBB9CC1A5DA9}" destId="{B2CE1F07-F9DC-44BA-A951-B57FB8CF36FE}" srcOrd="4" destOrd="0" presId="urn:microsoft.com/office/officeart/2008/layout/LinedList"/>
    <dgm:cxn modelId="{483F5809-B00B-4BA8-9E16-0400B596AE44}" type="presParOf" srcId="{B2CE1F07-F9DC-44BA-A951-B57FB8CF36FE}" destId="{CA6154F8-478E-4C74-8345-F40B95CEB568}" srcOrd="0" destOrd="0" presId="urn:microsoft.com/office/officeart/2008/layout/LinedList"/>
    <dgm:cxn modelId="{ED05F064-B3F4-4304-8DB1-B744E453F55D}" type="presParOf" srcId="{B2CE1F07-F9DC-44BA-A951-B57FB8CF36FE}" destId="{9EDAAF5A-F03C-47BA-92C9-F0FFD585386C}" srcOrd="1" destOrd="0" presId="urn:microsoft.com/office/officeart/2008/layout/LinedList"/>
    <dgm:cxn modelId="{B8EFFD86-CE40-4198-BEE2-5F4EB11E3367}" type="presParOf" srcId="{B2CE1F07-F9DC-44BA-A951-B57FB8CF36FE}" destId="{8BE41DF4-F311-49E9-8AD5-3CE74D616F9A}" srcOrd="2" destOrd="0" presId="urn:microsoft.com/office/officeart/2008/layout/LinedList"/>
    <dgm:cxn modelId="{C47AF4A8-C2A4-4E97-889E-65D39B407C26}" type="presParOf" srcId="{DCA37C8A-C96F-4BE3-81B3-DBB9CC1A5DA9}" destId="{6154D16C-7CC5-4347-BCD9-A30195E211DE}" srcOrd="5" destOrd="0" presId="urn:microsoft.com/office/officeart/2008/layout/LinedList"/>
    <dgm:cxn modelId="{B9ECF48E-A664-4F36-8102-C17461C70730}" type="presParOf" srcId="{DCA37C8A-C96F-4BE3-81B3-DBB9CC1A5DA9}" destId="{BD56339D-0DBC-46A8-85C6-D61AB491B47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F8A653-1087-4E87-A9E4-F63EF5B59B40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C75DD3-C6DB-4EB7-AA9D-6EC086F74600}">
      <dgm:prSet phldrT="[文本]" custT="1"/>
      <dgm:spPr/>
      <dgm:t>
        <a:bodyPr/>
        <a:lstStyle/>
        <a:p>
          <a:r>
            <a:rPr lang="zh-CN" altLang="en-US" sz="2800" b="1" dirty="0" smtClean="0">
              <a:latin typeface="华文楷体" pitchFamily="2" charset="-122"/>
              <a:ea typeface="华文楷体" pitchFamily="2" charset="-122"/>
            </a:rPr>
            <a:t>李：</a:t>
          </a:r>
          <a:r>
            <a:rPr lang="zh-CN" altLang="en-US" sz="2800" b="1" i="0" dirty="0" smtClean="0">
              <a:latin typeface="华文楷体" pitchFamily="2" charset="-122"/>
              <a:ea typeface="华文楷体" pitchFamily="2" charset="-122"/>
            </a:rPr>
            <a:t>重视团队的力量</a:t>
          </a:r>
          <a:endParaRPr lang="zh-CN" altLang="en-US" sz="2800" b="1" dirty="0">
            <a:latin typeface="华文楷体" pitchFamily="2" charset="-122"/>
            <a:ea typeface="华文楷体" pitchFamily="2" charset="-122"/>
          </a:endParaRPr>
        </a:p>
      </dgm:t>
    </dgm:pt>
    <dgm:pt modelId="{EB2C31D4-6B00-4D53-B197-645AA5F64E0E}" type="parTrans" cxnId="{8D06BE04-7552-4E2F-B525-E32206DFD007}">
      <dgm:prSet/>
      <dgm:spPr/>
      <dgm:t>
        <a:bodyPr/>
        <a:lstStyle/>
        <a:p>
          <a:endParaRPr lang="zh-CN" altLang="en-US"/>
        </a:p>
      </dgm:t>
    </dgm:pt>
    <dgm:pt modelId="{A6EC80C3-EEAC-46E8-9387-361E8B52473F}" type="sibTrans" cxnId="{8D06BE04-7552-4E2F-B525-E32206DFD007}">
      <dgm:prSet/>
      <dgm:spPr/>
      <dgm:t>
        <a:bodyPr/>
        <a:lstStyle/>
        <a:p>
          <a:endParaRPr lang="zh-CN" altLang="en-US"/>
        </a:p>
      </dgm:t>
    </dgm:pt>
    <dgm:pt modelId="{BA6FA5D4-9CA0-4C2F-AEBB-8F2737C64537}">
      <dgm:prSet phldrT="[文本]" custT="1"/>
      <dgm:spPr/>
      <dgm:t>
        <a:bodyPr/>
        <a:lstStyle/>
        <a:p>
          <a:r>
            <a:rPr lang="zh-CN" altLang="en-US" sz="2800" b="1" dirty="0" smtClean="0">
              <a:latin typeface="华文楷体" pitchFamily="2" charset="-122"/>
              <a:ea typeface="华文楷体" pitchFamily="2" charset="-122"/>
            </a:rPr>
            <a:t>张：</a:t>
          </a:r>
          <a:r>
            <a:rPr lang="zh-CN" altLang="en-US" sz="2800" b="1" i="0" dirty="0" smtClean="0">
              <a:latin typeface="华文楷体" pitchFamily="2" charset="-122"/>
              <a:ea typeface="华文楷体" pitchFamily="2" charset="-122"/>
            </a:rPr>
            <a:t>不抛弃</a:t>
          </a:r>
          <a:r>
            <a:rPr lang="en-US" altLang="zh-CN" sz="2800" b="1" i="0" dirty="0" smtClean="0">
              <a:latin typeface="华文楷体" pitchFamily="2" charset="-122"/>
              <a:ea typeface="华文楷体" pitchFamily="2" charset="-122"/>
            </a:rPr>
            <a:t>,</a:t>
          </a:r>
          <a:r>
            <a:rPr lang="zh-CN" altLang="en-US" sz="2800" b="1" i="0" dirty="0" smtClean="0">
              <a:latin typeface="华文楷体" pitchFamily="2" charset="-122"/>
              <a:ea typeface="华文楷体" pitchFamily="2" charset="-122"/>
            </a:rPr>
            <a:t>不放弃</a:t>
          </a:r>
          <a:r>
            <a:rPr lang="en-US" altLang="zh-CN" sz="2800" b="1" i="0" dirty="0" smtClean="0">
              <a:latin typeface="华文楷体" pitchFamily="2" charset="-122"/>
              <a:ea typeface="华文楷体" pitchFamily="2" charset="-122"/>
            </a:rPr>
            <a:t>,</a:t>
          </a:r>
          <a:r>
            <a:rPr lang="zh-CN" altLang="en-US" sz="2800" b="1" i="0" dirty="0" smtClean="0">
              <a:latin typeface="华文楷体" pitchFamily="2" charset="-122"/>
              <a:ea typeface="华文楷体" pitchFamily="2" charset="-122"/>
            </a:rPr>
            <a:t>坚持就是胜利</a:t>
          </a:r>
          <a:endParaRPr lang="zh-CN" altLang="en-US" sz="2800" b="1" dirty="0">
            <a:latin typeface="华文楷体" pitchFamily="2" charset="-122"/>
            <a:ea typeface="华文楷体" pitchFamily="2" charset="-122"/>
          </a:endParaRPr>
        </a:p>
      </dgm:t>
    </dgm:pt>
    <dgm:pt modelId="{2A2F2B97-3A7A-471A-BB32-A4BE8AA86B41}" type="parTrans" cxnId="{D853A25C-923F-4466-B276-1089EC8B7A82}">
      <dgm:prSet/>
      <dgm:spPr/>
      <dgm:t>
        <a:bodyPr/>
        <a:lstStyle/>
        <a:p>
          <a:endParaRPr lang="zh-CN" altLang="en-US"/>
        </a:p>
      </dgm:t>
    </dgm:pt>
    <dgm:pt modelId="{410EEF06-DD3A-4A79-8697-6692578D4D29}" type="sibTrans" cxnId="{D853A25C-923F-4466-B276-1089EC8B7A82}">
      <dgm:prSet/>
      <dgm:spPr/>
      <dgm:t>
        <a:bodyPr/>
        <a:lstStyle/>
        <a:p>
          <a:endParaRPr lang="zh-CN" altLang="en-US"/>
        </a:p>
      </dgm:t>
    </dgm:pt>
    <dgm:pt modelId="{B9EBA3F6-3E8F-4B22-B81E-B6ED014270D7}">
      <dgm:prSet phldrT="[文本]" custT="1"/>
      <dgm:spPr/>
      <dgm:t>
        <a:bodyPr/>
        <a:lstStyle/>
        <a:p>
          <a:r>
            <a:rPr lang="zh-CN" altLang="en-US" sz="2800" b="1" smtClean="0">
              <a:latin typeface="华文楷体" pitchFamily="2" charset="-122"/>
              <a:ea typeface="华文楷体" pitchFamily="2" charset="-122"/>
            </a:rPr>
            <a:t>邝</a:t>
          </a:r>
          <a:r>
            <a:rPr lang="zh-CN" altLang="en-US" sz="2800" b="1" smtClean="0">
              <a:latin typeface="华文楷体" pitchFamily="2" charset="-122"/>
              <a:ea typeface="华文楷体" pitchFamily="2" charset="-122"/>
            </a:rPr>
            <a:t>：构思比写代码更重要</a:t>
          </a:r>
          <a:endParaRPr lang="zh-CN" altLang="en-US" sz="2800" dirty="0"/>
        </a:p>
      </dgm:t>
    </dgm:pt>
    <dgm:pt modelId="{85C8671E-4769-454B-8747-9F8A90E84E17}" type="sibTrans" cxnId="{1858216D-2A94-42C4-AD4B-91142CB8EBBB}">
      <dgm:prSet/>
      <dgm:spPr/>
      <dgm:t>
        <a:bodyPr/>
        <a:lstStyle/>
        <a:p>
          <a:endParaRPr lang="zh-CN" altLang="en-US"/>
        </a:p>
      </dgm:t>
    </dgm:pt>
    <dgm:pt modelId="{AF989F4A-B50B-40CB-87F1-02D000558FF4}" type="parTrans" cxnId="{1858216D-2A94-42C4-AD4B-91142CB8EBBB}">
      <dgm:prSet/>
      <dgm:spPr/>
      <dgm:t>
        <a:bodyPr/>
        <a:lstStyle/>
        <a:p>
          <a:endParaRPr lang="zh-CN" altLang="en-US"/>
        </a:p>
      </dgm:t>
    </dgm:pt>
    <dgm:pt modelId="{831AE2DF-00FD-4BD9-BAE2-EAEF5894314A}">
      <dgm:prSet custT="1"/>
      <dgm:spPr/>
      <dgm:t>
        <a:bodyPr/>
        <a:lstStyle/>
        <a:p>
          <a:r>
            <a:rPr lang="zh-CN" altLang="en-US" sz="2800" b="1" dirty="0" smtClean="0">
              <a:latin typeface="华文楷体" pitchFamily="2" charset="-122"/>
              <a:ea typeface="华文楷体" pitchFamily="2" charset="-122"/>
            </a:rPr>
            <a:t>黄：</a:t>
          </a:r>
          <a:r>
            <a:rPr lang="zh-CN" altLang="en-US" sz="2800" b="1" i="0" dirty="0" smtClean="0">
              <a:latin typeface="华文楷体" pitchFamily="2" charset="-122"/>
              <a:ea typeface="华文楷体" pitchFamily="2" charset="-122"/>
            </a:rPr>
            <a:t>每一次失败都是一次经验的积累</a:t>
          </a:r>
          <a:endParaRPr lang="zh-CN" altLang="en-US" sz="2800" b="1" dirty="0">
            <a:latin typeface="华文楷体" pitchFamily="2" charset="-122"/>
            <a:ea typeface="华文楷体" pitchFamily="2" charset="-122"/>
          </a:endParaRPr>
        </a:p>
      </dgm:t>
    </dgm:pt>
    <dgm:pt modelId="{F876BDA8-DF56-401D-AC82-89634B605637}" type="sibTrans" cxnId="{566776A4-E54C-465A-B976-75CD51954F1C}">
      <dgm:prSet/>
      <dgm:spPr/>
      <dgm:t>
        <a:bodyPr/>
        <a:lstStyle/>
        <a:p>
          <a:endParaRPr lang="zh-CN" altLang="en-US"/>
        </a:p>
      </dgm:t>
    </dgm:pt>
    <dgm:pt modelId="{BD75CCC5-3941-47FA-A37C-48FBE8C78862}" type="parTrans" cxnId="{566776A4-E54C-465A-B976-75CD51954F1C}">
      <dgm:prSet/>
      <dgm:spPr/>
      <dgm:t>
        <a:bodyPr/>
        <a:lstStyle/>
        <a:p>
          <a:endParaRPr lang="zh-CN" altLang="en-US"/>
        </a:p>
      </dgm:t>
    </dgm:pt>
    <dgm:pt modelId="{3DEF91CF-A65E-459D-9224-799DE2CB5797}">
      <dgm:prSet custT="1"/>
      <dgm:spPr/>
      <dgm:t>
        <a:bodyPr/>
        <a:lstStyle/>
        <a:p>
          <a:r>
            <a:rPr lang="zh-CN" altLang="en-US" sz="2800" b="1" dirty="0" smtClean="0">
              <a:latin typeface="华文楷体" pitchFamily="2" charset="-122"/>
              <a:ea typeface="华文楷体" pitchFamily="2" charset="-122"/>
            </a:rPr>
            <a:t>彭：即便我已不在，但团队信念依在</a:t>
          </a:r>
          <a:endParaRPr lang="zh-CN" altLang="en-US" sz="2800" b="1" dirty="0">
            <a:latin typeface="华文楷体" pitchFamily="2" charset="-122"/>
            <a:ea typeface="华文楷体" pitchFamily="2" charset="-122"/>
          </a:endParaRPr>
        </a:p>
      </dgm:t>
    </dgm:pt>
    <dgm:pt modelId="{FB71F09F-C4B5-4049-99E6-0983C898B151}" type="sibTrans" cxnId="{AD74B4FB-EBAA-4844-9CCE-509F0ACFB1B0}">
      <dgm:prSet/>
      <dgm:spPr/>
      <dgm:t>
        <a:bodyPr/>
        <a:lstStyle/>
        <a:p>
          <a:endParaRPr lang="zh-CN" altLang="en-US"/>
        </a:p>
      </dgm:t>
    </dgm:pt>
    <dgm:pt modelId="{28FA9220-03BE-4160-9CA7-A90F0691FB78}" type="parTrans" cxnId="{AD74B4FB-EBAA-4844-9CCE-509F0ACFB1B0}">
      <dgm:prSet/>
      <dgm:spPr/>
      <dgm:t>
        <a:bodyPr/>
        <a:lstStyle/>
        <a:p>
          <a:endParaRPr lang="zh-CN" altLang="en-US"/>
        </a:p>
      </dgm:t>
    </dgm:pt>
    <dgm:pt modelId="{96B6457F-5604-4300-AB49-D661C220252B}" type="pres">
      <dgm:prSet presAssocID="{74F8A653-1087-4E87-A9E4-F63EF5B59B4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6705AD-D834-4184-9EA6-77EF018B8869}" type="pres">
      <dgm:prSet presAssocID="{B9EBA3F6-3E8F-4B22-B81E-B6ED014270D7}" presName="comp" presStyleCnt="0"/>
      <dgm:spPr/>
    </dgm:pt>
    <dgm:pt modelId="{AFFCA5ED-B7EA-4163-995D-AD15BF68219F}" type="pres">
      <dgm:prSet presAssocID="{B9EBA3F6-3E8F-4B22-B81E-B6ED014270D7}" presName="box" presStyleLbl="node1" presStyleIdx="0" presStyleCnt="5"/>
      <dgm:spPr/>
      <dgm:t>
        <a:bodyPr/>
        <a:lstStyle/>
        <a:p>
          <a:endParaRPr lang="zh-CN" altLang="en-US"/>
        </a:p>
      </dgm:t>
    </dgm:pt>
    <dgm:pt modelId="{7658A663-387B-4F47-B3EB-1FC6E8801A22}" type="pres">
      <dgm:prSet presAssocID="{B9EBA3F6-3E8F-4B22-B81E-B6ED014270D7}" presName="img" presStyleLbl="fgImgPlace1" presStyleIdx="0" presStyleCnt="5" custScaleX="57102" custLinFactNeighborX="360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1D5CD57-C90B-4F53-A91D-F6186E9D4708}" type="pres">
      <dgm:prSet presAssocID="{B9EBA3F6-3E8F-4B22-B81E-B6ED014270D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93E7A-E53F-4FF9-BCDD-144EDEAE4181}" type="pres">
      <dgm:prSet presAssocID="{85C8671E-4769-454B-8747-9F8A90E84E17}" presName="spacer" presStyleCnt="0"/>
      <dgm:spPr/>
    </dgm:pt>
    <dgm:pt modelId="{934576C6-F9CB-45B7-B9FC-EC2791342055}" type="pres">
      <dgm:prSet presAssocID="{F1C75DD3-C6DB-4EB7-AA9D-6EC086F74600}" presName="comp" presStyleCnt="0"/>
      <dgm:spPr/>
    </dgm:pt>
    <dgm:pt modelId="{AB20FA74-87F9-418A-B152-2F6A3B0407A4}" type="pres">
      <dgm:prSet presAssocID="{F1C75DD3-C6DB-4EB7-AA9D-6EC086F74600}" presName="box" presStyleLbl="node1" presStyleIdx="1" presStyleCnt="5"/>
      <dgm:spPr/>
      <dgm:t>
        <a:bodyPr/>
        <a:lstStyle/>
        <a:p>
          <a:endParaRPr lang="zh-CN" altLang="en-US"/>
        </a:p>
      </dgm:t>
    </dgm:pt>
    <dgm:pt modelId="{BC57F138-7880-4432-B57E-C5358B25DB2C}" type="pres">
      <dgm:prSet presAssocID="{F1C75DD3-C6DB-4EB7-AA9D-6EC086F74600}" presName="img" presStyleLbl="fgImgPlace1" presStyleIdx="1" presStyleCnt="5" custScaleX="57102" custLinFactNeighborX="360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2ECD5D7-9B99-4877-BDB8-964E40B4BDE5}" type="pres">
      <dgm:prSet presAssocID="{F1C75DD3-C6DB-4EB7-AA9D-6EC086F74600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20C506-D381-414A-A4AE-40FD85BC51B3}" type="pres">
      <dgm:prSet presAssocID="{A6EC80C3-EEAC-46E8-9387-361E8B52473F}" presName="spacer" presStyleCnt="0"/>
      <dgm:spPr/>
    </dgm:pt>
    <dgm:pt modelId="{F617E09A-7AA0-45E8-A3A8-3C12C084D838}" type="pres">
      <dgm:prSet presAssocID="{BA6FA5D4-9CA0-4C2F-AEBB-8F2737C64537}" presName="comp" presStyleCnt="0"/>
      <dgm:spPr/>
    </dgm:pt>
    <dgm:pt modelId="{3A7A7586-E9AA-4535-9158-C7EAFF8120FB}" type="pres">
      <dgm:prSet presAssocID="{BA6FA5D4-9CA0-4C2F-AEBB-8F2737C64537}" presName="box" presStyleLbl="node1" presStyleIdx="2" presStyleCnt="5"/>
      <dgm:spPr/>
      <dgm:t>
        <a:bodyPr/>
        <a:lstStyle/>
        <a:p>
          <a:endParaRPr lang="zh-CN" altLang="en-US"/>
        </a:p>
      </dgm:t>
    </dgm:pt>
    <dgm:pt modelId="{809FF558-9DDE-417D-94A2-E7D712FF0488}" type="pres">
      <dgm:prSet presAssocID="{BA6FA5D4-9CA0-4C2F-AEBB-8F2737C64537}" presName="img" presStyleLbl="fgImgPlace1" presStyleIdx="2" presStyleCnt="5" custScaleX="57102" custLinFactNeighborX="360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60C53EA-777B-48B4-B543-98FEF4C906D4}" type="pres">
      <dgm:prSet presAssocID="{BA6FA5D4-9CA0-4C2F-AEBB-8F2737C64537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5DEE11-5EA2-42C3-9180-EB766FDC52F1}" type="pres">
      <dgm:prSet presAssocID="{410EEF06-DD3A-4A79-8697-6692578D4D29}" presName="spacer" presStyleCnt="0"/>
      <dgm:spPr/>
    </dgm:pt>
    <dgm:pt modelId="{FC5844A9-D671-41C1-BAAB-DD270DF29794}" type="pres">
      <dgm:prSet presAssocID="{831AE2DF-00FD-4BD9-BAE2-EAEF5894314A}" presName="comp" presStyleCnt="0"/>
      <dgm:spPr/>
    </dgm:pt>
    <dgm:pt modelId="{46900FF0-3EBA-4431-ABEB-26629707C41D}" type="pres">
      <dgm:prSet presAssocID="{831AE2DF-00FD-4BD9-BAE2-EAEF5894314A}" presName="box" presStyleLbl="node1" presStyleIdx="3" presStyleCnt="5"/>
      <dgm:spPr/>
      <dgm:t>
        <a:bodyPr/>
        <a:lstStyle/>
        <a:p>
          <a:endParaRPr lang="zh-CN" altLang="en-US"/>
        </a:p>
      </dgm:t>
    </dgm:pt>
    <dgm:pt modelId="{AD4B4DA4-DE7B-418B-BFC4-14FF4C68D407}" type="pres">
      <dgm:prSet presAssocID="{831AE2DF-00FD-4BD9-BAE2-EAEF5894314A}" presName="img" presStyleLbl="fgImgPlace1" presStyleIdx="3" presStyleCnt="5" custScaleX="57102" custLinFactNeighborX="3608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84634AD6-6734-45BB-824F-B7542B3E1CC2}" type="pres">
      <dgm:prSet presAssocID="{831AE2DF-00FD-4BD9-BAE2-EAEF5894314A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B5A749-858B-42D3-A8F5-EC5C5C6A773E}" type="pres">
      <dgm:prSet presAssocID="{F876BDA8-DF56-401D-AC82-89634B605637}" presName="spacer" presStyleCnt="0"/>
      <dgm:spPr/>
    </dgm:pt>
    <dgm:pt modelId="{BE4DBBFC-EA10-4F81-91BF-F011B778204E}" type="pres">
      <dgm:prSet presAssocID="{3DEF91CF-A65E-459D-9224-799DE2CB5797}" presName="comp" presStyleCnt="0"/>
      <dgm:spPr/>
    </dgm:pt>
    <dgm:pt modelId="{09EB7BCC-9853-4A1F-B913-40110D5026F3}" type="pres">
      <dgm:prSet presAssocID="{3DEF91CF-A65E-459D-9224-799DE2CB5797}" presName="box" presStyleLbl="node1" presStyleIdx="4" presStyleCnt="5"/>
      <dgm:spPr/>
      <dgm:t>
        <a:bodyPr/>
        <a:lstStyle/>
        <a:p>
          <a:endParaRPr lang="zh-CN" altLang="en-US"/>
        </a:p>
      </dgm:t>
    </dgm:pt>
    <dgm:pt modelId="{90A7AD61-B839-4A9A-9C7A-B87A1547DB52}" type="pres">
      <dgm:prSet presAssocID="{3DEF91CF-A65E-459D-9224-799DE2CB5797}" presName="img" presStyleLbl="fgImgPlace1" presStyleIdx="4" presStyleCnt="5" custScaleX="57102" custLinFactNeighborX="3608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8EADD5E-DBD1-4B5E-A9EC-C174AD1F4F0A}" type="pres">
      <dgm:prSet presAssocID="{3DEF91CF-A65E-459D-9224-799DE2CB5797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2BC918-CD4E-417F-9BA9-48EC76EA1A46}" type="presOf" srcId="{831AE2DF-00FD-4BD9-BAE2-EAEF5894314A}" destId="{84634AD6-6734-45BB-824F-B7542B3E1CC2}" srcOrd="1" destOrd="0" presId="urn:microsoft.com/office/officeart/2005/8/layout/vList4#1"/>
    <dgm:cxn modelId="{AD74B4FB-EBAA-4844-9CCE-509F0ACFB1B0}" srcId="{74F8A653-1087-4E87-A9E4-F63EF5B59B40}" destId="{3DEF91CF-A65E-459D-9224-799DE2CB5797}" srcOrd="4" destOrd="0" parTransId="{28FA9220-03BE-4160-9CA7-A90F0691FB78}" sibTransId="{FB71F09F-C4B5-4049-99E6-0983C898B151}"/>
    <dgm:cxn modelId="{D853A25C-923F-4466-B276-1089EC8B7A82}" srcId="{74F8A653-1087-4E87-A9E4-F63EF5B59B40}" destId="{BA6FA5D4-9CA0-4C2F-AEBB-8F2737C64537}" srcOrd="2" destOrd="0" parTransId="{2A2F2B97-3A7A-471A-BB32-A4BE8AA86B41}" sibTransId="{410EEF06-DD3A-4A79-8697-6692578D4D29}"/>
    <dgm:cxn modelId="{E8A824E7-760E-414B-9664-53675882076C}" type="presOf" srcId="{3DEF91CF-A65E-459D-9224-799DE2CB5797}" destId="{09EB7BCC-9853-4A1F-B913-40110D5026F3}" srcOrd="0" destOrd="0" presId="urn:microsoft.com/office/officeart/2005/8/layout/vList4#1"/>
    <dgm:cxn modelId="{1B3B5AD6-6F58-4D25-96AD-6F2BD454B5DE}" type="presOf" srcId="{BA6FA5D4-9CA0-4C2F-AEBB-8F2737C64537}" destId="{660C53EA-777B-48B4-B543-98FEF4C906D4}" srcOrd="1" destOrd="0" presId="urn:microsoft.com/office/officeart/2005/8/layout/vList4#1"/>
    <dgm:cxn modelId="{D0EB379D-398D-4D28-AB92-B7B81C3444B9}" type="presOf" srcId="{B9EBA3F6-3E8F-4B22-B81E-B6ED014270D7}" destId="{11D5CD57-C90B-4F53-A91D-F6186E9D4708}" srcOrd="1" destOrd="0" presId="urn:microsoft.com/office/officeart/2005/8/layout/vList4#1"/>
    <dgm:cxn modelId="{050200E0-F970-49B5-9696-9D91417102FD}" type="presOf" srcId="{B9EBA3F6-3E8F-4B22-B81E-B6ED014270D7}" destId="{AFFCA5ED-B7EA-4163-995D-AD15BF68219F}" srcOrd="0" destOrd="0" presId="urn:microsoft.com/office/officeart/2005/8/layout/vList4#1"/>
    <dgm:cxn modelId="{8D06BE04-7552-4E2F-B525-E32206DFD007}" srcId="{74F8A653-1087-4E87-A9E4-F63EF5B59B40}" destId="{F1C75DD3-C6DB-4EB7-AA9D-6EC086F74600}" srcOrd="1" destOrd="0" parTransId="{EB2C31D4-6B00-4D53-B197-645AA5F64E0E}" sibTransId="{A6EC80C3-EEAC-46E8-9387-361E8B52473F}"/>
    <dgm:cxn modelId="{F8649897-518E-4ACA-89F4-899775B63922}" type="presOf" srcId="{BA6FA5D4-9CA0-4C2F-AEBB-8F2737C64537}" destId="{3A7A7586-E9AA-4535-9158-C7EAFF8120FB}" srcOrd="0" destOrd="0" presId="urn:microsoft.com/office/officeart/2005/8/layout/vList4#1"/>
    <dgm:cxn modelId="{ABF7163F-2521-405C-ABB1-B3DFD768A3AD}" type="presOf" srcId="{3DEF91CF-A65E-459D-9224-799DE2CB5797}" destId="{88EADD5E-DBD1-4B5E-A9EC-C174AD1F4F0A}" srcOrd="1" destOrd="0" presId="urn:microsoft.com/office/officeart/2005/8/layout/vList4#1"/>
    <dgm:cxn modelId="{A4D1F838-A695-42CE-8EA9-2C19A56B8F43}" type="presOf" srcId="{74F8A653-1087-4E87-A9E4-F63EF5B59B40}" destId="{96B6457F-5604-4300-AB49-D661C220252B}" srcOrd="0" destOrd="0" presId="urn:microsoft.com/office/officeart/2005/8/layout/vList4#1"/>
    <dgm:cxn modelId="{1858216D-2A94-42C4-AD4B-91142CB8EBBB}" srcId="{74F8A653-1087-4E87-A9E4-F63EF5B59B40}" destId="{B9EBA3F6-3E8F-4B22-B81E-B6ED014270D7}" srcOrd="0" destOrd="0" parTransId="{AF989F4A-B50B-40CB-87F1-02D000558FF4}" sibTransId="{85C8671E-4769-454B-8747-9F8A90E84E17}"/>
    <dgm:cxn modelId="{F6CF1EC8-D4C2-429A-AAE8-26597D969EF9}" type="presOf" srcId="{F1C75DD3-C6DB-4EB7-AA9D-6EC086F74600}" destId="{82ECD5D7-9B99-4877-BDB8-964E40B4BDE5}" srcOrd="1" destOrd="0" presId="urn:microsoft.com/office/officeart/2005/8/layout/vList4#1"/>
    <dgm:cxn modelId="{5FA1372E-4DA5-44BB-930E-D4061DAF30A9}" type="presOf" srcId="{F1C75DD3-C6DB-4EB7-AA9D-6EC086F74600}" destId="{AB20FA74-87F9-418A-B152-2F6A3B0407A4}" srcOrd="0" destOrd="0" presId="urn:microsoft.com/office/officeart/2005/8/layout/vList4#1"/>
    <dgm:cxn modelId="{933D497D-25F6-4FE2-B878-8B62FDA1EC60}" type="presOf" srcId="{831AE2DF-00FD-4BD9-BAE2-EAEF5894314A}" destId="{46900FF0-3EBA-4431-ABEB-26629707C41D}" srcOrd="0" destOrd="0" presId="urn:microsoft.com/office/officeart/2005/8/layout/vList4#1"/>
    <dgm:cxn modelId="{566776A4-E54C-465A-B976-75CD51954F1C}" srcId="{74F8A653-1087-4E87-A9E4-F63EF5B59B40}" destId="{831AE2DF-00FD-4BD9-BAE2-EAEF5894314A}" srcOrd="3" destOrd="0" parTransId="{BD75CCC5-3941-47FA-A37C-48FBE8C78862}" sibTransId="{F876BDA8-DF56-401D-AC82-89634B605637}"/>
    <dgm:cxn modelId="{DC659281-DD8D-46AB-B2C2-88EA4143C4EC}" type="presParOf" srcId="{96B6457F-5604-4300-AB49-D661C220252B}" destId="{486705AD-D834-4184-9EA6-77EF018B8869}" srcOrd="0" destOrd="0" presId="urn:microsoft.com/office/officeart/2005/8/layout/vList4#1"/>
    <dgm:cxn modelId="{F8830598-B297-4F5D-99CF-0976FD6EE23B}" type="presParOf" srcId="{486705AD-D834-4184-9EA6-77EF018B8869}" destId="{AFFCA5ED-B7EA-4163-995D-AD15BF68219F}" srcOrd="0" destOrd="0" presId="urn:microsoft.com/office/officeart/2005/8/layout/vList4#1"/>
    <dgm:cxn modelId="{6D5A4952-CF95-4CBF-8CE7-246F3E1D2F3D}" type="presParOf" srcId="{486705AD-D834-4184-9EA6-77EF018B8869}" destId="{7658A663-387B-4F47-B3EB-1FC6E8801A22}" srcOrd="1" destOrd="0" presId="urn:microsoft.com/office/officeart/2005/8/layout/vList4#1"/>
    <dgm:cxn modelId="{D8C0CAFF-F492-4A80-B768-1D399391507E}" type="presParOf" srcId="{486705AD-D834-4184-9EA6-77EF018B8869}" destId="{11D5CD57-C90B-4F53-A91D-F6186E9D4708}" srcOrd="2" destOrd="0" presId="urn:microsoft.com/office/officeart/2005/8/layout/vList4#1"/>
    <dgm:cxn modelId="{E8BA4878-8E27-49D3-B062-95006ACE896A}" type="presParOf" srcId="{96B6457F-5604-4300-AB49-D661C220252B}" destId="{FFA93E7A-E53F-4FF9-BCDD-144EDEAE4181}" srcOrd="1" destOrd="0" presId="urn:microsoft.com/office/officeart/2005/8/layout/vList4#1"/>
    <dgm:cxn modelId="{7D6EECDF-BBB0-42D2-88CF-6DC8C3CC0EC9}" type="presParOf" srcId="{96B6457F-5604-4300-AB49-D661C220252B}" destId="{934576C6-F9CB-45B7-B9FC-EC2791342055}" srcOrd="2" destOrd="0" presId="urn:microsoft.com/office/officeart/2005/8/layout/vList4#1"/>
    <dgm:cxn modelId="{16A4F503-A154-47BF-8D15-791EE3279078}" type="presParOf" srcId="{934576C6-F9CB-45B7-B9FC-EC2791342055}" destId="{AB20FA74-87F9-418A-B152-2F6A3B0407A4}" srcOrd="0" destOrd="0" presId="urn:microsoft.com/office/officeart/2005/8/layout/vList4#1"/>
    <dgm:cxn modelId="{A7FBDFE5-A75C-4279-AC81-2843A14FBC7C}" type="presParOf" srcId="{934576C6-F9CB-45B7-B9FC-EC2791342055}" destId="{BC57F138-7880-4432-B57E-C5358B25DB2C}" srcOrd="1" destOrd="0" presId="urn:microsoft.com/office/officeart/2005/8/layout/vList4#1"/>
    <dgm:cxn modelId="{56D8C119-6D12-44D5-B6E5-B35093FC9769}" type="presParOf" srcId="{934576C6-F9CB-45B7-B9FC-EC2791342055}" destId="{82ECD5D7-9B99-4877-BDB8-964E40B4BDE5}" srcOrd="2" destOrd="0" presId="urn:microsoft.com/office/officeart/2005/8/layout/vList4#1"/>
    <dgm:cxn modelId="{B9F300E1-58E6-4F49-BB3E-6E1CBEE2C923}" type="presParOf" srcId="{96B6457F-5604-4300-AB49-D661C220252B}" destId="{5120C506-D381-414A-A4AE-40FD85BC51B3}" srcOrd="3" destOrd="0" presId="urn:microsoft.com/office/officeart/2005/8/layout/vList4#1"/>
    <dgm:cxn modelId="{3D9E3CA8-272C-4A74-9C9D-CEABA198A7E7}" type="presParOf" srcId="{96B6457F-5604-4300-AB49-D661C220252B}" destId="{F617E09A-7AA0-45E8-A3A8-3C12C084D838}" srcOrd="4" destOrd="0" presId="urn:microsoft.com/office/officeart/2005/8/layout/vList4#1"/>
    <dgm:cxn modelId="{C4B38736-D8FD-47AD-92BD-4DF421557271}" type="presParOf" srcId="{F617E09A-7AA0-45E8-A3A8-3C12C084D838}" destId="{3A7A7586-E9AA-4535-9158-C7EAFF8120FB}" srcOrd="0" destOrd="0" presId="urn:microsoft.com/office/officeart/2005/8/layout/vList4#1"/>
    <dgm:cxn modelId="{A9B3D1FF-D8CB-425E-86FA-DCF67AEE9F8C}" type="presParOf" srcId="{F617E09A-7AA0-45E8-A3A8-3C12C084D838}" destId="{809FF558-9DDE-417D-94A2-E7D712FF0488}" srcOrd="1" destOrd="0" presId="urn:microsoft.com/office/officeart/2005/8/layout/vList4#1"/>
    <dgm:cxn modelId="{8CD3F2E1-89BE-47C5-8E48-023745AC5E1D}" type="presParOf" srcId="{F617E09A-7AA0-45E8-A3A8-3C12C084D838}" destId="{660C53EA-777B-48B4-B543-98FEF4C906D4}" srcOrd="2" destOrd="0" presId="urn:microsoft.com/office/officeart/2005/8/layout/vList4#1"/>
    <dgm:cxn modelId="{4094619E-7D77-4367-9F19-B9C625FEF52A}" type="presParOf" srcId="{96B6457F-5604-4300-AB49-D661C220252B}" destId="{335DEE11-5EA2-42C3-9180-EB766FDC52F1}" srcOrd="5" destOrd="0" presId="urn:microsoft.com/office/officeart/2005/8/layout/vList4#1"/>
    <dgm:cxn modelId="{EB5810AD-1EA0-4AA9-ABD4-EA9D4D8CA22E}" type="presParOf" srcId="{96B6457F-5604-4300-AB49-D661C220252B}" destId="{FC5844A9-D671-41C1-BAAB-DD270DF29794}" srcOrd="6" destOrd="0" presId="urn:microsoft.com/office/officeart/2005/8/layout/vList4#1"/>
    <dgm:cxn modelId="{77222343-B735-4C04-A7E6-E3DC517F2CF4}" type="presParOf" srcId="{FC5844A9-D671-41C1-BAAB-DD270DF29794}" destId="{46900FF0-3EBA-4431-ABEB-26629707C41D}" srcOrd="0" destOrd="0" presId="urn:microsoft.com/office/officeart/2005/8/layout/vList4#1"/>
    <dgm:cxn modelId="{D3292EDB-88D5-4A19-9D6A-086B4D233366}" type="presParOf" srcId="{FC5844A9-D671-41C1-BAAB-DD270DF29794}" destId="{AD4B4DA4-DE7B-418B-BFC4-14FF4C68D407}" srcOrd="1" destOrd="0" presId="urn:microsoft.com/office/officeart/2005/8/layout/vList4#1"/>
    <dgm:cxn modelId="{1B646185-E195-4C3C-8279-13B4ED89E926}" type="presParOf" srcId="{FC5844A9-D671-41C1-BAAB-DD270DF29794}" destId="{84634AD6-6734-45BB-824F-B7542B3E1CC2}" srcOrd="2" destOrd="0" presId="urn:microsoft.com/office/officeart/2005/8/layout/vList4#1"/>
    <dgm:cxn modelId="{2901DCDA-D925-40B1-AEBE-CE49B5EFE8CB}" type="presParOf" srcId="{96B6457F-5604-4300-AB49-D661C220252B}" destId="{E5B5A749-858B-42D3-A8F5-EC5C5C6A773E}" srcOrd="7" destOrd="0" presId="urn:microsoft.com/office/officeart/2005/8/layout/vList4#1"/>
    <dgm:cxn modelId="{C98F3F64-9B48-4196-819F-B7083ACAA081}" type="presParOf" srcId="{96B6457F-5604-4300-AB49-D661C220252B}" destId="{BE4DBBFC-EA10-4F81-91BF-F011B778204E}" srcOrd="8" destOrd="0" presId="urn:microsoft.com/office/officeart/2005/8/layout/vList4#1"/>
    <dgm:cxn modelId="{285D12E9-B0E6-46BE-91DF-AC7DB457AF93}" type="presParOf" srcId="{BE4DBBFC-EA10-4F81-91BF-F011B778204E}" destId="{09EB7BCC-9853-4A1F-B913-40110D5026F3}" srcOrd="0" destOrd="0" presId="urn:microsoft.com/office/officeart/2005/8/layout/vList4#1"/>
    <dgm:cxn modelId="{8C343599-8139-4ED8-B906-253D4106B29F}" type="presParOf" srcId="{BE4DBBFC-EA10-4F81-91BF-F011B778204E}" destId="{90A7AD61-B839-4A9A-9C7A-B87A1547DB52}" srcOrd="1" destOrd="0" presId="urn:microsoft.com/office/officeart/2005/8/layout/vList4#1"/>
    <dgm:cxn modelId="{8864B41D-9C9C-44FA-8F85-96A5818DDA87}" type="presParOf" srcId="{BE4DBBFC-EA10-4F81-91BF-F011B778204E}" destId="{88EADD5E-DBD1-4B5E-A9EC-C174AD1F4F0A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9D21A-ADF5-4E06-B7A8-25028C625224}">
      <dsp:nvSpPr>
        <dsp:cNvPr id="0" name=""/>
        <dsp:cNvSpPr/>
      </dsp:nvSpPr>
      <dsp:spPr>
        <a:xfrm>
          <a:off x="0" y="2995288"/>
          <a:ext cx="8512343" cy="107401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 </a:t>
          </a:r>
          <a:endParaRPr lang="zh-CN" altLang="en-US" sz="3800" kern="1200" dirty="0"/>
        </a:p>
      </dsp:txBody>
      <dsp:txXfrm>
        <a:off x="0" y="2995288"/>
        <a:ext cx="2553702" cy="1074018"/>
      </dsp:txXfrm>
    </dsp:sp>
    <dsp:sp modelId="{E8277E66-7401-47FC-8954-4A282AF4B6A4}">
      <dsp:nvSpPr>
        <dsp:cNvPr id="0" name=""/>
        <dsp:cNvSpPr/>
      </dsp:nvSpPr>
      <dsp:spPr>
        <a:xfrm>
          <a:off x="0" y="1742267"/>
          <a:ext cx="8512343" cy="107401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1742267"/>
        <a:ext cx="2553702" cy="1074018"/>
      </dsp:txXfrm>
    </dsp:sp>
    <dsp:sp modelId="{E47445A1-BB91-4047-9652-C4C9348AC25B}">
      <dsp:nvSpPr>
        <dsp:cNvPr id="0" name=""/>
        <dsp:cNvSpPr/>
      </dsp:nvSpPr>
      <dsp:spPr>
        <a:xfrm>
          <a:off x="0" y="489246"/>
          <a:ext cx="8512343" cy="1074018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chemeClr val="accent1">
                  <a:lumMod val="75000"/>
                </a:schemeClr>
              </a:solidFill>
            </a:rPr>
            <a:t>基础类型数据操作</a:t>
          </a:r>
          <a:endParaRPr lang="en-US" altLang="zh-CN" sz="2000" b="1" kern="1200" dirty="0" smtClean="0">
            <a:solidFill>
              <a:schemeClr val="accent1">
                <a:lumMod val="75000"/>
              </a:schemeClr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accent1">
                  <a:lumMod val="75000"/>
                </a:schemeClr>
              </a:solidFill>
            </a:rPr>
            <a:t>房间分类、权限分级等</a:t>
          </a:r>
          <a:endParaRPr lang="zh-CN" altLang="en-US" sz="1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489246"/>
        <a:ext cx="2553702" cy="1074018"/>
      </dsp:txXfrm>
    </dsp:sp>
    <dsp:sp modelId="{A2813CA3-D742-415F-91F3-D698B5CA4C2D}">
      <dsp:nvSpPr>
        <dsp:cNvPr id="0" name=""/>
        <dsp:cNvSpPr/>
      </dsp:nvSpPr>
      <dsp:spPr>
        <a:xfrm>
          <a:off x="4650457" y="578747"/>
          <a:ext cx="2493400" cy="895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smtClean="0"/>
            <a:t>基础数据管理</a:t>
          </a:r>
          <a:endParaRPr lang="zh-CN" altLang="en-US" sz="2600" b="1" kern="1200" dirty="0"/>
        </a:p>
      </dsp:txBody>
      <dsp:txXfrm>
        <a:off x="4676671" y="604961"/>
        <a:ext cx="2440972" cy="842587"/>
      </dsp:txXfrm>
    </dsp:sp>
    <dsp:sp modelId="{1257AB3B-6431-498C-AD47-F9DB97DD8DD4}">
      <dsp:nvSpPr>
        <dsp:cNvPr id="0" name=""/>
        <dsp:cNvSpPr/>
      </dsp:nvSpPr>
      <dsp:spPr>
        <a:xfrm>
          <a:off x="4386893" y="1473762"/>
          <a:ext cx="1510264" cy="358006"/>
        </a:xfrm>
        <a:custGeom>
          <a:avLst/>
          <a:gdLst/>
          <a:ahLst/>
          <a:cxnLst/>
          <a:rect l="0" t="0" r="0" b="0"/>
          <a:pathLst>
            <a:path>
              <a:moveTo>
                <a:pt x="1510264" y="0"/>
              </a:moveTo>
              <a:lnTo>
                <a:pt x="1510264" y="179003"/>
              </a:lnTo>
              <a:lnTo>
                <a:pt x="0" y="179003"/>
              </a:lnTo>
              <a:lnTo>
                <a:pt x="0" y="3580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DADCC-AC27-46ED-A97F-6BC89200C1A2}">
      <dsp:nvSpPr>
        <dsp:cNvPr id="0" name=""/>
        <dsp:cNvSpPr/>
      </dsp:nvSpPr>
      <dsp:spPr>
        <a:xfrm>
          <a:off x="3455713" y="1831768"/>
          <a:ext cx="1862361" cy="895015"/>
        </a:xfrm>
        <a:prstGeom prst="roundRect">
          <a:avLst>
            <a:gd name="adj" fmla="val 10000"/>
          </a:avLst>
        </a:prstGeom>
        <a:solidFill>
          <a:srgbClr val="FFCC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accent1">
                  <a:lumMod val="75000"/>
                </a:schemeClr>
              </a:solidFill>
            </a:rPr>
            <a:t>门面管理</a:t>
          </a:r>
          <a:endParaRPr lang="zh-CN" alt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481927" y="1857982"/>
        <a:ext cx="1809933" cy="842587"/>
      </dsp:txXfrm>
    </dsp:sp>
    <dsp:sp modelId="{D4B768BB-077B-4C10-9A33-2D623DF8137C}">
      <dsp:nvSpPr>
        <dsp:cNvPr id="0" name=""/>
        <dsp:cNvSpPr/>
      </dsp:nvSpPr>
      <dsp:spPr>
        <a:xfrm>
          <a:off x="3367126" y="2726784"/>
          <a:ext cx="1019766" cy="358006"/>
        </a:xfrm>
        <a:custGeom>
          <a:avLst/>
          <a:gdLst/>
          <a:ahLst/>
          <a:cxnLst/>
          <a:rect l="0" t="0" r="0" b="0"/>
          <a:pathLst>
            <a:path>
              <a:moveTo>
                <a:pt x="1019766" y="0"/>
              </a:moveTo>
              <a:lnTo>
                <a:pt x="1019766" y="179003"/>
              </a:lnTo>
              <a:lnTo>
                <a:pt x="0" y="179003"/>
              </a:lnTo>
              <a:lnTo>
                <a:pt x="0" y="35800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40C90-FA5E-4F18-907E-DC7300A2F10D}">
      <dsp:nvSpPr>
        <dsp:cNvPr id="0" name=""/>
        <dsp:cNvSpPr/>
      </dsp:nvSpPr>
      <dsp:spPr>
        <a:xfrm>
          <a:off x="2557196" y="3084790"/>
          <a:ext cx="1619861" cy="895015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accent1">
                  <a:lumMod val="75000"/>
                </a:schemeClr>
              </a:solidFill>
            </a:rPr>
            <a:t>酒店资源</a:t>
          </a:r>
          <a:endParaRPr lang="zh-CN" alt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583410" y="3111004"/>
        <a:ext cx="1567433" cy="842587"/>
      </dsp:txXfrm>
    </dsp:sp>
    <dsp:sp modelId="{60182748-9D9B-4CEC-95CA-16F1529E0B02}">
      <dsp:nvSpPr>
        <dsp:cNvPr id="0" name=""/>
        <dsp:cNvSpPr/>
      </dsp:nvSpPr>
      <dsp:spPr>
        <a:xfrm>
          <a:off x="4386893" y="2726784"/>
          <a:ext cx="1011309" cy="35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03"/>
              </a:lnTo>
              <a:lnTo>
                <a:pt x="1011309" y="179003"/>
              </a:lnTo>
              <a:lnTo>
                <a:pt x="1011309" y="35800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789E7-977C-4314-A265-1681E828280D}">
      <dsp:nvSpPr>
        <dsp:cNvPr id="0" name=""/>
        <dsp:cNvSpPr/>
      </dsp:nvSpPr>
      <dsp:spPr>
        <a:xfrm>
          <a:off x="4579814" y="3084790"/>
          <a:ext cx="1636777" cy="895015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accent1">
                  <a:lumMod val="75000"/>
                </a:schemeClr>
              </a:solidFill>
            </a:rPr>
            <a:t>员工信息</a:t>
          </a:r>
          <a:endParaRPr lang="zh-CN" alt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606028" y="3111004"/>
        <a:ext cx="1584349" cy="842587"/>
      </dsp:txXfrm>
    </dsp:sp>
    <dsp:sp modelId="{0290791E-3A40-46D6-B55B-8DD455FD5A25}">
      <dsp:nvSpPr>
        <dsp:cNvPr id="0" name=""/>
        <dsp:cNvSpPr/>
      </dsp:nvSpPr>
      <dsp:spPr>
        <a:xfrm>
          <a:off x="5897158" y="1473762"/>
          <a:ext cx="1551580" cy="358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03"/>
              </a:lnTo>
              <a:lnTo>
                <a:pt x="1551580" y="179003"/>
              </a:lnTo>
              <a:lnTo>
                <a:pt x="1551580" y="3580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48B38-82EA-43D4-83F7-A0189BCAB096}">
      <dsp:nvSpPr>
        <dsp:cNvPr id="0" name=""/>
        <dsp:cNvSpPr/>
      </dsp:nvSpPr>
      <dsp:spPr>
        <a:xfrm>
          <a:off x="6558874" y="1831768"/>
          <a:ext cx="1779728" cy="895015"/>
        </a:xfrm>
        <a:prstGeom prst="roundRect">
          <a:avLst>
            <a:gd name="adj" fmla="val 10000"/>
          </a:avLst>
        </a:prstGeom>
        <a:solidFill>
          <a:srgbClr val="FFCC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accent1">
                  <a:lumMod val="75000"/>
                </a:schemeClr>
              </a:solidFill>
            </a:rPr>
            <a:t>客户管理</a:t>
          </a:r>
          <a:endParaRPr lang="zh-CN" alt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585088" y="1857982"/>
        <a:ext cx="1727300" cy="842587"/>
      </dsp:txXfrm>
    </dsp:sp>
    <dsp:sp modelId="{26BF8713-DED5-44FD-B446-43845C0944BB}">
      <dsp:nvSpPr>
        <dsp:cNvPr id="0" name=""/>
        <dsp:cNvSpPr/>
      </dsp:nvSpPr>
      <dsp:spPr>
        <a:xfrm>
          <a:off x="7403018" y="2726784"/>
          <a:ext cx="91440" cy="358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800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7DD17-A668-44E8-803C-1E1E4E962B1B}">
      <dsp:nvSpPr>
        <dsp:cNvPr id="0" name=""/>
        <dsp:cNvSpPr/>
      </dsp:nvSpPr>
      <dsp:spPr>
        <a:xfrm>
          <a:off x="6619348" y="3084790"/>
          <a:ext cx="1658780" cy="895015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solidFill>
                <a:schemeClr val="accent1">
                  <a:lumMod val="75000"/>
                </a:schemeClr>
              </a:solidFill>
            </a:rPr>
            <a:t>客户档案</a:t>
          </a:r>
          <a:endParaRPr lang="zh-CN" alt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645562" y="3111004"/>
        <a:ext cx="1606352" cy="842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ED76A-1F7E-47B1-A94C-FCAE843664A8}">
      <dsp:nvSpPr>
        <dsp:cNvPr id="0" name=""/>
        <dsp:cNvSpPr/>
      </dsp:nvSpPr>
      <dsp:spPr>
        <a:xfrm>
          <a:off x="0" y="0"/>
          <a:ext cx="8250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DA2F3-F6E7-4A33-9A56-D7D92B752B19}">
      <dsp:nvSpPr>
        <dsp:cNvPr id="0" name=""/>
        <dsp:cNvSpPr/>
      </dsp:nvSpPr>
      <dsp:spPr>
        <a:xfrm>
          <a:off x="0" y="0"/>
          <a:ext cx="1650114" cy="262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b="1" kern="1200" dirty="0" smtClean="0">
              <a:solidFill>
                <a:srgbClr val="237402"/>
              </a:solidFill>
            </a:rPr>
            <a:t>优点</a:t>
          </a:r>
          <a:endParaRPr lang="zh-CN" altLang="en-US" sz="5400" b="1" kern="1200" dirty="0">
            <a:solidFill>
              <a:srgbClr val="237402"/>
            </a:solidFill>
          </a:endParaRPr>
        </a:p>
      </dsp:txBody>
      <dsp:txXfrm>
        <a:off x="0" y="0"/>
        <a:ext cx="1650114" cy="2622176"/>
      </dsp:txXfrm>
    </dsp:sp>
    <dsp:sp modelId="{6F08892C-A1F3-4A5A-ABF9-30FF6A15DDA4}">
      <dsp:nvSpPr>
        <dsp:cNvPr id="0" name=""/>
        <dsp:cNvSpPr/>
      </dsp:nvSpPr>
      <dsp:spPr>
        <a:xfrm>
          <a:off x="1773873" y="30824"/>
          <a:ext cx="6476700" cy="61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solidFill>
                <a:srgbClr val="237402"/>
              </a:solidFill>
            </a:rPr>
            <a:t>性能：数据操作使用</a:t>
          </a:r>
          <a:r>
            <a:rPr lang="en-US" altLang="zh-CN" sz="2700" b="1" kern="1200" dirty="0" smtClean="0">
              <a:solidFill>
                <a:srgbClr val="237402"/>
              </a:solidFill>
            </a:rPr>
            <a:t>Task</a:t>
          </a:r>
          <a:r>
            <a:rPr lang="zh-CN" altLang="en-US" sz="2700" b="1" kern="1200" dirty="0" smtClean="0">
              <a:solidFill>
                <a:srgbClr val="237402"/>
              </a:solidFill>
            </a:rPr>
            <a:t>，提升流畅度</a:t>
          </a:r>
          <a:endParaRPr lang="zh-CN" altLang="en-US" sz="2700" b="1" kern="1200" dirty="0">
            <a:solidFill>
              <a:srgbClr val="237402"/>
            </a:solidFill>
          </a:endParaRPr>
        </a:p>
      </dsp:txBody>
      <dsp:txXfrm>
        <a:off x="1773873" y="30824"/>
        <a:ext cx="6476700" cy="616493"/>
      </dsp:txXfrm>
    </dsp:sp>
    <dsp:sp modelId="{E00F19F9-E143-45C8-99F0-6B264F01470D}">
      <dsp:nvSpPr>
        <dsp:cNvPr id="0" name=""/>
        <dsp:cNvSpPr/>
      </dsp:nvSpPr>
      <dsp:spPr>
        <a:xfrm>
          <a:off x="1650114" y="647317"/>
          <a:ext cx="66004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AAF5A-F03C-47BA-92C9-F0FFD585386C}">
      <dsp:nvSpPr>
        <dsp:cNvPr id="0" name=""/>
        <dsp:cNvSpPr/>
      </dsp:nvSpPr>
      <dsp:spPr>
        <a:xfrm>
          <a:off x="1773873" y="678142"/>
          <a:ext cx="6476700" cy="61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solidFill>
                <a:srgbClr val="237402"/>
              </a:solidFill>
            </a:rPr>
            <a:t>简化：独立消息系统替代默认弹框提示</a:t>
          </a:r>
          <a:endParaRPr lang="zh-CN" altLang="en-US" sz="2700" b="1" kern="1200" dirty="0">
            <a:solidFill>
              <a:srgbClr val="237402"/>
            </a:solidFill>
          </a:endParaRPr>
        </a:p>
      </dsp:txBody>
      <dsp:txXfrm>
        <a:off x="1773873" y="678142"/>
        <a:ext cx="6476700" cy="616493"/>
      </dsp:txXfrm>
    </dsp:sp>
    <dsp:sp modelId="{6154D16C-7CC5-4347-BCD9-A30195E211DE}">
      <dsp:nvSpPr>
        <dsp:cNvPr id="0" name=""/>
        <dsp:cNvSpPr/>
      </dsp:nvSpPr>
      <dsp:spPr>
        <a:xfrm>
          <a:off x="1650114" y="1294635"/>
          <a:ext cx="66004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389CE-22F1-4827-8C43-5673AD9238B6}">
      <dsp:nvSpPr>
        <dsp:cNvPr id="0" name=""/>
        <dsp:cNvSpPr/>
      </dsp:nvSpPr>
      <dsp:spPr>
        <a:xfrm>
          <a:off x="1773873" y="1325460"/>
          <a:ext cx="6476700" cy="61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solidFill>
                <a:srgbClr val="237402"/>
              </a:solidFill>
            </a:rPr>
            <a:t>便捷：实时房态显示在主界面</a:t>
          </a:r>
          <a:endParaRPr lang="zh-CN" altLang="en-US" sz="2700" b="1" kern="1200" dirty="0">
            <a:solidFill>
              <a:srgbClr val="237402"/>
            </a:solidFill>
          </a:endParaRPr>
        </a:p>
      </dsp:txBody>
      <dsp:txXfrm>
        <a:off x="1773873" y="1325460"/>
        <a:ext cx="6476700" cy="616493"/>
      </dsp:txXfrm>
    </dsp:sp>
    <dsp:sp modelId="{46D125E2-CD82-4FBD-9F69-B653728BEAB8}">
      <dsp:nvSpPr>
        <dsp:cNvPr id="0" name=""/>
        <dsp:cNvSpPr/>
      </dsp:nvSpPr>
      <dsp:spPr>
        <a:xfrm>
          <a:off x="1650114" y="1941953"/>
          <a:ext cx="66004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2FA88-9048-4C23-BA20-B73FF6473CDC}">
      <dsp:nvSpPr>
        <dsp:cNvPr id="0" name=""/>
        <dsp:cNvSpPr/>
      </dsp:nvSpPr>
      <dsp:spPr>
        <a:xfrm>
          <a:off x="1773873" y="1972777"/>
          <a:ext cx="6476700" cy="61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solidFill>
                <a:srgbClr val="237402"/>
              </a:solidFill>
            </a:rPr>
            <a:t>智能：系统定时结算</a:t>
          </a:r>
          <a:r>
            <a:rPr lang="en-US" altLang="zh-CN" sz="2700" b="1" kern="1200" dirty="0" smtClean="0">
              <a:solidFill>
                <a:srgbClr val="237402"/>
              </a:solidFill>
            </a:rPr>
            <a:t>(</a:t>
          </a:r>
          <a:r>
            <a:rPr lang="zh-CN" altLang="en-US" sz="2700" b="1" kern="1200" dirty="0" smtClean="0">
              <a:solidFill>
                <a:srgbClr val="237402"/>
              </a:solidFill>
            </a:rPr>
            <a:t>自动分析</a:t>
          </a:r>
          <a:r>
            <a:rPr lang="en-US" altLang="zh-CN" sz="2700" b="1" kern="1200" dirty="0" smtClean="0">
              <a:solidFill>
                <a:srgbClr val="237402"/>
              </a:solidFill>
            </a:rPr>
            <a:t>VIP</a:t>
          </a:r>
          <a:r>
            <a:rPr lang="zh-CN" altLang="en-US" sz="2700" b="1" kern="1200" dirty="0" smtClean="0">
              <a:solidFill>
                <a:srgbClr val="237402"/>
              </a:solidFill>
            </a:rPr>
            <a:t>折扣</a:t>
          </a:r>
          <a:r>
            <a:rPr lang="en-US" altLang="zh-CN" sz="2700" b="1" kern="1200" dirty="0" smtClean="0">
              <a:solidFill>
                <a:srgbClr val="237402"/>
              </a:solidFill>
            </a:rPr>
            <a:t>)</a:t>
          </a:r>
          <a:endParaRPr lang="zh-CN" altLang="en-US" sz="2700" b="1" kern="1200" dirty="0">
            <a:solidFill>
              <a:srgbClr val="237402"/>
            </a:solidFill>
          </a:endParaRPr>
        </a:p>
      </dsp:txBody>
      <dsp:txXfrm>
        <a:off x="1773873" y="1972777"/>
        <a:ext cx="6476700" cy="616493"/>
      </dsp:txXfrm>
    </dsp:sp>
    <dsp:sp modelId="{A73841A0-5201-43D4-AAB8-9C7399E70CE6}">
      <dsp:nvSpPr>
        <dsp:cNvPr id="0" name=""/>
        <dsp:cNvSpPr/>
      </dsp:nvSpPr>
      <dsp:spPr>
        <a:xfrm>
          <a:off x="1650114" y="2589270"/>
          <a:ext cx="66004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ED76A-1F7E-47B1-A94C-FCAE843664A8}">
      <dsp:nvSpPr>
        <dsp:cNvPr id="0" name=""/>
        <dsp:cNvSpPr/>
      </dsp:nvSpPr>
      <dsp:spPr>
        <a:xfrm>
          <a:off x="0" y="0"/>
          <a:ext cx="8250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DA2F3-F6E7-4A33-9A56-D7D92B752B19}">
      <dsp:nvSpPr>
        <dsp:cNvPr id="0" name=""/>
        <dsp:cNvSpPr/>
      </dsp:nvSpPr>
      <dsp:spPr>
        <a:xfrm>
          <a:off x="0" y="0"/>
          <a:ext cx="1650114" cy="115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b="1" kern="1200" dirty="0" smtClean="0">
              <a:solidFill>
                <a:schemeClr val="accent1">
                  <a:lumMod val="75000"/>
                </a:schemeClr>
              </a:solidFill>
            </a:rPr>
            <a:t>不足</a:t>
          </a:r>
          <a:endParaRPr lang="zh-CN" altLang="en-US" sz="49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0"/>
        <a:ext cx="1650114" cy="1156448"/>
      </dsp:txXfrm>
    </dsp:sp>
    <dsp:sp modelId="{6F08892C-A1F3-4A5A-ABF9-30FF6A15DDA4}">
      <dsp:nvSpPr>
        <dsp:cNvPr id="0" name=""/>
        <dsp:cNvSpPr/>
      </dsp:nvSpPr>
      <dsp:spPr>
        <a:xfrm>
          <a:off x="1773873" y="26878"/>
          <a:ext cx="6476700" cy="537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solidFill>
                <a:schemeClr val="accent1">
                  <a:lumMod val="75000"/>
                </a:schemeClr>
              </a:solidFill>
            </a:rPr>
            <a:t>功能较单一，部分功能仍未完善</a:t>
          </a:r>
          <a:endParaRPr lang="zh-CN" altLang="en-US" sz="23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3873" y="26878"/>
        <a:ext cx="6476700" cy="537567"/>
      </dsp:txXfrm>
    </dsp:sp>
    <dsp:sp modelId="{E00F19F9-E143-45C8-99F0-6B264F01470D}">
      <dsp:nvSpPr>
        <dsp:cNvPr id="0" name=""/>
        <dsp:cNvSpPr/>
      </dsp:nvSpPr>
      <dsp:spPr>
        <a:xfrm>
          <a:off x="1650114" y="564446"/>
          <a:ext cx="66004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AAF5A-F03C-47BA-92C9-F0FFD585386C}">
      <dsp:nvSpPr>
        <dsp:cNvPr id="0" name=""/>
        <dsp:cNvSpPr/>
      </dsp:nvSpPr>
      <dsp:spPr>
        <a:xfrm>
          <a:off x="1773873" y="591324"/>
          <a:ext cx="6476700" cy="537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solidFill>
                <a:schemeClr val="accent1">
                  <a:lumMod val="75000"/>
                </a:schemeClr>
              </a:solidFill>
            </a:rPr>
            <a:t>快捷操作键未</a:t>
          </a:r>
          <a:r>
            <a:rPr lang="zh-CN" altLang="en-US" sz="2300" b="1" kern="1200" smtClean="0">
              <a:solidFill>
                <a:schemeClr val="accent1">
                  <a:lumMod val="75000"/>
                </a:schemeClr>
              </a:solidFill>
            </a:rPr>
            <a:t>完善，存在一定操作难度</a:t>
          </a:r>
          <a:endParaRPr lang="zh-CN" altLang="en-US" sz="23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3873" y="591324"/>
        <a:ext cx="6476700" cy="537567"/>
      </dsp:txXfrm>
    </dsp:sp>
    <dsp:sp modelId="{6154D16C-7CC5-4347-BCD9-A30195E211DE}">
      <dsp:nvSpPr>
        <dsp:cNvPr id="0" name=""/>
        <dsp:cNvSpPr/>
      </dsp:nvSpPr>
      <dsp:spPr>
        <a:xfrm>
          <a:off x="1650114" y="1128892"/>
          <a:ext cx="66004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CA5ED-B7EA-4163-995D-AD15BF68219F}">
      <dsp:nvSpPr>
        <dsp:cNvPr id="0" name=""/>
        <dsp:cNvSpPr/>
      </dsp:nvSpPr>
      <dsp:spPr>
        <a:xfrm>
          <a:off x="0" y="0"/>
          <a:ext cx="7572428" cy="893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华文楷体" pitchFamily="2" charset="-122"/>
              <a:ea typeface="华文楷体" pitchFamily="2" charset="-122"/>
            </a:rPr>
            <a:t>邝</a:t>
          </a:r>
          <a:r>
            <a:rPr lang="zh-CN" altLang="en-US" sz="2800" b="1" kern="1200" smtClean="0">
              <a:latin typeface="华文楷体" pitchFamily="2" charset="-122"/>
              <a:ea typeface="华文楷体" pitchFamily="2" charset="-122"/>
            </a:rPr>
            <a:t>：构思比写代码更重要</a:t>
          </a:r>
          <a:endParaRPr lang="zh-CN" altLang="en-US" sz="2800" kern="1200" dirty="0"/>
        </a:p>
      </dsp:txBody>
      <dsp:txXfrm>
        <a:off x="1603791" y="0"/>
        <a:ext cx="5968636" cy="893061"/>
      </dsp:txXfrm>
    </dsp:sp>
    <dsp:sp modelId="{7658A663-387B-4F47-B3EB-1FC6E8801A22}">
      <dsp:nvSpPr>
        <dsp:cNvPr id="0" name=""/>
        <dsp:cNvSpPr/>
      </dsp:nvSpPr>
      <dsp:spPr>
        <a:xfrm>
          <a:off x="468790" y="89306"/>
          <a:ext cx="864801" cy="71444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0FA74-87F9-418A-B152-2F6A3B0407A4}">
      <dsp:nvSpPr>
        <dsp:cNvPr id="0" name=""/>
        <dsp:cNvSpPr/>
      </dsp:nvSpPr>
      <dsp:spPr>
        <a:xfrm>
          <a:off x="0" y="982367"/>
          <a:ext cx="7572428" cy="893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华文楷体" pitchFamily="2" charset="-122"/>
              <a:ea typeface="华文楷体" pitchFamily="2" charset="-122"/>
            </a:rPr>
            <a:t>李：</a:t>
          </a:r>
          <a:r>
            <a:rPr lang="zh-CN" altLang="en-US" sz="2800" b="1" i="0" kern="1200" dirty="0" smtClean="0">
              <a:latin typeface="华文楷体" pitchFamily="2" charset="-122"/>
              <a:ea typeface="华文楷体" pitchFamily="2" charset="-122"/>
            </a:rPr>
            <a:t>重视团队的力量</a:t>
          </a:r>
          <a:endParaRPr lang="zh-CN" altLang="en-US" sz="2800" b="1" kern="1200" dirty="0">
            <a:latin typeface="华文楷体" pitchFamily="2" charset="-122"/>
            <a:ea typeface="华文楷体" pitchFamily="2" charset="-122"/>
          </a:endParaRPr>
        </a:p>
      </dsp:txBody>
      <dsp:txXfrm>
        <a:off x="1603791" y="982367"/>
        <a:ext cx="5968636" cy="893061"/>
      </dsp:txXfrm>
    </dsp:sp>
    <dsp:sp modelId="{BC57F138-7880-4432-B57E-C5358B25DB2C}">
      <dsp:nvSpPr>
        <dsp:cNvPr id="0" name=""/>
        <dsp:cNvSpPr/>
      </dsp:nvSpPr>
      <dsp:spPr>
        <a:xfrm>
          <a:off x="468790" y="1071674"/>
          <a:ext cx="864801" cy="71444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A7586-E9AA-4535-9158-C7EAFF8120FB}">
      <dsp:nvSpPr>
        <dsp:cNvPr id="0" name=""/>
        <dsp:cNvSpPr/>
      </dsp:nvSpPr>
      <dsp:spPr>
        <a:xfrm>
          <a:off x="0" y="1964735"/>
          <a:ext cx="7572428" cy="893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华文楷体" pitchFamily="2" charset="-122"/>
              <a:ea typeface="华文楷体" pitchFamily="2" charset="-122"/>
            </a:rPr>
            <a:t>张：</a:t>
          </a:r>
          <a:r>
            <a:rPr lang="zh-CN" altLang="en-US" sz="2800" b="1" i="0" kern="1200" dirty="0" smtClean="0">
              <a:latin typeface="华文楷体" pitchFamily="2" charset="-122"/>
              <a:ea typeface="华文楷体" pitchFamily="2" charset="-122"/>
            </a:rPr>
            <a:t>不抛弃</a:t>
          </a:r>
          <a:r>
            <a:rPr lang="en-US" altLang="zh-CN" sz="2800" b="1" i="0" kern="1200" dirty="0" smtClean="0">
              <a:latin typeface="华文楷体" pitchFamily="2" charset="-122"/>
              <a:ea typeface="华文楷体" pitchFamily="2" charset="-122"/>
            </a:rPr>
            <a:t>,</a:t>
          </a:r>
          <a:r>
            <a:rPr lang="zh-CN" altLang="en-US" sz="2800" b="1" i="0" kern="1200" dirty="0" smtClean="0">
              <a:latin typeface="华文楷体" pitchFamily="2" charset="-122"/>
              <a:ea typeface="华文楷体" pitchFamily="2" charset="-122"/>
            </a:rPr>
            <a:t>不放弃</a:t>
          </a:r>
          <a:r>
            <a:rPr lang="en-US" altLang="zh-CN" sz="2800" b="1" i="0" kern="1200" dirty="0" smtClean="0">
              <a:latin typeface="华文楷体" pitchFamily="2" charset="-122"/>
              <a:ea typeface="华文楷体" pitchFamily="2" charset="-122"/>
            </a:rPr>
            <a:t>,</a:t>
          </a:r>
          <a:r>
            <a:rPr lang="zh-CN" altLang="en-US" sz="2800" b="1" i="0" kern="1200" dirty="0" smtClean="0">
              <a:latin typeface="华文楷体" pitchFamily="2" charset="-122"/>
              <a:ea typeface="华文楷体" pitchFamily="2" charset="-122"/>
            </a:rPr>
            <a:t>坚持就是胜利</a:t>
          </a:r>
          <a:endParaRPr lang="zh-CN" altLang="en-US" sz="2800" b="1" kern="1200" dirty="0">
            <a:latin typeface="华文楷体" pitchFamily="2" charset="-122"/>
            <a:ea typeface="华文楷体" pitchFamily="2" charset="-122"/>
          </a:endParaRPr>
        </a:p>
      </dsp:txBody>
      <dsp:txXfrm>
        <a:off x="1603791" y="1964735"/>
        <a:ext cx="5968636" cy="893061"/>
      </dsp:txXfrm>
    </dsp:sp>
    <dsp:sp modelId="{809FF558-9DDE-417D-94A2-E7D712FF0488}">
      <dsp:nvSpPr>
        <dsp:cNvPr id="0" name=""/>
        <dsp:cNvSpPr/>
      </dsp:nvSpPr>
      <dsp:spPr>
        <a:xfrm>
          <a:off x="468790" y="2054041"/>
          <a:ext cx="864801" cy="71444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00FF0-3EBA-4431-ABEB-26629707C41D}">
      <dsp:nvSpPr>
        <dsp:cNvPr id="0" name=""/>
        <dsp:cNvSpPr/>
      </dsp:nvSpPr>
      <dsp:spPr>
        <a:xfrm>
          <a:off x="0" y="2947103"/>
          <a:ext cx="7572428" cy="893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华文楷体" pitchFamily="2" charset="-122"/>
              <a:ea typeface="华文楷体" pitchFamily="2" charset="-122"/>
            </a:rPr>
            <a:t>黄：</a:t>
          </a:r>
          <a:r>
            <a:rPr lang="zh-CN" altLang="en-US" sz="2800" b="1" i="0" kern="1200" dirty="0" smtClean="0">
              <a:latin typeface="华文楷体" pitchFamily="2" charset="-122"/>
              <a:ea typeface="华文楷体" pitchFamily="2" charset="-122"/>
            </a:rPr>
            <a:t>每一次失败都是一次经验的积累</a:t>
          </a:r>
          <a:endParaRPr lang="zh-CN" altLang="en-US" sz="2800" b="1" kern="1200" dirty="0">
            <a:latin typeface="华文楷体" pitchFamily="2" charset="-122"/>
            <a:ea typeface="华文楷体" pitchFamily="2" charset="-122"/>
          </a:endParaRPr>
        </a:p>
      </dsp:txBody>
      <dsp:txXfrm>
        <a:off x="1603791" y="2947103"/>
        <a:ext cx="5968636" cy="893061"/>
      </dsp:txXfrm>
    </dsp:sp>
    <dsp:sp modelId="{AD4B4DA4-DE7B-418B-BFC4-14FF4C68D407}">
      <dsp:nvSpPr>
        <dsp:cNvPr id="0" name=""/>
        <dsp:cNvSpPr/>
      </dsp:nvSpPr>
      <dsp:spPr>
        <a:xfrm>
          <a:off x="468790" y="3036409"/>
          <a:ext cx="864801" cy="71444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B7BCC-9853-4A1F-B913-40110D5026F3}">
      <dsp:nvSpPr>
        <dsp:cNvPr id="0" name=""/>
        <dsp:cNvSpPr/>
      </dsp:nvSpPr>
      <dsp:spPr>
        <a:xfrm>
          <a:off x="0" y="3929471"/>
          <a:ext cx="7572428" cy="893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华文楷体" pitchFamily="2" charset="-122"/>
              <a:ea typeface="华文楷体" pitchFamily="2" charset="-122"/>
            </a:rPr>
            <a:t>彭：即便我已不在，但团队信念依在</a:t>
          </a:r>
          <a:endParaRPr lang="zh-CN" altLang="en-US" sz="2800" b="1" kern="1200" dirty="0">
            <a:latin typeface="华文楷体" pitchFamily="2" charset="-122"/>
            <a:ea typeface="华文楷体" pitchFamily="2" charset="-122"/>
          </a:endParaRPr>
        </a:p>
      </dsp:txBody>
      <dsp:txXfrm>
        <a:off x="1603791" y="3929471"/>
        <a:ext cx="5968636" cy="893061"/>
      </dsp:txXfrm>
    </dsp:sp>
    <dsp:sp modelId="{90A7AD61-B839-4A9A-9C7A-B87A1547DB52}">
      <dsp:nvSpPr>
        <dsp:cNvPr id="0" name=""/>
        <dsp:cNvSpPr/>
      </dsp:nvSpPr>
      <dsp:spPr>
        <a:xfrm>
          <a:off x="468790" y="4018777"/>
          <a:ext cx="864801" cy="71444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1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67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74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3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8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2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1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1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2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0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7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AD9880-5482-40E9-ACDC-F1461DC5D21A}" type="datetimeFigureOut">
              <a:rPr lang="zh-CN" altLang="en-US" smtClean="0"/>
              <a:t>2014-08-12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46FA-6D70-4430-9850-B35E13A3E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61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99309" y="980233"/>
            <a:ext cx="262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一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个轻量级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的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…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99309" y="1989691"/>
            <a:ext cx="2296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酒店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房间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…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9309" y="2995404"/>
            <a:ext cx="183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管理系统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99308" y="4001117"/>
            <a:ext cx="263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历时三周开发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…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 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99308" y="5006830"/>
            <a:ext cx="264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精心锻造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…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9680" y="6035892"/>
            <a:ext cx="339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宁缺勿滥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-5825" y="201706"/>
            <a:ext cx="4855730" cy="162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n-US" altLang="zh-CN" sz="67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Hotel</a:t>
            </a:r>
          </a:p>
          <a:p>
            <a:pPr>
              <a:lnSpc>
                <a:spcPct val="100000"/>
              </a:lnSpc>
            </a:pP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n-US" altLang="zh-CN" sz="37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Management </a:t>
            </a:r>
            <a:r>
              <a:rPr lang="en-US" altLang="zh-CN" sz="37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System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49094" y="528919"/>
            <a:ext cx="6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Impact" panose="020B0806030902050204" pitchFamily="34" charset="0"/>
              </a:rPr>
              <a:t>1</a:t>
            </a:r>
            <a:endParaRPr lang="zh-CN" altLang="en-US" sz="3200" dirty="0">
              <a:latin typeface="Impact" panose="020B080603090205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66" y="-67235"/>
            <a:ext cx="724001" cy="7240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9281" y="3339397"/>
            <a:ext cx="3972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这</a:t>
            </a:r>
            <a:r>
              <a:rPr lang="zh-CN" altLang="en-US" sz="4000" b="1" dirty="0" smtClean="0">
                <a:solidFill>
                  <a:schemeClr val="accent1">
                    <a:lumMod val="75000"/>
                  </a:schemeClr>
                </a:solidFill>
              </a:rPr>
              <a:t>是我们共同努力的结果</a:t>
            </a:r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35598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0" y="1985"/>
            <a:ext cx="6559121" cy="197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2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Hotel </a:t>
            </a:r>
            <a:r>
              <a:rPr lang="en-US" altLang="zh-CN" sz="33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Management System</a:t>
            </a:r>
            <a:endParaRPr lang="en-US" altLang="zh-CN" sz="3700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7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 </a:t>
            </a:r>
            <a:r>
              <a:rPr lang="zh-CN" altLang="en-US" sz="2900" b="1" dirty="0" smtClean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人员介绍</a:t>
            </a:r>
            <a:endParaRPr lang="zh-CN" altLang="en-US" sz="1800" b="1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57160" y="526616"/>
            <a:ext cx="6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Impact" panose="020B0806030902050204" pitchFamily="34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66" y="-67235"/>
            <a:ext cx="724001" cy="72400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0647" y="2487702"/>
            <a:ext cx="1896035" cy="1021977"/>
          </a:xfrm>
          <a:prstGeom prst="rect">
            <a:avLst/>
          </a:prstGeom>
          <a:solidFill>
            <a:srgbClr val="237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prstClr val="white"/>
                </a:solidFill>
              </a:rPr>
              <a:t>小组成员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0647" y="4020671"/>
            <a:ext cx="1896035" cy="1021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prstClr val="white"/>
                </a:solidFill>
              </a:rPr>
              <a:t>专业导师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35624" y="2514592"/>
            <a:ext cx="593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37402"/>
                </a:solidFill>
              </a:rPr>
              <a:t>邝林飞、李秋燃、张鸿、彭凌岚、黄健俊</a:t>
            </a:r>
            <a:endParaRPr lang="zh-CN" altLang="en-US" sz="2400" b="1" dirty="0">
              <a:solidFill>
                <a:srgbClr val="23740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35624" y="4049108"/>
            <a:ext cx="593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B01513">
                    <a:lumMod val="75000"/>
                  </a:srgbClr>
                </a:solidFill>
              </a:rPr>
              <a:t>陈永光</a:t>
            </a:r>
            <a:endParaRPr lang="zh-CN" altLang="en-US" sz="2400" b="1" dirty="0">
              <a:solidFill>
                <a:srgbClr val="B01513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0647" y="5488123"/>
            <a:ext cx="1896035" cy="1021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prstClr val="white"/>
                </a:solidFill>
              </a:rPr>
              <a:t>班主任</a:t>
            </a:r>
            <a:endParaRPr lang="zh-CN" altLang="en-US" sz="3200" dirty="0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35624" y="5503113"/>
            <a:ext cx="593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B01513">
                    <a:lumMod val="75000"/>
                  </a:srgbClr>
                </a:solidFill>
              </a:rPr>
              <a:t>张</a:t>
            </a:r>
            <a:r>
              <a:rPr lang="zh-CN" altLang="en-US" sz="2400" b="1" dirty="0" smtClean="0">
                <a:solidFill>
                  <a:srgbClr val="B01513">
                    <a:lumMod val="75000"/>
                  </a:srgbClr>
                </a:solidFill>
              </a:rPr>
              <a:t>怀晋</a:t>
            </a:r>
            <a:endParaRPr lang="zh-CN" altLang="en-US" sz="2400" b="1" dirty="0">
              <a:solidFill>
                <a:srgbClr val="B01513">
                  <a:lumMod val="75000"/>
                </a:srgb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13606" y="3509679"/>
            <a:ext cx="3091030" cy="30004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S2N100</a:t>
            </a:r>
          </a:p>
        </p:txBody>
      </p:sp>
    </p:spTree>
    <p:extLst>
      <p:ext uri="{BB962C8B-B14F-4D97-AF65-F5344CB8AC3E}">
        <p14:creationId xmlns:p14="http://schemas.microsoft.com/office/powerpoint/2010/main" val="1797960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0" y="1985"/>
            <a:ext cx="6559121" cy="197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2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Hotel </a:t>
            </a:r>
            <a:r>
              <a:rPr lang="en-US" altLang="zh-CN" sz="33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Management System</a:t>
            </a:r>
            <a:endParaRPr lang="en-US" altLang="zh-CN" sz="3700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700" dirty="0" smtClean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 </a:t>
            </a:r>
            <a:r>
              <a:rPr lang="zh-CN" altLang="en-US" sz="2900" b="1" dirty="0" smtClean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语言、工具</a:t>
            </a:r>
            <a:endParaRPr lang="zh-CN" altLang="en-US" sz="1800" b="1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57160" y="526616"/>
            <a:ext cx="6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Impact" panose="020B0806030902050204" pitchFamily="34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66" y="-67235"/>
            <a:ext cx="724001" cy="72400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0647" y="4084732"/>
            <a:ext cx="1896035" cy="1021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数据库</a:t>
            </a:r>
            <a:endParaRPr lang="zh-CN" altLang="en-US" sz="28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554942" y="5106709"/>
            <a:ext cx="607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554942" y="4084728"/>
            <a:ext cx="6078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SQL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Server Management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Studio 2012</a:t>
            </a:r>
          </a:p>
          <a:p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</a:rPr>
              <a:t>T-SQL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： 创建数据表、触发器、存储</a:t>
            </a:r>
            <a:r>
              <a:rPr lang="zh-CN" altLang="en-US" sz="2000" b="1" smtClean="0">
                <a:solidFill>
                  <a:schemeClr val="accent1">
                    <a:lumMod val="75000"/>
                  </a:schemeClr>
                </a:solidFill>
              </a:rPr>
              <a:t>过程等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0647" y="2253787"/>
            <a:ext cx="1896035" cy="1021977"/>
          </a:xfrm>
          <a:prstGeom prst="rect">
            <a:avLst/>
          </a:prstGeom>
          <a:solidFill>
            <a:srgbClr val="237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主程序</a:t>
            </a:r>
            <a:endParaRPr lang="zh-CN" altLang="en-US" sz="32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54942" y="3275764"/>
            <a:ext cx="6078070" cy="0"/>
          </a:xfrm>
          <a:prstGeom prst="line">
            <a:avLst/>
          </a:prstGeom>
          <a:ln>
            <a:solidFill>
              <a:srgbClr val="2374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54942" y="2228436"/>
            <a:ext cx="6078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237402"/>
                </a:solidFill>
              </a:rPr>
              <a:t>Visual </a:t>
            </a:r>
            <a:r>
              <a:rPr lang="en-US" altLang="zh-CN" sz="2000" b="1" dirty="0">
                <a:solidFill>
                  <a:srgbClr val="237402"/>
                </a:solidFill>
              </a:rPr>
              <a:t>Studio </a:t>
            </a:r>
            <a:r>
              <a:rPr lang="en-US" altLang="zh-CN" sz="2000" b="1" dirty="0" smtClean="0">
                <a:solidFill>
                  <a:srgbClr val="237402"/>
                </a:solidFill>
              </a:rPr>
              <a:t>2013</a:t>
            </a:r>
          </a:p>
          <a:p>
            <a:r>
              <a:rPr lang="zh-CN" altLang="en-US" sz="2000" b="1" dirty="0" smtClean="0">
                <a:solidFill>
                  <a:srgbClr val="237402"/>
                </a:solidFill>
              </a:rPr>
              <a:t>　　</a:t>
            </a:r>
            <a:r>
              <a:rPr lang="en-US" altLang="zh-CN" sz="2000" b="1" dirty="0" smtClean="0">
                <a:solidFill>
                  <a:srgbClr val="237402"/>
                </a:solidFill>
              </a:rPr>
              <a:t>C#5.0</a:t>
            </a:r>
            <a:r>
              <a:rPr lang="zh-CN" altLang="en-US" sz="2000" b="1" dirty="0" smtClean="0">
                <a:solidFill>
                  <a:srgbClr val="237402"/>
                </a:solidFill>
              </a:rPr>
              <a:t>：数据存取、数据转换、权限分配等</a:t>
            </a:r>
            <a:endParaRPr lang="en-US" altLang="zh-CN" sz="2000" b="1" dirty="0" smtClean="0">
              <a:solidFill>
                <a:srgbClr val="237402"/>
              </a:solidFill>
            </a:endParaRPr>
          </a:p>
          <a:p>
            <a:r>
              <a:rPr lang="zh-CN" altLang="en-US" sz="2000" b="1" dirty="0">
                <a:solidFill>
                  <a:srgbClr val="237402"/>
                </a:solidFill>
              </a:rPr>
              <a:t>　</a:t>
            </a:r>
            <a:r>
              <a:rPr lang="zh-CN" altLang="en-US" sz="2000" b="1" dirty="0" smtClean="0">
                <a:solidFill>
                  <a:srgbClr val="237402"/>
                </a:solidFill>
              </a:rPr>
              <a:t>　</a:t>
            </a:r>
            <a:r>
              <a:rPr lang="en-US" altLang="zh-CN" sz="2000" b="1" dirty="0" smtClean="0">
                <a:solidFill>
                  <a:srgbClr val="237402"/>
                </a:solidFill>
              </a:rPr>
              <a:t>XAML</a:t>
            </a:r>
            <a:r>
              <a:rPr lang="zh-CN" altLang="en-US" sz="2000" b="1" dirty="0" smtClean="0">
                <a:solidFill>
                  <a:srgbClr val="237402"/>
                </a:solidFill>
              </a:rPr>
              <a:t>：应用界面设计</a:t>
            </a:r>
            <a:endParaRPr lang="zh-CN" altLang="en-US" sz="2000" b="1" dirty="0">
              <a:solidFill>
                <a:srgbClr val="2374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6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0" y="1985"/>
            <a:ext cx="6559121" cy="197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2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Hotel </a:t>
            </a:r>
            <a:r>
              <a:rPr lang="en-US" altLang="zh-CN" sz="33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Management System</a:t>
            </a:r>
            <a:endParaRPr lang="en-US" altLang="zh-CN" sz="3700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7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 </a:t>
            </a:r>
            <a:r>
              <a:rPr lang="zh-CN" altLang="en-US" sz="2900" b="1" dirty="0" smtClean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功能介绍</a:t>
            </a:r>
            <a:endParaRPr lang="zh-CN" altLang="en-US" sz="1800" b="1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57160" y="526616"/>
            <a:ext cx="6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Impact" panose="020B0806030902050204" pitchFamily="34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66" y="-67235"/>
            <a:ext cx="724001" cy="724001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58739683"/>
              </p:ext>
            </p:extLst>
          </p:nvPr>
        </p:nvGraphicFramePr>
        <p:xfrm>
          <a:off x="308927" y="1976718"/>
          <a:ext cx="8512343" cy="4558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218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3714" y="531330"/>
            <a:ext cx="6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Impact" panose="020B0806030902050204" pitchFamily="34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66" y="-67235"/>
            <a:ext cx="724001" cy="724001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0" y="1985"/>
            <a:ext cx="6559121" cy="197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2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Hotel </a:t>
            </a:r>
            <a:r>
              <a:rPr lang="en-US" altLang="zh-CN" sz="33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Management System</a:t>
            </a:r>
            <a:endParaRPr lang="en-US" altLang="zh-CN" sz="3700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7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 </a:t>
            </a:r>
            <a:r>
              <a:rPr lang="zh-CN" altLang="en-US" sz="2900" b="1" dirty="0" smtClean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界面预览</a:t>
            </a:r>
            <a:endParaRPr lang="zh-CN" altLang="en-US" sz="1800" b="1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6" y="1760217"/>
            <a:ext cx="4169468" cy="26187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3" y="4162469"/>
            <a:ext cx="4704762" cy="24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21" y="1880612"/>
            <a:ext cx="3819048" cy="961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80399" y="4162469"/>
            <a:ext cx="38484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以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Win8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系统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Modern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界面为蓝本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参考网络界面设计案例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根据</a:t>
            </a:r>
            <a:r>
              <a:rPr lang="zh-CN" altLang="en-US" sz="2800" b="1" dirty="0">
                <a:solidFill>
                  <a:srgbClr val="C00000"/>
                </a:solidFill>
              </a:rPr>
              <a:t>实际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需求调整而成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33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3715" y="526616"/>
            <a:ext cx="6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Impact" panose="020B0806030902050204" pitchFamily="34" charset="0"/>
              </a:rPr>
              <a:t>6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66" y="-67235"/>
            <a:ext cx="724001" cy="72400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1985"/>
            <a:ext cx="6559121" cy="197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2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Hotel </a:t>
            </a:r>
            <a:r>
              <a:rPr lang="en-US" altLang="zh-CN" sz="33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Management System</a:t>
            </a:r>
            <a:endParaRPr lang="en-US" altLang="zh-CN" sz="3700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700" dirty="0" smtClean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 </a:t>
            </a:r>
            <a:r>
              <a:rPr lang="zh-CN" altLang="en-US" sz="2900" b="1" dirty="0" smtClean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项目总结</a:t>
            </a:r>
            <a:endParaRPr lang="zh-CN" altLang="en-US" sz="1800" b="1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94841254"/>
              </p:ext>
            </p:extLst>
          </p:nvPr>
        </p:nvGraphicFramePr>
        <p:xfrm>
          <a:off x="463120" y="2124636"/>
          <a:ext cx="8250574" cy="262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3761193553"/>
              </p:ext>
            </p:extLst>
          </p:nvPr>
        </p:nvGraphicFramePr>
        <p:xfrm>
          <a:off x="455864" y="5230907"/>
          <a:ext cx="8250574" cy="115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075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3714" y="531330"/>
            <a:ext cx="6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Impact" panose="020B0806030902050204" pitchFamily="34" charset="0"/>
              </a:rPr>
              <a:t>7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66" y="-67235"/>
            <a:ext cx="724001" cy="724001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0" y="1985"/>
            <a:ext cx="6559121" cy="197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2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Hotel </a:t>
            </a:r>
            <a:r>
              <a:rPr lang="en-US" altLang="zh-CN" sz="33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Management System</a:t>
            </a:r>
            <a:endParaRPr lang="en-US" altLang="zh-CN" sz="3700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7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 </a:t>
            </a:r>
            <a:r>
              <a:rPr lang="zh-CN" altLang="en-US" sz="2900" b="1" dirty="0" smtClean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项目心得</a:t>
            </a:r>
            <a:endParaRPr lang="zh-CN" altLang="en-US" sz="1800" b="1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4069094965"/>
              </p:ext>
            </p:extLst>
          </p:nvPr>
        </p:nvGraphicFramePr>
        <p:xfrm>
          <a:off x="722753" y="1801906"/>
          <a:ext cx="7572428" cy="4825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1166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43714" y="531330"/>
            <a:ext cx="68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Impact" panose="020B0806030902050204" pitchFamily="34" charset="0"/>
              </a:rPr>
              <a:t>8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66" y="-67235"/>
            <a:ext cx="724001" cy="724001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0" y="1985"/>
            <a:ext cx="6559121" cy="197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2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Hotel </a:t>
            </a:r>
            <a:r>
              <a:rPr lang="en-US" altLang="zh-CN" sz="33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Management System</a:t>
            </a:r>
            <a:endParaRPr lang="en-US" altLang="zh-CN" sz="3700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700" dirty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  </a:t>
            </a:r>
            <a:r>
              <a:rPr lang="zh-CN" altLang="en-US" sz="2900" b="1" dirty="0" smtClean="0">
                <a:solidFill>
                  <a:srgbClr val="B01513">
                    <a:lumMod val="75000"/>
                  </a:srgbClr>
                </a:solidFill>
                <a:latin typeface="Impact" panose="020B0806030902050204" pitchFamily="34" charset="0"/>
              </a:rPr>
              <a:t>完毕</a:t>
            </a:r>
            <a:endParaRPr lang="zh-CN" altLang="en-US" sz="1800" b="1" dirty="0">
              <a:solidFill>
                <a:srgbClr val="B01513">
                  <a:lumMod val="75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6718" y="3092822"/>
            <a:ext cx="6225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>
                    <a:lumMod val="75000"/>
                  </a:schemeClr>
                </a:solidFill>
              </a:rPr>
              <a:t>感谢倾听</a:t>
            </a:r>
            <a:endParaRPr lang="en-US" altLang="zh-CN" sz="6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下面请看项目展示</a:t>
            </a:r>
            <a:endParaRPr lang="zh-CN" alt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54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278</Words>
  <Application>Microsoft Office PowerPoint</Application>
  <PresentationFormat>全屏显示(4:3)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华文楷体</vt:lpstr>
      <vt:lpstr>宋体</vt:lpstr>
      <vt:lpstr>Arial</vt:lpstr>
      <vt:lpstr>Century Gothic</vt:lpstr>
      <vt:lpstr>Impact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</dc:title>
  <dc:creator>Develop</dc:creator>
  <cp:lastModifiedBy>Develop</cp:lastModifiedBy>
  <cp:revision>74</cp:revision>
  <dcterms:created xsi:type="dcterms:W3CDTF">2014-07-31T14:14:15Z</dcterms:created>
  <dcterms:modified xsi:type="dcterms:W3CDTF">2014-08-12T00:32:46Z</dcterms:modified>
</cp:coreProperties>
</file>