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06AA0-3468-4179-A84D-B4105FA2D251}" v="3" dt="2023-07-16T05:32:50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2FD66-64EE-08DA-5E23-7B15963B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F7DAF-2049-E498-7336-98F51242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8BD86-157C-315E-63BB-D55DD1DC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EE72E-6249-E437-4B1D-DBF26C83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534BD-C900-EF83-51F9-361B0BAA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D916A-265B-C296-59CD-7FE5C90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F3058-FBD1-1B6E-3E94-8AA59B51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B9A63-1ADF-7154-AD97-1752D0F1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D2065-0D14-F217-95D3-E28C2894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61CA9-B64B-B8D1-5EAC-111AB823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35F432-7D94-4DF7-7427-EC32F7FE0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3B2A5-0C11-64F1-2801-3936AA10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4C267-C181-94E0-3215-D0E374E3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4A93C-1CA9-0144-DE74-14DB8E09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4EFD7-0B4C-068A-7457-D088043F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3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D366-2ED7-19BC-527D-50190D9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3233B-7463-4170-B8DD-7477B634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94C1D-8E97-F600-BCE4-E0449E87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AF3C4-E0A0-25D3-0ECD-ECED453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1198D-2A4C-D1B3-A8CB-94328662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6F47-EA21-E260-111D-E4255EDA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C3A2D-2E6B-5964-C731-FDC753993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26F5E-C97B-DBDF-699B-5C175449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BE818-8113-B35D-5179-A69A848A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AA182-93E8-0486-EBB5-7FB311FC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6AA-D1C2-9937-DC3B-F265EF10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922CF-38E7-916E-6C76-C807F77F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86034-C1E2-6263-0BFB-3C6CC17F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D0A51-CE59-60C2-F35F-4E4AEEA2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C8F05-8461-17B3-F0E0-D4DBD708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D8037-E683-01AA-4C8D-2AFC5687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85E5A-250B-1DBF-AA16-3051C43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0ED2-78A5-D5CF-663F-E69AB2B6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313FE-5134-038D-6B89-04F6867F8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F6ED7C-1878-546B-69B5-3B56E5F64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D8E086-A07C-9AE3-3BA6-38E96FAB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56699-DA8F-9AE0-AD1F-0CEE7CAE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5CB49A-806C-463A-0CDB-94A751C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3D9A92-5B8B-5570-9364-CCC6763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5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9A85-C69D-F965-63C6-117F8152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DEE40-7A19-D63C-971A-A5CE6E96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971A9-F17B-E169-4C66-A38AD55C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B70AD4-7AB7-0CCC-2FA7-7D300924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EE8854-E503-1E2B-9544-3D68FEEF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CA8A2-70C4-FE94-C619-FB57177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15453-445C-E6CE-C0C8-44DAD16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A3A50-E9B4-99B3-8A15-AB6ED0BC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B4507-2B15-9AF1-899F-7CAA2976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73398-F865-F3EA-A975-E4582C94D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02CAD-6D80-6CAC-1F92-3A96D376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D2FA0-7BF8-75AE-7FF7-761CB579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48443-3014-D530-A8D0-58C22E81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5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90C9D-6AA1-D4E9-EA9A-96345D3F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4429D0-8EA9-8A4F-7FEE-FAA4E3DD6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F36E6-F602-BE7A-5B6F-E1D67D1D8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FC06D-6E71-6F48-3754-20180A34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5D67D-073C-B175-6421-F459E311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EC156-A8D5-8150-5D63-01255D14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671110-AFC0-5BB0-E01F-126DF007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E583E-7F08-270B-5051-EB11F22E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B927-D81B-0B9D-A9B8-98D131BC5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3926-B8CE-4BBB-868A-F9853EE194E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46D7-7D76-18FB-1601-644AFFC6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7D255-4BED-7E22-7A58-17B3F65C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A228-8560-4201-933F-8ADCE361B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7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94099A-534C-217E-660F-6C164230A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67688"/>
              </p:ext>
            </p:extLst>
          </p:nvPr>
        </p:nvGraphicFramePr>
        <p:xfrm>
          <a:off x="0" y="0"/>
          <a:ext cx="12192002" cy="68579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32766">
                  <a:extLst>
                    <a:ext uri="{9D8B030D-6E8A-4147-A177-3AD203B41FA5}">
                      <a16:colId xmlns:a16="http://schemas.microsoft.com/office/drawing/2014/main" val="2253292145"/>
                    </a:ext>
                  </a:extLst>
                </a:gridCol>
                <a:gridCol w="2464809">
                  <a:extLst>
                    <a:ext uri="{9D8B030D-6E8A-4147-A177-3AD203B41FA5}">
                      <a16:colId xmlns:a16="http://schemas.microsoft.com/office/drawing/2014/main" val="2480671628"/>
                    </a:ext>
                  </a:extLst>
                </a:gridCol>
                <a:gridCol w="2464809">
                  <a:extLst>
                    <a:ext uri="{9D8B030D-6E8A-4147-A177-3AD203B41FA5}">
                      <a16:colId xmlns:a16="http://schemas.microsoft.com/office/drawing/2014/main" val="725779625"/>
                    </a:ext>
                  </a:extLst>
                </a:gridCol>
                <a:gridCol w="2464809">
                  <a:extLst>
                    <a:ext uri="{9D8B030D-6E8A-4147-A177-3AD203B41FA5}">
                      <a16:colId xmlns:a16="http://schemas.microsoft.com/office/drawing/2014/main" val="230951913"/>
                    </a:ext>
                  </a:extLst>
                </a:gridCol>
                <a:gridCol w="2464809">
                  <a:extLst>
                    <a:ext uri="{9D8B030D-6E8A-4147-A177-3AD203B41FA5}">
                      <a16:colId xmlns:a16="http://schemas.microsoft.com/office/drawing/2014/main" val="3927150594"/>
                    </a:ext>
                  </a:extLst>
                </a:gridCol>
              </a:tblGrid>
              <a:tr h="75501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No.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Example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33591"/>
                  </a:ext>
                </a:extLst>
              </a:tr>
              <a:tr h="7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Application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L7(Firewall)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FTP</a:t>
                      </a:r>
                      <a:r>
                        <a:rPr lang="en-US" altLang="ko-KR" sz="2000"/>
                        <a:t>, SSH</a:t>
                      </a:r>
                      <a:r>
                        <a:rPr lang="en-US" altLang="ko-KR" sz="2000" dirty="0"/>
                        <a:t>…. </a:t>
                      </a:r>
                      <a:r>
                        <a:rPr lang="ko-KR" altLang="en-US" sz="2000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56904"/>
                  </a:ext>
                </a:extLst>
              </a:tr>
              <a:tr h="7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276837"/>
                  </a:ext>
                </a:extLst>
              </a:tr>
              <a:tr h="7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Steve’s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L5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00741"/>
                  </a:ext>
                </a:extLst>
              </a:tr>
              <a:tr h="1317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Touch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Transport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L4(NAT, network address </a:t>
                      </a:r>
                      <a:r>
                        <a:rPr lang="en-US" altLang="ko-KR" sz="2000" dirty="0" err="1"/>
                        <a:t>transration</a:t>
                      </a:r>
                      <a:r>
                        <a:rPr lang="en-US" altLang="ko-KR" sz="2000" dirty="0"/>
                        <a:t> = port address </a:t>
                      </a:r>
                      <a:r>
                        <a:rPr lang="en-US" altLang="ko-KR" sz="2000" dirty="0" err="1"/>
                        <a:t>transration</a:t>
                      </a:r>
                      <a:r>
                        <a:rPr lang="en-US" altLang="ko-KR" sz="2000" dirty="0"/>
                        <a:t> PAT)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SCTP(TCP</a:t>
                      </a:r>
                      <a:r>
                        <a:rPr lang="ko-KR" altLang="en-US" sz="2000" dirty="0"/>
                        <a:t>에 보안 추가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36372"/>
                  </a:ext>
                </a:extLst>
              </a:tr>
              <a:tr h="101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Network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L3(Router)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IPv6, ARP, ICMP(</a:t>
                      </a:r>
                      <a:r>
                        <a:rPr lang="ko-KR" altLang="en-US" sz="2000" dirty="0"/>
                        <a:t>는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계층</a:t>
                      </a:r>
                      <a:r>
                        <a:rPr lang="en-US" altLang="ko-KR" sz="2000" dirty="0"/>
                        <a:t>, 4</a:t>
                      </a:r>
                      <a:r>
                        <a:rPr lang="ko-KR" altLang="en-US" sz="2000" dirty="0"/>
                        <a:t>계층 보는 사람에 따라 다름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819812"/>
                  </a:ext>
                </a:extLst>
              </a:tr>
              <a:tr h="7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 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Data Link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L2(Switch)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Ehternet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Frame Relay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154846"/>
                  </a:ext>
                </a:extLst>
              </a:tr>
              <a:tr h="7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Physical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57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7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35000c-2e9c-480d-94d4-1c86e131f2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582016AD8ADD41B5652D05C80421E7" ma:contentTypeVersion="6" ma:contentTypeDescription="새 문서를 만듭니다." ma:contentTypeScope="" ma:versionID="3d3e752f8292f7f6189d40b9d4d63d66">
  <xsd:schema xmlns:xsd="http://www.w3.org/2001/XMLSchema" xmlns:xs="http://www.w3.org/2001/XMLSchema" xmlns:p="http://schemas.microsoft.com/office/2006/metadata/properties" xmlns:ns3="be35000c-2e9c-480d-94d4-1c86e131f2ed" targetNamespace="http://schemas.microsoft.com/office/2006/metadata/properties" ma:root="true" ma:fieldsID="bf3aaac4728df7f839899f30edd76f53" ns3:_="">
    <xsd:import namespace="be35000c-2e9c-480d-94d4-1c86e131f2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5000c-2e9c-480d-94d4-1c86e131f2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F05D06-C5C8-4B13-86AB-B92AA2400DE7}">
  <ds:schemaRefs>
    <ds:schemaRef ds:uri="http://schemas.microsoft.com/office/2006/documentManagement/types"/>
    <ds:schemaRef ds:uri="be35000c-2e9c-480d-94d4-1c86e131f2ed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36F2ED-0E75-4B75-BA17-29E6FE5E08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3820F-A06D-4F66-B6DA-3AA47C05D5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5000c-2e9c-480d-94d4-1c86e131f2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2</cp:revision>
  <dcterms:created xsi:type="dcterms:W3CDTF">2023-07-16T05:18:30Z</dcterms:created>
  <dcterms:modified xsi:type="dcterms:W3CDTF">2023-07-19T03:14:20Z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0x010100DB582016AD8ADD41B5652D05C80421E7</vt:lpwstr>
  </property>
</Properties>
</file>