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14" r:id="rId3"/>
    <p:sldId id="3013" r:id="rId4"/>
    <p:sldId id="3019" r:id="rId5"/>
    <p:sldId id="3015" r:id="rId6"/>
    <p:sldId id="3020" r:id="rId7"/>
    <p:sldId id="3021" r:id="rId8"/>
    <p:sldId id="3022" r:id="rId9"/>
  </p:sldIdLst>
  <p:sldSz cx="12192000" cy="6858000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74" y="82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7159DF-0445-44C3-8E80-E842B6DC19C9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0F0B7C-26D8-4F1F-A706-EDA271A208C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0EAB2AB-1FC2-4157-94DB-2A5CC3704393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A45939-15C4-4085-9EB5-76955C72EA8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45939-15C4-4085-9EB5-76955C72EA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0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45939-15C4-4085-9EB5-76955C72EA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45939-15C4-4085-9EB5-76955C72EA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6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45939-15C4-4085-9EB5-76955C72EA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2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45939-15C4-4085-9EB5-76955C72EA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4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BDA26-ED5F-4F09-AF73-6C899FAE7EDA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47B65-1AEB-4A9F-83E3-2D07EEE795F8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365125" y="565150"/>
            <a:ext cx="892175" cy="152400"/>
            <a:chOff x="365125" y="565150"/>
            <a:chExt cx="892175" cy="152835"/>
          </a:xfrm>
        </p:grpSpPr>
        <p:sp>
          <p:nvSpPr>
            <p:cNvPr id="5" name="矩形 4"/>
            <p:cNvSpPr/>
            <p:nvPr/>
          </p:nvSpPr>
          <p:spPr>
            <a:xfrm>
              <a:off x="3651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6" name="矩形 5"/>
            <p:cNvSpPr/>
            <p:nvPr/>
          </p:nvSpPr>
          <p:spPr>
            <a:xfrm>
              <a:off x="560388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758825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grpSp>
        <p:nvGrpSpPr>
          <p:cNvPr id="8" name="组合 10"/>
          <p:cNvGrpSpPr/>
          <p:nvPr userDrawn="1"/>
        </p:nvGrpSpPr>
        <p:grpSpPr bwMode="auto">
          <a:xfrm rot="10800000">
            <a:off x="10950575" y="6169025"/>
            <a:ext cx="892175" cy="152400"/>
            <a:chOff x="365125" y="565150"/>
            <a:chExt cx="892175" cy="152835"/>
          </a:xfrm>
        </p:grpSpPr>
        <p:sp>
          <p:nvSpPr>
            <p:cNvPr id="9" name="矩形 8"/>
            <p:cNvSpPr/>
            <p:nvPr/>
          </p:nvSpPr>
          <p:spPr>
            <a:xfrm>
              <a:off x="4032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0" name="矩形 9"/>
            <p:cNvSpPr/>
            <p:nvPr/>
          </p:nvSpPr>
          <p:spPr>
            <a:xfrm>
              <a:off x="598487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760412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257300" y="376238"/>
            <a:ext cx="8231188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067A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内容占位符 8"/>
          <p:cNvSpPr>
            <a:spLocks noGrp="1"/>
          </p:cNvSpPr>
          <p:nvPr>
            <p:ph sz="quarter" idx="15"/>
          </p:nvPr>
        </p:nvSpPr>
        <p:spPr>
          <a:xfrm>
            <a:off x="628650" y="1458913"/>
            <a:ext cx="10515600" cy="438308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BEAEF-082B-484B-B2A8-02B8BC2C32EC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E2AA6-D8B2-4BAE-B653-B60C6C3FEE92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/>
          <p:nvPr userDrawn="1"/>
        </p:nvGrpSpPr>
        <p:grpSpPr bwMode="auto">
          <a:xfrm>
            <a:off x="365125" y="565150"/>
            <a:ext cx="892175" cy="152400"/>
            <a:chOff x="365125" y="565150"/>
            <a:chExt cx="892175" cy="152835"/>
          </a:xfrm>
        </p:grpSpPr>
        <p:sp>
          <p:nvSpPr>
            <p:cNvPr id="6" name="矩形 5"/>
            <p:cNvSpPr/>
            <p:nvPr/>
          </p:nvSpPr>
          <p:spPr>
            <a:xfrm>
              <a:off x="3651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7" name="矩形 6"/>
            <p:cNvSpPr/>
            <p:nvPr/>
          </p:nvSpPr>
          <p:spPr>
            <a:xfrm>
              <a:off x="560388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758825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grpSp>
        <p:nvGrpSpPr>
          <p:cNvPr id="9" name="组合 10"/>
          <p:cNvGrpSpPr/>
          <p:nvPr userDrawn="1"/>
        </p:nvGrpSpPr>
        <p:grpSpPr bwMode="auto">
          <a:xfrm rot="10800000">
            <a:off x="10950575" y="6143625"/>
            <a:ext cx="892175" cy="177800"/>
            <a:chOff x="365125" y="565150"/>
            <a:chExt cx="892175" cy="152835"/>
          </a:xfrm>
        </p:grpSpPr>
        <p:sp>
          <p:nvSpPr>
            <p:cNvPr id="10" name="矩形 9"/>
            <p:cNvSpPr/>
            <p:nvPr/>
          </p:nvSpPr>
          <p:spPr>
            <a:xfrm>
              <a:off x="4032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8487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760412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sp>
        <p:nvSpPr>
          <p:cNvPr id="21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257300" y="376238"/>
            <a:ext cx="8231188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067A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内容占位符 8"/>
          <p:cNvSpPr>
            <a:spLocks noGrp="1"/>
          </p:cNvSpPr>
          <p:nvPr>
            <p:ph sz="quarter" idx="15"/>
          </p:nvPr>
        </p:nvSpPr>
        <p:spPr>
          <a:xfrm>
            <a:off x="628650" y="1454727"/>
            <a:ext cx="5431698" cy="471429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27" name="内容占位符 8"/>
          <p:cNvSpPr>
            <a:spLocks noGrp="1"/>
          </p:cNvSpPr>
          <p:nvPr>
            <p:ph sz="quarter" idx="16"/>
          </p:nvPr>
        </p:nvSpPr>
        <p:spPr>
          <a:xfrm>
            <a:off x="6257065" y="1454727"/>
            <a:ext cx="5431698" cy="471429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A16A8-424E-4A19-8399-3F6919BCFACA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33F8D-12E6-42F8-92ED-FB2EEEE787B9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 bwMode="auto">
          <a:xfrm>
            <a:off x="365125" y="565150"/>
            <a:ext cx="892175" cy="152400"/>
            <a:chOff x="365125" y="565150"/>
            <a:chExt cx="892175" cy="152835"/>
          </a:xfrm>
        </p:grpSpPr>
        <p:sp>
          <p:nvSpPr>
            <p:cNvPr id="8" name="矩形 7"/>
            <p:cNvSpPr/>
            <p:nvPr/>
          </p:nvSpPr>
          <p:spPr>
            <a:xfrm>
              <a:off x="3651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9" name="矩形 8"/>
            <p:cNvSpPr/>
            <p:nvPr/>
          </p:nvSpPr>
          <p:spPr>
            <a:xfrm>
              <a:off x="560388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758825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grpSp>
        <p:nvGrpSpPr>
          <p:cNvPr id="11" name="组合 10"/>
          <p:cNvGrpSpPr/>
          <p:nvPr userDrawn="1"/>
        </p:nvGrpSpPr>
        <p:grpSpPr bwMode="auto">
          <a:xfrm rot="10800000">
            <a:off x="10950575" y="6169025"/>
            <a:ext cx="892175" cy="152400"/>
            <a:chOff x="365125" y="565150"/>
            <a:chExt cx="892175" cy="152835"/>
          </a:xfrm>
        </p:grpSpPr>
        <p:sp>
          <p:nvSpPr>
            <p:cNvPr id="12" name="矩形 11"/>
            <p:cNvSpPr/>
            <p:nvPr/>
          </p:nvSpPr>
          <p:spPr>
            <a:xfrm>
              <a:off x="4032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8487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760412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179924"/>
            <a:ext cx="4873574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179924"/>
            <a:ext cx="4897576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257300" y="376238"/>
            <a:ext cx="8231188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067A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4" name="内容占位符 8"/>
          <p:cNvSpPr>
            <a:spLocks noGrp="1"/>
          </p:cNvSpPr>
          <p:nvPr>
            <p:ph sz="quarter" idx="15"/>
          </p:nvPr>
        </p:nvSpPr>
        <p:spPr>
          <a:xfrm>
            <a:off x="628650" y="2117031"/>
            <a:ext cx="5431698" cy="405199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25" name="内容占位符 8"/>
          <p:cNvSpPr>
            <a:spLocks noGrp="1"/>
          </p:cNvSpPr>
          <p:nvPr>
            <p:ph sz="quarter" idx="16"/>
          </p:nvPr>
        </p:nvSpPr>
        <p:spPr>
          <a:xfrm>
            <a:off x="6257065" y="2117031"/>
            <a:ext cx="5431698" cy="405199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5F76C-D66E-4C8D-9781-8849A6B5A3F5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E8BA-26BD-4692-B0D3-403DEB486C7B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 userDrawn="1"/>
        </p:nvGrpSpPr>
        <p:grpSpPr bwMode="auto">
          <a:xfrm>
            <a:off x="365125" y="565150"/>
            <a:ext cx="892175" cy="152400"/>
            <a:chOff x="365125" y="565150"/>
            <a:chExt cx="892175" cy="152835"/>
          </a:xfrm>
        </p:grpSpPr>
        <p:sp>
          <p:nvSpPr>
            <p:cNvPr id="4" name="矩形 3"/>
            <p:cNvSpPr/>
            <p:nvPr/>
          </p:nvSpPr>
          <p:spPr>
            <a:xfrm>
              <a:off x="3651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5" name="矩形 4"/>
            <p:cNvSpPr/>
            <p:nvPr/>
          </p:nvSpPr>
          <p:spPr>
            <a:xfrm>
              <a:off x="560388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758825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grpSp>
        <p:nvGrpSpPr>
          <p:cNvPr id="7" name="组合 10"/>
          <p:cNvGrpSpPr/>
          <p:nvPr userDrawn="1"/>
        </p:nvGrpSpPr>
        <p:grpSpPr bwMode="auto">
          <a:xfrm rot="10800000">
            <a:off x="10950575" y="6169025"/>
            <a:ext cx="892175" cy="152400"/>
            <a:chOff x="365125" y="565150"/>
            <a:chExt cx="892175" cy="152835"/>
          </a:xfrm>
        </p:grpSpPr>
        <p:sp>
          <p:nvSpPr>
            <p:cNvPr id="8" name="矩形 7"/>
            <p:cNvSpPr/>
            <p:nvPr/>
          </p:nvSpPr>
          <p:spPr>
            <a:xfrm>
              <a:off x="4032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9" name="矩形 8"/>
            <p:cNvSpPr/>
            <p:nvPr/>
          </p:nvSpPr>
          <p:spPr>
            <a:xfrm>
              <a:off x="598487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760412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sp>
        <p:nvSpPr>
          <p:cNvPr id="16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257300" y="376238"/>
            <a:ext cx="8231188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067A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9E548-C52D-4234-BA71-4C95C69F20D1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49EA8-1556-46BE-86EB-6F92037B2BB0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 userDrawn="1"/>
        </p:nvGrpSpPr>
        <p:grpSpPr bwMode="auto">
          <a:xfrm rot="10800000">
            <a:off x="10950575" y="6169025"/>
            <a:ext cx="892175" cy="152400"/>
            <a:chOff x="365125" y="565150"/>
            <a:chExt cx="892175" cy="152835"/>
          </a:xfrm>
        </p:grpSpPr>
        <p:sp>
          <p:nvSpPr>
            <p:cNvPr id="3" name="矩形 2"/>
            <p:cNvSpPr/>
            <p:nvPr/>
          </p:nvSpPr>
          <p:spPr>
            <a:xfrm>
              <a:off x="4032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4" name="矩形 3"/>
            <p:cNvSpPr/>
            <p:nvPr/>
          </p:nvSpPr>
          <p:spPr>
            <a:xfrm>
              <a:off x="598487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5" name="矩形 4"/>
            <p:cNvSpPr/>
            <p:nvPr/>
          </p:nvSpPr>
          <p:spPr>
            <a:xfrm flipH="1">
              <a:off x="760412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grpSp>
        <p:nvGrpSpPr>
          <p:cNvPr id="6" name="组合 11"/>
          <p:cNvGrpSpPr/>
          <p:nvPr userDrawn="1"/>
        </p:nvGrpSpPr>
        <p:grpSpPr bwMode="auto">
          <a:xfrm>
            <a:off x="365125" y="565150"/>
            <a:ext cx="892175" cy="152400"/>
            <a:chOff x="365125" y="565150"/>
            <a:chExt cx="892175" cy="152835"/>
          </a:xfrm>
        </p:grpSpPr>
        <p:sp>
          <p:nvSpPr>
            <p:cNvPr id="7" name="矩形 6"/>
            <p:cNvSpPr/>
            <p:nvPr/>
          </p:nvSpPr>
          <p:spPr>
            <a:xfrm>
              <a:off x="3651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8" name="矩形 7"/>
            <p:cNvSpPr/>
            <p:nvPr/>
          </p:nvSpPr>
          <p:spPr>
            <a:xfrm>
              <a:off x="560388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758825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9FA83-B8C0-4D0E-9CCC-BC23FC981E9A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8798-BB25-4FA9-ABD8-4E52926FE036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0"/>
          <p:cNvGrpSpPr/>
          <p:nvPr userDrawn="1"/>
        </p:nvGrpSpPr>
        <p:grpSpPr bwMode="auto">
          <a:xfrm rot="10800000">
            <a:off x="10950575" y="6169025"/>
            <a:ext cx="892175" cy="152400"/>
            <a:chOff x="365125" y="565150"/>
            <a:chExt cx="892175" cy="152835"/>
          </a:xfrm>
        </p:grpSpPr>
        <p:sp>
          <p:nvSpPr>
            <p:cNvPr id="6" name="矩形 5"/>
            <p:cNvSpPr/>
            <p:nvPr/>
          </p:nvSpPr>
          <p:spPr>
            <a:xfrm>
              <a:off x="4032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7" name="矩形 6"/>
            <p:cNvSpPr/>
            <p:nvPr/>
          </p:nvSpPr>
          <p:spPr>
            <a:xfrm>
              <a:off x="598487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760412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grpSp>
        <p:nvGrpSpPr>
          <p:cNvPr id="9" name="组合 11"/>
          <p:cNvGrpSpPr/>
          <p:nvPr userDrawn="1"/>
        </p:nvGrpSpPr>
        <p:grpSpPr bwMode="auto">
          <a:xfrm>
            <a:off x="365125" y="565150"/>
            <a:ext cx="892175" cy="152400"/>
            <a:chOff x="365125" y="565150"/>
            <a:chExt cx="892175" cy="152835"/>
          </a:xfrm>
        </p:grpSpPr>
        <p:sp>
          <p:nvSpPr>
            <p:cNvPr id="10" name="矩形 9"/>
            <p:cNvSpPr/>
            <p:nvPr/>
          </p:nvSpPr>
          <p:spPr>
            <a:xfrm>
              <a:off x="3651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1" name="矩形 10"/>
            <p:cNvSpPr/>
            <p:nvPr/>
          </p:nvSpPr>
          <p:spPr>
            <a:xfrm>
              <a:off x="560388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758825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D6E0B-D0BE-4B4D-AD73-C06552E3975E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1EFB-CD7A-4F23-A026-94599C0E4C11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 userDrawn="1"/>
        </p:nvGrpSpPr>
        <p:grpSpPr bwMode="auto">
          <a:xfrm rot="10800000">
            <a:off x="10950575" y="6169025"/>
            <a:ext cx="892175" cy="152400"/>
            <a:chOff x="365125" y="565150"/>
            <a:chExt cx="892175" cy="152835"/>
          </a:xfrm>
        </p:grpSpPr>
        <p:sp>
          <p:nvSpPr>
            <p:cNvPr id="5" name="矩形 4"/>
            <p:cNvSpPr/>
            <p:nvPr/>
          </p:nvSpPr>
          <p:spPr>
            <a:xfrm>
              <a:off x="4032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6" name="矩形 5"/>
            <p:cNvSpPr/>
            <p:nvPr/>
          </p:nvSpPr>
          <p:spPr>
            <a:xfrm>
              <a:off x="598487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760412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grpSp>
        <p:nvGrpSpPr>
          <p:cNvPr id="8" name="组合 11"/>
          <p:cNvGrpSpPr/>
          <p:nvPr userDrawn="1"/>
        </p:nvGrpSpPr>
        <p:grpSpPr bwMode="auto">
          <a:xfrm>
            <a:off x="365125" y="565150"/>
            <a:ext cx="892175" cy="152400"/>
            <a:chOff x="365125" y="565150"/>
            <a:chExt cx="892175" cy="152835"/>
          </a:xfrm>
        </p:grpSpPr>
        <p:sp>
          <p:nvSpPr>
            <p:cNvPr id="9" name="矩形 8"/>
            <p:cNvSpPr/>
            <p:nvPr/>
          </p:nvSpPr>
          <p:spPr>
            <a:xfrm>
              <a:off x="365125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0" name="矩形 9"/>
            <p:cNvSpPr/>
            <p:nvPr/>
          </p:nvSpPr>
          <p:spPr>
            <a:xfrm>
              <a:off x="560388" y="565150"/>
              <a:ext cx="152400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758825" y="565150"/>
              <a:ext cx="49847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5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B69D5-8F99-4149-A125-9A8E7A77A43F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67BB1-ACEE-40BC-BFE7-D30740BE5795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836BE2-B5A5-4CB2-9E9B-EFEED70E7A13}" type="datetimeFigureOut">
              <a:rPr lang="zh-CN" altLang="en-US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93F8D81-4EED-474F-A365-61D79FED8BD2}" type="slidenum">
              <a:rPr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癫痫模拟</a:t>
            </a:r>
          </a:p>
        </p:txBody>
      </p:sp>
      <p:sp>
        <p:nvSpPr>
          <p:cNvPr id="11267" name="副标题 2"/>
          <p:cNvSpPr>
            <a:spLocks noGrp="1" noChangeArrowheads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zh-CN" dirty="0"/>
          </a:p>
          <a:p>
            <a:r>
              <a:rPr lang="zh-CN" altLang="en-US" dirty="0"/>
              <a:t>刘鑫杰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B3AFC9-FF41-3C36-32C1-1F5CD2E8A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847850"/>
            <a:ext cx="102012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2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7FFDFFB-0907-B088-285B-466C75245B15}"/>
              </a:ext>
            </a:extLst>
          </p:cNvPr>
          <p:cNvSpPr txBox="1"/>
          <p:nvPr/>
        </p:nvSpPr>
        <p:spPr>
          <a:xfrm>
            <a:off x="1242873" y="443883"/>
            <a:ext cx="305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linyingxiu</a:t>
            </a:r>
            <a:r>
              <a:rPr lang="en-US" altLang="zh-CN" dirty="0"/>
              <a:t>: VEP</a:t>
            </a:r>
            <a:r>
              <a:rPr lang="zh-CN" altLang="en-US" dirty="0"/>
              <a:t>模拟包络信号</a:t>
            </a:r>
            <a:r>
              <a:rPr lang="en-US" altLang="zh-CN" dirty="0"/>
              <a:t>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6DE405-1826-E992-81FD-891C9C8D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94" y="0"/>
            <a:ext cx="40988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C329B0-8448-DD1C-553D-4EC7D6181E03}"/>
              </a:ext>
            </a:extLst>
          </p:cNvPr>
          <p:cNvSpPr txBox="1"/>
          <p:nvPr/>
        </p:nvSpPr>
        <p:spPr>
          <a:xfrm>
            <a:off x="2140997" y="5019868"/>
            <a:ext cx="19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Gr.Shape</a:t>
            </a:r>
            <a:r>
              <a:rPr lang="en-US" altLang="zh-CN" dirty="0"/>
              <a:t> (216,164)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12E332-D541-FAAB-7369-ACB92B7C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873" y="1796427"/>
            <a:ext cx="4223175" cy="30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8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5A51C88-E174-0249-D4B7-B97DF989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83" y="0"/>
            <a:ext cx="2492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2BA826-730A-8602-4558-B0DFA65734C6}"/>
              </a:ext>
            </a:extLst>
          </p:cNvPr>
          <p:cNvSpPr txBox="1"/>
          <p:nvPr/>
        </p:nvSpPr>
        <p:spPr>
          <a:xfrm>
            <a:off x="1354880" y="5111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linyingxiu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7C49542-8FEC-9C01-76D2-0D82D21E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58" y="0"/>
            <a:ext cx="2492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9CEE44-7868-5CFD-6592-A23A72D625AE}"/>
              </a:ext>
            </a:extLst>
          </p:cNvPr>
          <p:cNvSpPr txBox="1"/>
          <p:nvPr/>
        </p:nvSpPr>
        <p:spPr>
          <a:xfrm>
            <a:off x="1354880" y="5111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linyingxiu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E605E1-0B3C-F924-1056-32D04DDB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44" y="1669001"/>
            <a:ext cx="5962597" cy="370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DCFF24-9C4B-C5A8-A975-2105E55A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9001"/>
            <a:ext cx="6034044" cy="370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9CEE44-7868-5CFD-6592-A23A72D625AE}"/>
              </a:ext>
            </a:extLst>
          </p:cNvPr>
          <p:cNvSpPr txBox="1"/>
          <p:nvPr/>
        </p:nvSpPr>
        <p:spPr>
          <a:xfrm>
            <a:off x="1354880" y="5111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zhuozhijie</a:t>
            </a:r>
            <a:endParaRPr lang="en-US" altLang="zh-CN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6A5C517-0A64-A8BB-6B0A-7652CEE8A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8743"/>
            <a:ext cx="5716839" cy="350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6712961-7A1F-0C46-9DA4-4C66E1E3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748742"/>
            <a:ext cx="5716839" cy="350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6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9CEE44-7868-5CFD-6592-A23A72D625AE}"/>
              </a:ext>
            </a:extLst>
          </p:cNvPr>
          <p:cNvSpPr txBox="1"/>
          <p:nvPr/>
        </p:nvSpPr>
        <p:spPr>
          <a:xfrm>
            <a:off x="1354880" y="5111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yurui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9874B5-FDA7-CF32-7280-1D5EBFCA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71" y="1683668"/>
            <a:ext cx="5777176" cy="354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13F4B69-EC8C-760C-537A-8F930A64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671"/>
            <a:ext cx="5865181" cy="359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0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C2D4AD5-1285-B7B1-D5D0-51544A834A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D2F8C-9594-EE9B-66C2-2ACA5F1A46B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16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26</Words>
  <Application>Microsoft Office PowerPoint</Application>
  <PresentationFormat>宽屏</PresentationFormat>
  <Paragraphs>15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Wingdings</vt:lpstr>
      <vt:lpstr>Office 主题</vt:lpstr>
      <vt:lpstr>癫痫模拟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cqchang</dc:creator>
  <cp:lastModifiedBy>Peter ITPanda</cp:lastModifiedBy>
  <cp:revision>653</cp:revision>
  <dcterms:created xsi:type="dcterms:W3CDTF">2020-01-03T04:31:00Z</dcterms:created>
  <dcterms:modified xsi:type="dcterms:W3CDTF">2023-10-12T08:29:51Z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0749C7B21CBA4AE99F7B5013F2A56B37</vt:lpwstr>
  </property>
</Properties>
</file>