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6076950" cy="45529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gnfWIdMCnb5ZKC5O4cBR49ahG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07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62050" y="3306373"/>
            <a:ext cx="3697510" cy="10333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Host- Shantanu Mishra(Alpha-MLSA)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Co-Host- Garvit Agarwal(Beta-MLSA)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271" y="299440"/>
            <a:ext cx="3324226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781542" y="2403063"/>
            <a:ext cx="4814888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Git and GitHub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Microsoft Unveils a New Look - The Official Microsoft Blog">
            <a:extLst>
              <a:ext uri="{FF2B5EF4-FFF2-40B4-BE49-F238E27FC236}">
                <a16:creationId xmlns:a16="http://schemas.microsoft.com/office/drawing/2014/main" id="{F59A94E5-229C-13FE-7CF9-E470A12C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70"/>
            <a:ext cx="1602389" cy="58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LSA MIET">
            <a:extLst>
              <a:ext uri="{FF2B5EF4-FFF2-40B4-BE49-F238E27FC236}">
                <a16:creationId xmlns:a16="http://schemas.microsoft.com/office/drawing/2014/main" id="{DAC95B5D-0637-5D97-4259-07093DF73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97" y="69326"/>
            <a:ext cx="774253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55" name="Google Shape;155;p10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62" name="Google Shape;162;p11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70" name="Google Shape;170;p12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78" name="Google Shape;178;p13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3572" y="4014247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86" name="Google Shape;186;p14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94" name="Google Shape;194;p15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02" name="Google Shape;202;p16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10" name="Google Shape;210;p17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17" name="Google Shape;217;p18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25" name="Google Shape;225;p19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93" name="Google Shape;93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768551" cy="45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33" name="Google Shape;233;p20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41" name="Google Shape;241;p21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49" name="Google Shape;249;p22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56" name="Google Shape;256;p23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63" name="Google Shape;263;p24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71" name="Google Shape;271;p25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79" name="Google Shape;279;p26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22" y="3874023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87" name="Google Shape;287;p27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95" name="Google Shape;295;p28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03" name="Google Shape;303;p29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5010150" cy="1246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Before we start??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57200" y="1295401"/>
            <a:ext cx="5162550" cy="283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What is Version control System??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What is git and github??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Is git and github are same ??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Why to use Git ??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11" name="Google Shape;311;p30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19" name="Google Shape;319;p31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26" name="Google Shape;326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27" name="Google Shape;327;p32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3572" y="3874023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35" name="Google Shape;335;p33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43" name="Google Shape;343;p34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51" name="Google Shape;351;p35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59" name="Google Shape;359;p36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67" name="Google Shape;367;p37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75" name="Google Shape;375;p38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83" name="Google Shape;383;p39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91" name="Google Shape;391;p40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399" name="Google Shape;399;p41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06" name="Google Shape;406;p4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07" name="Google Shape;407;p42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14" name="Google Shape;414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15" name="Google Shape;415;p43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22" name="Google Shape;422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23" name="Google Shape;423;p44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30" name="Google Shape;430;p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31" name="Google Shape;431;p45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38" name="Google Shape;438;p4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39" name="Google Shape;439;p46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46" name="Google Shape;446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47" name="Google Shape;447;p47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54" name="Google Shape;454;p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55" name="Google Shape;455;p48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62" name="Google Shape;462;p4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63" name="Google Shape;463;p49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15" name="Google Shape;115;p5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71" name="Google Shape;471;p50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79" name="Google Shape;479;p51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86" name="Google Shape;486;p5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87" name="Google Shape;487;p52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94" name="Google Shape;494;p5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495" name="Google Shape;495;p53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02" name="Google Shape;502;p5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503" name="Google Shape;503;p54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511" name="Google Shape;511;p55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18" name="Google Shape;518;p5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519" name="Google Shape;519;p56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26" name="Google Shape;526;p5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527" name="Google Shape;527;p57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34" name="Google Shape;534;p5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535" name="Google Shape;535;p58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Some Extra commands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23" name="Google Shape;123;p6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47" name="Google Shape;547;p6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548" name="Google Shape;548;p60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55" name="Google Shape;555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556" name="Google Shape;556;p61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556"/>
            <a:ext cx="6076950" cy="449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3" name="Google Shape;563;p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564" name="Google Shape;564;p62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"/>
          <p:cNvSpPr txBox="1">
            <a:spLocks noGrp="1"/>
          </p:cNvSpPr>
          <p:nvPr>
            <p:ph type="body" idx="1"/>
          </p:nvPr>
        </p:nvSpPr>
        <p:spPr>
          <a:xfrm>
            <a:off x="224058" y="1199016"/>
            <a:ext cx="8462742" cy="49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         Thank You </a:t>
            </a:r>
            <a:endParaRPr dirty="0"/>
          </a:p>
        </p:txBody>
      </p:sp>
      <p:pic>
        <p:nvPicPr>
          <p:cNvPr id="571" name="Google Shape;57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31" name="Google Shape;131;p7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39" name="Google Shape;139;p8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172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47" name="Google Shape;147;p9" descr="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7847" y="3887771"/>
            <a:ext cx="603378" cy="5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Custom</PresentationFormat>
  <Paragraphs>10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PowerPoint Presentation</vt:lpstr>
      <vt:lpstr>PowerPoint Presentation</vt:lpstr>
      <vt:lpstr>Before we start??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Mishra</dc:creator>
  <cp:lastModifiedBy>Shantanu Mishra</cp:lastModifiedBy>
  <cp:revision>3</cp:revision>
  <dcterms:created xsi:type="dcterms:W3CDTF">2013-01-27T09:14:16Z</dcterms:created>
  <dcterms:modified xsi:type="dcterms:W3CDTF">2024-05-12T09:01:34Z</dcterms:modified>
</cp:coreProperties>
</file>