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everything-you-need-to-know-about-mvc-architecture-3c827930b4c1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b2bba14e_1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b2bba14e_1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b2bba14e_1_3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6b2bba14e_1_3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b2bba14e_1_3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6b2bba14e_1_3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b2bba14e_1_2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b2bba14e_1_2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*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https://towardsdatascience.com/everything-you-need-to-know-about-mvc-architecture-3c827930b4c1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b2bba14e_1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6b2bba14e_1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b2bba14e_1_3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6b2bba14e_1_3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b2bba14e_1_3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b2bba14e_1_3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b2bba14e_1_3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b2bba14e_1_3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6b2bba14e_1_3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6b2bba14e_1_3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b2bba14e_1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6b2bba14e_1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b2bba14e_1_3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6b2bba14e_1_3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 sz="2844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2651"/>
            <a:ext cx="48705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Mitchell H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Data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460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stopped 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not going to the right place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doesn’t look right for my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800" y="1975875"/>
            <a:ext cx="15906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646325"/>
            <a:ext cx="11906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474" y="708075"/>
            <a:ext cx="1337100" cy="44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- The Lookback	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415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Compartmentalization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Targeted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Troubleshooting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more time to build out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more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vs Benefit for small/simpler applications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2" y="1193538"/>
            <a:ext cx="4569850" cy="3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352" y="1516713"/>
            <a:ext cx="4569850" cy="34482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What it is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9075" y="1311300"/>
            <a:ext cx="560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Architectural paradigm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“style” of organizing code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a program, framework, nothing to install, etc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 it’s not specific to a programming language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Popular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Here to stay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‘Ruby on Rails, Laravel, Zend framework, CherryPy, Symphony, etc’*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M</a:t>
            </a:r>
            <a:r>
              <a:rPr lang="en" sz="1400"/>
              <a:t>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V</a:t>
            </a:r>
            <a:r>
              <a:rPr lang="en" sz="1400"/>
              <a:t>iew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</a:t>
            </a:r>
            <a:r>
              <a:rPr lang="en" sz="1400"/>
              <a:t>ontroller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*Router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without MVC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one big giant file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delegate parts of code to another team-member?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could delegate, only one person could edit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have a inkling as to where to begin making changes -&gt; have to scroll till you find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Brittle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worried it might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edit could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debug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 to swap out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to do this easily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MVC solves these problems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if… agreed upon structure / organization?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experienced engineers already have an idea where to go/look to edit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easily access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an idea of where to debug if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if… siloed off / made hubs of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split off and other can work on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anything breaks, it breaks to that file, since it’s siloed off, don’t have to worry about contaminating other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switch out pieces (b/c tech is always changing) if want to change the DB, view, etc (modularity of components)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 pt1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06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of Controller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central brain / command center / in charge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as a place that houses  sets of very </a:t>
            </a:r>
            <a:r>
              <a:rPr lang="en"/>
              <a:t>specific</a:t>
            </a:r>
            <a:r>
              <a:rPr lang="en"/>
              <a:t> instructions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other “silos/hubs” what to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everything &amp; sends back to browser/client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Router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good at hearing what client wants &amp; sending to the right set of instructions in controller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2" y="1193538"/>
            <a:ext cx="4569850" cy="3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 pt2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406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only one to touch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charge of storing information / dealing with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is siloed off…b/c further organizes code &amp; makes it easier to debug &amp; switch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is the thing that user sees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place where information is processed to make it presentable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never talks to browser/client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2" y="1193538"/>
            <a:ext cx="4569850" cy="3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options now &amp; in the future (tech changes fast)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Modularity of components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aka switching out Tech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Examples….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Models / DB’s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MongoDB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MySQL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Oracle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…etc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Views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Handlebars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EJS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Pug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Nunjucks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…etc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if your needs change?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don’t like, cheaper, better fit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before MVC vs after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siloed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brittle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organized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2" y="1193538"/>
            <a:ext cx="4569850" cy="3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DB Power Ups…pt 1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390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 to have to write code specific to one database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DB is different accepts different style of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pain to have to go back and reformat DB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wanted to switch out from mongoDB to something  else?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2" y="1193538"/>
            <a:ext cx="4569850" cy="3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DB Power Ups…pt 2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390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Mongoose + 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MongoDB vs. mongoose (smarter translator)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 doesn’t care. Put in whatever you want. Ugly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standardization of DB information…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have to give other team members access to actual DB to understand </a:t>
            </a:r>
            <a:r>
              <a:rPr lang="en"/>
              <a:t>structure</a:t>
            </a:r>
            <a:r>
              <a:rPr lang="en"/>
              <a:t> of information… can interpret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format of date, required fields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25" y="2295800"/>
            <a:ext cx="3737074" cy="2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498" y="678950"/>
            <a:ext cx="3736227" cy="10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946" y="42800"/>
            <a:ext cx="5526051" cy="5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