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09"/>
    <p:restoredTop sz="94684"/>
  </p:normalViewPr>
  <p:slideViewPr>
    <p:cSldViewPr snapToGrid="0">
      <p:cViewPr varScale="1">
        <p:scale>
          <a:sx n="87" d="100"/>
          <a:sy n="87" d="100"/>
        </p:scale>
        <p:origin x="20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C843-931D-6FCB-C2E8-31E70D52F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F0C65-9DE6-BE98-651B-C98A65C56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28690-05E7-5BC3-AD72-009FC309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E527-E629-4C45-B7CA-1B251BB85CA0}" type="datetimeFigureOut">
              <a:rPr lang="en-JP" smtClean="0"/>
              <a:t>2024/12/26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1CC96-2794-8182-7106-0F11F0CD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50722-3BFA-9FF5-D2ED-1EB903B2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1B5C-E0E2-5442-AC34-18C4279C8BC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4126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6935-D6BB-19F7-BA39-39814D7C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649C0-B8CE-22B2-9DC7-D4116B0C2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A147E-7AFB-F69C-C2A4-2A2B1259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E527-E629-4C45-B7CA-1B251BB85CA0}" type="datetimeFigureOut">
              <a:rPr lang="en-JP" smtClean="0"/>
              <a:t>2024/12/26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7C55-0AEE-93A7-534E-153C30E3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0BA7C-92B7-ECAF-4900-F5A892CD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1B5C-E0E2-5442-AC34-18C4279C8BC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498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A308F-F0BE-4C6D-69EE-502150734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ABBF0-CBCC-CA5C-FE08-049B6E55C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DF320-1723-6E6F-43B1-8FB7B4B4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E527-E629-4C45-B7CA-1B251BB85CA0}" type="datetimeFigureOut">
              <a:rPr lang="en-JP" smtClean="0"/>
              <a:t>2024/12/26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133CA-537C-667B-213E-D79A8465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C2982-C18E-1426-91C3-4BBF8D0F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1B5C-E0E2-5442-AC34-18C4279C8BC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055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C57E-72E6-94A8-14A4-A073EED1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194A0-8E45-3133-07E0-0C8DE0AED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83896-A451-98A0-4175-42BEDE5D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E527-E629-4C45-B7CA-1B251BB85CA0}" type="datetimeFigureOut">
              <a:rPr lang="en-JP" smtClean="0"/>
              <a:t>2024/12/26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DF63-7611-693B-12D2-8429EA9D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D6068-1F9A-33C6-6BD0-9FA786E6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1B5C-E0E2-5442-AC34-18C4279C8BC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75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E446-D774-16E3-4D29-5D92C208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2A6F3-64DC-0C5E-CEBB-DE78474DC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54D77-DF62-D575-CBCC-A63189D6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E527-E629-4C45-B7CA-1B251BB85CA0}" type="datetimeFigureOut">
              <a:rPr lang="en-JP" smtClean="0"/>
              <a:t>2024/12/26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873E3-B9F7-401D-15E2-10D0CD51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E3E44-4A6B-1D01-F069-12106F02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1B5C-E0E2-5442-AC34-18C4279C8BC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1093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64446-42C9-B325-1F94-F99DAAD3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5074B-23B8-2A59-C170-5E298DCA4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6F4B6-F806-CE23-A677-7039D8A4E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62CB5-FD0F-4F0E-B5E5-5A4DE469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E527-E629-4C45-B7CA-1B251BB85CA0}" type="datetimeFigureOut">
              <a:rPr lang="en-JP" smtClean="0"/>
              <a:t>2024/12/26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F12E4-B52E-C22B-9769-F427432E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255DA-E827-2A86-96A0-59625D28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1B5C-E0E2-5442-AC34-18C4279C8BC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227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7AF0-A834-F07D-CA09-4A2B5CE6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78083-25B6-6711-4F99-6B556A0DB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B5C1A-84E9-B7E3-F7CE-CD4581067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6C8A6-9707-5FB8-E529-E3D77B962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B8E9F-D0A7-8D5B-3956-9CCF1DFA4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55527-F570-68A7-23B3-05EFEE3B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E527-E629-4C45-B7CA-1B251BB85CA0}" type="datetimeFigureOut">
              <a:rPr lang="en-JP" smtClean="0"/>
              <a:t>2024/12/26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1C89D-1911-8CB9-E84D-4799065E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54B47-6BB9-0FC8-7864-0E6A5084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1B5C-E0E2-5442-AC34-18C4279C8BC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8556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A165-2680-C843-1476-19511E7A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EE191-9038-D1AF-C2A6-6744B27F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E527-E629-4C45-B7CA-1B251BB85CA0}" type="datetimeFigureOut">
              <a:rPr lang="en-JP" smtClean="0"/>
              <a:t>2024/12/26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D454F-8549-B637-2D36-C2889EFB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3D6A3-1C3B-A784-8DDC-B02D41F3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1B5C-E0E2-5442-AC34-18C4279C8BC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2094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21737-24D9-7C82-3BDD-8CCC9A72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E527-E629-4C45-B7CA-1B251BB85CA0}" type="datetimeFigureOut">
              <a:rPr lang="en-JP" smtClean="0"/>
              <a:t>2024/12/26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F47D4-3881-B8F6-5B4A-73350A12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953FE-87AA-5D5D-011B-23D20224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1B5C-E0E2-5442-AC34-18C4279C8BC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3290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B593-05A3-92B3-CDE4-2B3A26D7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BC881-3374-C88E-6D8C-BCC501F86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68E1F-E246-E900-B51F-1E43874D1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9F291-7AC6-C344-E414-BFEEAD1C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E527-E629-4C45-B7CA-1B251BB85CA0}" type="datetimeFigureOut">
              <a:rPr lang="en-JP" smtClean="0"/>
              <a:t>2024/12/26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29A5D-F726-1363-DCEF-78FBE07C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54450-742A-E3A9-CC72-DDCFE8A00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1B5C-E0E2-5442-AC34-18C4279C8BC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4982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DD3D-60CD-C678-05EB-7AFF1F708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49EE42-6FBB-C21B-4E45-28127519F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2A86C-9013-D049-98B7-7FF6692D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AF2D0-81F1-E0C4-B88F-62043C0E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E527-E629-4C45-B7CA-1B251BB85CA0}" type="datetimeFigureOut">
              <a:rPr lang="en-JP" smtClean="0"/>
              <a:t>2024/12/26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DF939-290C-B028-05D4-2298D2B3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3856F-E86B-F1B8-61D0-88185FE8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1B5C-E0E2-5442-AC34-18C4279C8BC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161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DC216-39E9-92D5-0DD6-D1EF6536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92947-9599-E588-5F17-F5953B0FC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268E2-DF4D-BB91-276D-8280E0D5B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35E527-E629-4C45-B7CA-1B251BB85CA0}" type="datetimeFigureOut">
              <a:rPr lang="en-JP" smtClean="0"/>
              <a:t>2024/12/26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53C6A-6F7D-7967-64C8-9FEF942F1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D6A8C-4FDB-39B3-DC1C-0E98D8A41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7B1B5C-E0E2-5442-AC34-18C4279C8BC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2462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2403-D48D-6004-8157-205990CE0E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JAL</a:t>
            </a:r>
            <a:r>
              <a:rPr lang="ja-JP" altLang="en-US"/>
              <a:t>サイバー攻撃　国内線</a:t>
            </a:r>
            <a:r>
              <a:rPr lang="en-US" altLang="ja-JP" dirty="0"/>
              <a:t>24</a:t>
            </a:r>
            <a:r>
              <a:rPr lang="ja-JP" altLang="en-US"/>
              <a:t>便に遅れ　攻撃者の特定を検討</a:t>
            </a:r>
            <a:endParaRPr lang="en-JP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46801-007A-E569-0EE3-A757F3E39C06}"/>
              </a:ext>
            </a:extLst>
          </p:cNvPr>
          <p:cNvSpPr txBox="1"/>
          <p:nvPr/>
        </p:nvSpPr>
        <p:spPr>
          <a:xfrm>
            <a:off x="2854712" y="4014438"/>
            <a:ext cx="59101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日本航空は</a:t>
            </a:r>
            <a:r>
              <a:rPr lang="en-US" altLang="ja-JP" dirty="0"/>
              <a:t>26</a:t>
            </a:r>
            <a:r>
              <a:rPr lang="ja-JP" altLang="en-US"/>
              <a:t>日、同日午前</a:t>
            </a:r>
            <a:r>
              <a:rPr lang="en-US" altLang="ja-JP" dirty="0"/>
              <a:t>7</a:t>
            </a:r>
            <a:r>
              <a:rPr lang="ja-JP" altLang="en-US"/>
              <a:t>時</a:t>
            </a:r>
            <a:r>
              <a:rPr lang="en-US" altLang="ja-JP" dirty="0"/>
              <a:t>24</a:t>
            </a:r>
            <a:r>
              <a:rPr lang="ja-JP" altLang="en-US"/>
              <a:t>分から社内外をつなぐネットワーク機器にサイバー攻撃があり、システムに不具合が発生していると発表した。日航によると、予約システムや手荷物管理システムに影響が出ており、午前</a:t>
            </a:r>
            <a:r>
              <a:rPr lang="en-US" altLang="ja-JP" dirty="0"/>
              <a:t>11</a:t>
            </a:r>
            <a:r>
              <a:rPr lang="ja-JP" altLang="en-US"/>
              <a:t>時現在、国内線</a:t>
            </a:r>
            <a:r>
              <a:rPr lang="en-US" altLang="ja-JP" dirty="0"/>
              <a:t>24</a:t>
            </a:r>
            <a:r>
              <a:rPr lang="ja-JP" altLang="en-US"/>
              <a:t>便に</a:t>
            </a:r>
            <a:r>
              <a:rPr lang="en-US" altLang="ja-JP" dirty="0"/>
              <a:t>30</a:t>
            </a:r>
            <a:r>
              <a:rPr lang="ja-JP" altLang="en-US"/>
              <a:t>分以上の遅れが生じている。国際線にも遅れが出ているという。また、国内線・国際線の</a:t>
            </a:r>
            <a:r>
              <a:rPr lang="en-US" altLang="ja-JP" dirty="0"/>
              <a:t>26</a:t>
            </a:r>
            <a:r>
              <a:rPr lang="ja-JP" altLang="en-US"/>
              <a:t>日出発便について販売を停止してい</a:t>
            </a:r>
          </a:p>
        </p:txBody>
      </p:sp>
    </p:spTree>
    <p:extLst>
      <p:ext uri="{BB962C8B-B14F-4D97-AF65-F5344CB8AC3E}">
        <p14:creationId xmlns:p14="http://schemas.microsoft.com/office/powerpoint/2010/main" val="10891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JALサイバー攻撃　国内線24便に遅れ　攻撃者の特定を検討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Modrzyk</dc:creator>
  <cp:lastModifiedBy>Nicolas Modrzyk</cp:lastModifiedBy>
  <cp:revision>4</cp:revision>
  <dcterms:created xsi:type="dcterms:W3CDTF">2024-12-26T04:57:55Z</dcterms:created>
  <dcterms:modified xsi:type="dcterms:W3CDTF">2024-12-26T05:13:06Z</dcterms:modified>
</cp:coreProperties>
</file>