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99" autoAdjust="0"/>
  </p:normalViewPr>
  <p:slideViewPr>
    <p:cSldViewPr>
      <p:cViewPr varScale="1">
        <p:scale>
          <a:sx n="115" d="100"/>
          <a:sy n="115" d="100"/>
        </p:scale>
        <p:origin x="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CD19D-56F4-4C2C-A556-F07B7FFDFA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3E1464-4424-4330-AA50-C637705B9B4F}">
      <dgm:prSet/>
      <dgm:spPr/>
      <dgm:t>
        <a:bodyPr/>
        <a:lstStyle/>
        <a:p>
          <a:r>
            <a:rPr lang="en-US"/>
            <a:t>Date: [Insert Date] – Our team conducted an on-site visit to MKI, focusing on process improvements and exploring potential partnerships.</a:t>
          </a:r>
        </a:p>
      </dgm:t>
    </dgm:pt>
    <dgm:pt modelId="{AB690025-ACD7-4F32-A4EE-032844B6DB9D}" type="parTrans" cxnId="{74157FF3-9931-4B76-A8D8-B0FE5A1524BB}">
      <dgm:prSet/>
      <dgm:spPr/>
      <dgm:t>
        <a:bodyPr/>
        <a:lstStyle/>
        <a:p>
          <a:endParaRPr lang="en-US"/>
        </a:p>
      </dgm:t>
    </dgm:pt>
    <dgm:pt modelId="{FE90C15F-E33B-4E25-BC08-60A7AB6F89ED}" type="sibTrans" cxnId="{74157FF3-9931-4B76-A8D8-B0FE5A1524BB}">
      <dgm:prSet/>
      <dgm:spPr/>
      <dgm:t>
        <a:bodyPr/>
        <a:lstStyle/>
        <a:p>
          <a:endParaRPr lang="en-US"/>
        </a:p>
      </dgm:t>
    </dgm:pt>
    <dgm:pt modelId="{780D4ECB-9117-4D17-8416-395D1DE5A58A}">
      <dgm:prSet/>
      <dgm:spPr/>
      <dgm:t>
        <a:bodyPr/>
        <a:lstStyle/>
        <a:p>
          <a:r>
            <a:rPr lang="en-US"/>
            <a:t>Objectives: We aimed to enhance our understanding of their operations, identify areas for collaboration, and gather input for future initiatives.</a:t>
          </a:r>
        </a:p>
      </dgm:t>
    </dgm:pt>
    <dgm:pt modelId="{D5E3E31B-83D2-421C-B278-E84A037E8FB3}" type="parTrans" cxnId="{A508AA17-AC84-4527-A55D-ABF8AFC26C1D}">
      <dgm:prSet/>
      <dgm:spPr/>
      <dgm:t>
        <a:bodyPr/>
        <a:lstStyle/>
        <a:p>
          <a:endParaRPr lang="en-US"/>
        </a:p>
      </dgm:t>
    </dgm:pt>
    <dgm:pt modelId="{FAF94192-9896-4DAA-8063-1CECE61793EE}" type="sibTrans" cxnId="{A508AA17-AC84-4527-A55D-ABF8AFC26C1D}">
      <dgm:prSet/>
      <dgm:spPr/>
      <dgm:t>
        <a:bodyPr/>
        <a:lstStyle/>
        <a:p>
          <a:endParaRPr lang="en-US"/>
        </a:p>
      </dgm:t>
    </dgm:pt>
    <dgm:pt modelId="{F5195EE9-F921-4E71-8DA6-E587E0755A00}">
      <dgm:prSet/>
      <dgm:spPr/>
      <dgm:t>
        <a:bodyPr/>
        <a:lstStyle/>
        <a:p>
          <a:r>
            <a:rPr lang="en-US"/>
            <a:t>Key Takeaways: Our team collected valuable information on best practices in [specific area] and engaged with the MKI team to discuss potential synergies and opportunities for growth.</a:t>
          </a:r>
        </a:p>
      </dgm:t>
    </dgm:pt>
    <dgm:pt modelId="{995E352F-BBCB-41F1-9F0E-9971E9029A10}" type="parTrans" cxnId="{C1C2BD6E-1FB0-4056-BE48-5C42037A424F}">
      <dgm:prSet/>
      <dgm:spPr/>
      <dgm:t>
        <a:bodyPr/>
        <a:lstStyle/>
        <a:p>
          <a:endParaRPr lang="en-US"/>
        </a:p>
      </dgm:t>
    </dgm:pt>
    <dgm:pt modelId="{25557547-1576-4CE4-9F6D-B6B8BE3F450C}" type="sibTrans" cxnId="{C1C2BD6E-1FB0-4056-BE48-5C42037A424F}">
      <dgm:prSet/>
      <dgm:spPr/>
      <dgm:t>
        <a:bodyPr/>
        <a:lstStyle/>
        <a:p>
          <a:endParaRPr lang="en-US"/>
        </a:p>
      </dgm:t>
    </dgm:pt>
    <dgm:pt modelId="{0404B2AE-1E19-5D49-8DBE-B333DAE8B9C2}" type="pres">
      <dgm:prSet presAssocID="{863CD19D-56F4-4C2C-A556-F07B7FFDFA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1DFBC1-26A2-8B49-AB37-6C6BF4E432B7}" type="pres">
      <dgm:prSet presAssocID="{833E1464-4424-4330-AA50-C637705B9B4F}" presName="hierRoot1" presStyleCnt="0"/>
      <dgm:spPr/>
    </dgm:pt>
    <dgm:pt modelId="{4EBBF449-CF4A-0D4C-B499-98A1836A7119}" type="pres">
      <dgm:prSet presAssocID="{833E1464-4424-4330-AA50-C637705B9B4F}" presName="composite" presStyleCnt="0"/>
      <dgm:spPr/>
    </dgm:pt>
    <dgm:pt modelId="{5D03A859-0898-234A-8118-D176B14036D1}" type="pres">
      <dgm:prSet presAssocID="{833E1464-4424-4330-AA50-C637705B9B4F}" presName="background" presStyleLbl="node0" presStyleIdx="0" presStyleCnt="3"/>
      <dgm:spPr/>
    </dgm:pt>
    <dgm:pt modelId="{6410DBC7-BCB4-0144-B979-3BA867EDE5B9}" type="pres">
      <dgm:prSet presAssocID="{833E1464-4424-4330-AA50-C637705B9B4F}" presName="text" presStyleLbl="fgAcc0" presStyleIdx="0" presStyleCnt="3">
        <dgm:presLayoutVars>
          <dgm:chPref val="3"/>
        </dgm:presLayoutVars>
      </dgm:prSet>
      <dgm:spPr/>
    </dgm:pt>
    <dgm:pt modelId="{7247676A-4E86-314B-850B-8C0CC0B36976}" type="pres">
      <dgm:prSet presAssocID="{833E1464-4424-4330-AA50-C637705B9B4F}" presName="hierChild2" presStyleCnt="0"/>
      <dgm:spPr/>
    </dgm:pt>
    <dgm:pt modelId="{B979A7AE-709D-304E-A7E3-DE8611596A8C}" type="pres">
      <dgm:prSet presAssocID="{780D4ECB-9117-4D17-8416-395D1DE5A58A}" presName="hierRoot1" presStyleCnt="0"/>
      <dgm:spPr/>
    </dgm:pt>
    <dgm:pt modelId="{EE7B89E3-23A8-EC43-BF2B-B5758AFF1186}" type="pres">
      <dgm:prSet presAssocID="{780D4ECB-9117-4D17-8416-395D1DE5A58A}" presName="composite" presStyleCnt="0"/>
      <dgm:spPr/>
    </dgm:pt>
    <dgm:pt modelId="{2FEE2372-A794-BE44-B604-5EC84A24C2AA}" type="pres">
      <dgm:prSet presAssocID="{780D4ECB-9117-4D17-8416-395D1DE5A58A}" presName="background" presStyleLbl="node0" presStyleIdx="1" presStyleCnt="3"/>
      <dgm:spPr/>
    </dgm:pt>
    <dgm:pt modelId="{9397FF99-0DEE-F049-9CC6-B3C26991EB1F}" type="pres">
      <dgm:prSet presAssocID="{780D4ECB-9117-4D17-8416-395D1DE5A58A}" presName="text" presStyleLbl="fgAcc0" presStyleIdx="1" presStyleCnt="3">
        <dgm:presLayoutVars>
          <dgm:chPref val="3"/>
        </dgm:presLayoutVars>
      </dgm:prSet>
      <dgm:spPr/>
    </dgm:pt>
    <dgm:pt modelId="{61F057BD-D249-D346-8CE2-0D9B03B55586}" type="pres">
      <dgm:prSet presAssocID="{780D4ECB-9117-4D17-8416-395D1DE5A58A}" presName="hierChild2" presStyleCnt="0"/>
      <dgm:spPr/>
    </dgm:pt>
    <dgm:pt modelId="{182F2A15-E97A-4049-82BF-CD874439D3D9}" type="pres">
      <dgm:prSet presAssocID="{F5195EE9-F921-4E71-8DA6-E587E0755A00}" presName="hierRoot1" presStyleCnt="0"/>
      <dgm:spPr/>
    </dgm:pt>
    <dgm:pt modelId="{D9A1807D-2805-2B41-97EB-C3277A4C5E2D}" type="pres">
      <dgm:prSet presAssocID="{F5195EE9-F921-4E71-8DA6-E587E0755A00}" presName="composite" presStyleCnt="0"/>
      <dgm:spPr/>
    </dgm:pt>
    <dgm:pt modelId="{60C439D8-2EBB-E148-819F-9AE21D04D831}" type="pres">
      <dgm:prSet presAssocID="{F5195EE9-F921-4E71-8DA6-E587E0755A00}" presName="background" presStyleLbl="node0" presStyleIdx="2" presStyleCnt="3"/>
      <dgm:spPr/>
    </dgm:pt>
    <dgm:pt modelId="{B825F785-7F0B-2649-A7E6-0DF3C4D69FAA}" type="pres">
      <dgm:prSet presAssocID="{F5195EE9-F921-4E71-8DA6-E587E0755A00}" presName="text" presStyleLbl="fgAcc0" presStyleIdx="2" presStyleCnt="3">
        <dgm:presLayoutVars>
          <dgm:chPref val="3"/>
        </dgm:presLayoutVars>
      </dgm:prSet>
      <dgm:spPr/>
    </dgm:pt>
    <dgm:pt modelId="{FFE882C2-E4CF-B847-9C00-78119550F835}" type="pres">
      <dgm:prSet presAssocID="{F5195EE9-F921-4E71-8DA6-E587E0755A00}" presName="hierChild2" presStyleCnt="0"/>
      <dgm:spPr/>
    </dgm:pt>
  </dgm:ptLst>
  <dgm:cxnLst>
    <dgm:cxn modelId="{A508AA17-AC84-4527-A55D-ABF8AFC26C1D}" srcId="{863CD19D-56F4-4C2C-A556-F07B7FFDFA96}" destId="{780D4ECB-9117-4D17-8416-395D1DE5A58A}" srcOrd="1" destOrd="0" parTransId="{D5E3E31B-83D2-421C-B278-E84A037E8FB3}" sibTransId="{FAF94192-9896-4DAA-8063-1CECE61793EE}"/>
    <dgm:cxn modelId="{C1C2BD6E-1FB0-4056-BE48-5C42037A424F}" srcId="{863CD19D-56F4-4C2C-A556-F07B7FFDFA96}" destId="{F5195EE9-F921-4E71-8DA6-E587E0755A00}" srcOrd="2" destOrd="0" parTransId="{995E352F-BBCB-41F1-9F0E-9971E9029A10}" sibTransId="{25557547-1576-4CE4-9F6D-B6B8BE3F450C}"/>
    <dgm:cxn modelId="{FE67DF75-47AD-B044-9D14-C855FDA9C0CB}" type="presOf" srcId="{780D4ECB-9117-4D17-8416-395D1DE5A58A}" destId="{9397FF99-0DEE-F049-9CC6-B3C26991EB1F}" srcOrd="0" destOrd="0" presId="urn:microsoft.com/office/officeart/2005/8/layout/hierarchy1"/>
    <dgm:cxn modelId="{F0147B76-4C0A-8448-AC36-B9333357B28F}" type="presOf" srcId="{F5195EE9-F921-4E71-8DA6-E587E0755A00}" destId="{B825F785-7F0B-2649-A7E6-0DF3C4D69FAA}" srcOrd="0" destOrd="0" presId="urn:microsoft.com/office/officeart/2005/8/layout/hierarchy1"/>
    <dgm:cxn modelId="{9148EDAB-DE5C-F14D-95CF-6ED5EFDB93AF}" type="presOf" srcId="{833E1464-4424-4330-AA50-C637705B9B4F}" destId="{6410DBC7-BCB4-0144-B979-3BA867EDE5B9}" srcOrd="0" destOrd="0" presId="urn:microsoft.com/office/officeart/2005/8/layout/hierarchy1"/>
    <dgm:cxn modelId="{07A0F4E1-A98F-624C-867A-8CCE90233362}" type="presOf" srcId="{863CD19D-56F4-4C2C-A556-F07B7FFDFA96}" destId="{0404B2AE-1E19-5D49-8DBE-B333DAE8B9C2}" srcOrd="0" destOrd="0" presId="urn:microsoft.com/office/officeart/2005/8/layout/hierarchy1"/>
    <dgm:cxn modelId="{74157FF3-9931-4B76-A8D8-B0FE5A1524BB}" srcId="{863CD19D-56F4-4C2C-A556-F07B7FFDFA96}" destId="{833E1464-4424-4330-AA50-C637705B9B4F}" srcOrd="0" destOrd="0" parTransId="{AB690025-ACD7-4F32-A4EE-032844B6DB9D}" sibTransId="{FE90C15F-E33B-4E25-BC08-60A7AB6F89ED}"/>
    <dgm:cxn modelId="{D65E842A-5E92-2744-940B-93E306748604}" type="presParOf" srcId="{0404B2AE-1E19-5D49-8DBE-B333DAE8B9C2}" destId="{451DFBC1-26A2-8B49-AB37-6C6BF4E432B7}" srcOrd="0" destOrd="0" presId="urn:microsoft.com/office/officeart/2005/8/layout/hierarchy1"/>
    <dgm:cxn modelId="{6118D9DC-4C39-7748-95E5-171C5CFC991F}" type="presParOf" srcId="{451DFBC1-26A2-8B49-AB37-6C6BF4E432B7}" destId="{4EBBF449-CF4A-0D4C-B499-98A1836A7119}" srcOrd="0" destOrd="0" presId="urn:microsoft.com/office/officeart/2005/8/layout/hierarchy1"/>
    <dgm:cxn modelId="{E4647BA6-3296-7C4D-A98A-DB7BE9A313C5}" type="presParOf" srcId="{4EBBF449-CF4A-0D4C-B499-98A1836A7119}" destId="{5D03A859-0898-234A-8118-D176B14036D1}" srcOrd="0" destOrd="0" presId="urn:microsoft.com/office/officeart/2005/8/layout/hierarchy1"/>
    <dgm:cxn modelId="{7DED8263-57EB-7644-8630-DE9CEA8D6A13}" type="presParOf" srcId="{4EBBF449-CF4A-0D4C-B499-98A1836A7119}" destId="{6410DBC7-BCB4-0144-B979-3BA867EDE5B9}" srcOrd="1" destOrd="0" presId="urn:microsoft.com/office/officeart/2005/8/layout/hierarchy1"/>
    <dgm:cxn modelId="{14EB9207-1A29-F943-8141-729FCBBCA8DD}" type="presParOf" srcId="{451DFBC1-26A2-8B49-AB37-6C6BF4E432B7}" destId="{7247676A-4E86-314B-850B-8C0CC0B36976}" srcOrd="1" destOrd="0" presId="urn:microsoft.com/office/officeart/2005/8/layout/hierarchy1"/>
    <dgm:cxn modelId="{2B56986C-6DBB-4545-87BD-A536C97F61B9}" type="presParOf" srcId="{0404B2AE-1E19-5D49-8DBE-B333DAE8B9C2}" destId="{B979A7AE-709D-304E-A7E3-DE8611596A8C}" srcOrd="1" destOrd="0" presId="urn:microsoft.com/office/officeart/2005/8/layout/hierarchy1"/>
    <dgm:cxn modelId="{877E5D8A-71EE-854F-B6DD-195D6496723A}" type="presParOf" srcId="{B979A7AE-709D-304E-A7E3-DE8611596A8C}" destId="{EE7B89E3-23A8-EC43-BF2B-B5758AFF1186}" srcOrd="0" destOrd="0" presId="urn:microsoft.com/office/officeart/2005/8/layout/hierarchy1"/>
    <dgm:cxn modelId="{CFC5CA94-619F-F547-946C-A9E611BF5423}" type="presParOf" srcId="{EE7B89E3-23A8-EC43-BF2B-B5758AFF1186}" destId="{2FEE2372-A794-BE44-B604-5EC84A24C2AA}" srcOrd="0" destOrd="0" presId="urn:microsoft.com/office/officeart/2005/8/layout/hierarchy1"/>
    <dgm:cxn modelId="{3A081A38-5943-BD4C-A364-918E1A054DB8}" type="presParOf" srcId="{EE7B89E3-23A8-EC43-BF2B-B5758AFF1186}" destId="{9397FF99-0DEE-F049-9CC6-B3C26991EB1F}" srcOrd="1" destOrd="0" presId="urn:microsoft.com/office/officeart/2005/8/layout/hierarchy1"/>
    <dgm:cxn modelId="{A31CD077-2365-C84F-AE30-B20F7C8E4571}" type="presParOf" srcId="{B979A7AE-709D-304E-A7E3-DE8611596A8C}" destId="{61F057BD-D249-D346-8CE2-0D9B03B55586}" srcOrd="1" destOrd="0" presId="urn:microsoft.com/office/officeart/2005/8/layout/hierarchy1"/>
    <dgm:cxn modelId="{79E6321C-3577-F343-8DD3-B1CDFDF817FE}" type="presParOf" srcId="{0404B2AE-1E19-5D49-8DBE-B333DAE8B9C2}" destId="{182F2A15-E97A-4049-82BF-CD874439D3D9}" srcOrd="2" destOrd="0" presId="urn:microsoft.com/office/officeart/2005/8/layout/hierarchy1"/>
    <dgm:cxn modelId="{58B65102-C0F7-704E-A360-B49BD15C7CC1}" type="presParOf" srcId="{182F2A15-E97A-4049-82BF-CD874439D3D9}" destId="{D9A1807D-2805-2B41-97EB-C3277A4C5E2D}" srcOrd="0" destOrd="0" presId="urn:microsoft.com/office/officeart/2005/8/layout/hierarchy1"/>
    <dgm:cxn modelId="{9F2D6F0E-ACAD-B146-85EB-522668A4A9ED}" type="presParOf" srcId="{D9A1807D-2805-2B41-97EB-C3277A4C5E2D}" destId="{60C439D8-2EBB-E148-819F-9AE21D04D831}" srcOrd="0" destOrd="0" presId="urn:microsoft.com/office/officeart/2005/8/layout/hierarchy1"/>
    <dgm:cxn modelId="{A0C37913-3F38-EF41-814F-5142FFF147A0}" type="presParOf" srcId="{D9A1807D-2805-2B41-97EB-C3277A4C5E2D}" destId="{B825F785-7F0B-2649-A7E6-0DF3C4D69FAA}" srcOrd="1" destOrd="0" presId="urn:microsoft.com/office/officeart/2005/8/layout/hierarchy1"/>
    <dgm:cxn modelId="{D011CB27-E6BE-0940-AF05-E12DE9594BEB}" type="presParOf" srcId="{182F2A15-E97A-4049-82BF-CD874439D3D9}" destId="{FFE882C2-E4CF-B847-9C00-78119550F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446451-2DEB-403D-8729-4038ADC54DA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12033-05CE-4739-BA76-CF681B46A3D5}">
      <dgm:prSet/>
      <dgm:spPr/>
      <dgm:t>
        <a:bodyPr/>
        <a:lstStyle/>
        <a:p>
          <a:r>
            <a:rPr lang="en-US"/>
            <a:t>Machine OS: Windows or Linux</a:t>
          </a:r>
        </a:p>
      </dgm:t>
    </dgm:pt>
    <dgm:pt modelId="{35C0D92F-7C1D-441B-BD3F-CA141790C9E7}" type="parTrans" cxnId="{849A4642-11F2-481D-8D94-B17357D07925}">
      <dgm:prSet/>
      <dgm:spPr/>
      <dgm:t>
        <a:bodyPr/>
        <a:lstStyle/>
        <a:p>
          <a:endParaRPr lang="en-US"/>
        </a:p>
      </dgm:t>
    </dgm:pt>
    <dgm:pt modelId="{AA5B1BAA-AE73-4955-AE0D-359AC68E3D1F}" type="sibTrans" cxnId="{849A4642-11F2-481D-8D94-B17357D07925}">
      <dgm:prSet/>
      <dgm:spPr/>
      <dgm:t>
        <a:bodyPr/>
        <a:lstStyle/>
        <a:p>
          <a:endParaRPr lang="en-US"/>
        </a:p>
      </dgm:t>
    </dgm:pt>
    <dgm:pt modelId="{BA21381C-0D3C-4B59-833B-9573FE9C147D}">
      <dgm:prSet/>
      <dgm:spPr/>
      <dgm:t>
        <a:bodyPr/>
        <a:lstStyle/>
        <a:p>
          <a:r>
            <a:rPr lang="en-US"/>
            <a:t>Re-install each time: Yes/No (e.g., every time a new feature is added)</a:t>
          </a:r>
        </a:p>
      </dgm:t>
    </dgm:pt>
    <dgm:pt modelId="{AB58ED0A-C1C8-46CC-BAE9-B62C062A4C63}" type="parTrans" cxnId="{1ADADA12-B3D2-4DA8-845F-17A8F58E724D}">
      <dgm:prSet/>
      <dgm:spPr/>
      <dgm:t>
        <a:bodyPr/>
        <a:lstStyle/>
        <a:p>
          <a:endParaRPr lang="en-US"/>
        </a:p>
      </dgm:t>
    </dgm:pt>
    <dgm:pt modelId="{BB368EDE-20D7-4E27-9789-D49A77AFE4DC}" type="sibTrans" cxnId="{1ADADA12-B3D2-4DA8-845F-17A8F58E724D}">
      <dgm:prSet/>
      <dgm:spPr/>
      <dgm:t>
        <a:bodyPr/>
        <a:lstStyle/>
        <a:p>
          <a:endParaRPr lang="en-US"/>
        </a:p>
      </dgm:t>
    </dgm:pt>
    <dgm:pt modelId="{90B70F81-E143-447E-8D6D-1AC0BA5EF0FA}">
      <dgm:prSet/>
      <dgm:spPr/>
      <dgm:t>
        <a:bodyPr/>
        <a:lstStyle/>
        <a:p>
          <a:r>
            <a:rPr lang="en-US"/>
            <a:t>Once at each release: Yes/No (e.g., only when a major version update is deployed)</a:t>
          </a:r>
        </a:p>
      </dgm:t>
    </dgm:pt>
    <dgm:pt modelId="{928E8DE0-239C-4E83-B8C0-88424BB93969}" type="parTrans" cxnId="{04DA8358-6A80-495E-97A3-6C4B21C33853}">
      <dgm:prSet/>
      <dgm:spPr/>
      <dgm:t>
        <a:bodyPr/>
        <a:lstStyle/>
        <a:p>
          <a:endParaRPr lang="en-US"/>
        </a:p>
      </dgm:t>
    </dgm:pt>
    <dgm:pt modelId="{5D77FD76-3B90-4F65-9ABA-21E55F518E27}" type="sibTrans" cxnId="{04DA8358-6A80-495E-97A3-6C4B21C33853}">
      <dgm:prSet/>
      <dgm:spPr/>
      <dgm:t>
        <a:bodyPr/>
        <a:lstStyle/>
        <a:p>
          <a:endParaRPr lang="en-US"/>
        </a:p>
      </dgm:t>
    </dgm:pt>
    <dgm:pt modelId="{E37FF4E7-3BEA-47E7-B857-106A3D02B6CB}">
      <dgm:prSet/>
      <dgm:spPr/>
      <dgm:t>
        <a:bodyPr/>
        <a:lstStyle/>
        <a:p>
          <a:r>
            <a:rPr lang="en-US"/>
            <a:t>Version used (e.g., FitNesse 1.6.9, latest stable release)</a:t>
          </a:r>
        </a:p>
      </dgm:t>
    </dgm:pt>
    <dgm:pt modelId="{3396D4DC-AD67-48A6-A552-3FE01C2E12A6}" type="parTrans" cxnId="{2D319DEF-4C1F-4160-9ABC-1EFAEE311A5B}">
      <dgm:prSet/>
      <dgm:spPr/>
      <dgm:t>
        <a:bodyPr/>
        <a:lstStyle/>
        <a:p>
          <a:endParaRPr lang="en-US"/>
        </a:p>
      </dgm:t>
    </dgm:pt>
    <dgm:pt modelId="{A936A0E7-0505-4F83-842C-97A76F8E6BDD}" type="sibTrans" cxnId="{2D319DEF-4C1F-4160-9ABC-1EFAEE311A5B}">
      <dgm:prSet/>
      <dgm:spPr/>
      <dgm:t>
        <a:bodyPr/>
        <a:lstStyle/>
        <a:p>
          <a:endParaRPr lang="en-US"/>
        </a:p>
      </dgm:t>
    </dgm:pt>
    <dgm:pt modelId="{04AAE170-CDDE-964A-B1CA-BCAAE5422D0A}" type="pres">
      <dgm:prSet presAssocID="{B3446451-2DEB-403D-8729-4038ADC54DA8}" presName="matrix" presStyleCnt="0">
        <dgm:presLayoutVars>
          <dgm:chMax val="1"/>
          <dgm:dir/>
          <dgm:resizeHandles val="exact"/>
        </dgm:presLayoutVars>
      </dgm:prSet>
      <dgm:spPr/>
    </dgm:pt>
    <dgm:pt modelId="{8FCD5360-D8DC-AD4F-AA9F-5260B6404EB6}" type="pres">
      <dgm:prSet presAssocID="{B3446451-2DEB-403D-8729-4038ADC54DA8}" presName="diamond" presStyleLbl="bgShp" presStyleIdx="0" presStyleCnt="1"/>
      <dgm:spPr/>
    </dgm:pt>
    <dgm:pt modelId="{B94CD617-629C-8844-8082-E19E3970139A}" type="pres">
      <dgm:prSet presAssocID="{B3446451-2DEB-403D-8729-4038ADC54DA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F06DF25-B3CC-1B44-A1C2-C000A4D6231E}" type="pres">
      <dgm:prSet presAssocID="{B3446451-2DEB-403D-8729-4038ADC54DA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A8031DE-C010-084E-8CC3-2B70B644F0B5}" type="pres">
      <dgm:prSet presAssocID="{B3446451-2DEB-403D-8729-4038ADC54DA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B810000-09CC-AE40-ACC7-EA234729C15B}" type="pres">
      <dgm:prSet presAssocID="{B3446451-2DEB-403D-8729-4038ADC54DA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DADA12-B3D2-4DA8-845F-17A8F58E724D}" srcId="{B3446451-2DEB-403D-8729-4038ADC54DA8}" destId="{BA21381C-0D3C-4B59-833B-9573FE9C147D}" srcOrd="1" destOrd="0" parTransId="{AB58ED0A-C1C8-46CC-BAE9-B62C062A4C63}" sibTransId="{BB368EDE-20D7-4E27-9789-D49A77AFE4DC}"/>
    <dgm:cxn modelId="{10474142-589D-8146-BEAE-031704228816}" type="presOf" srcId="{90B70F81-E143-447E-8D6D-1AC0BA5EF0FA}" destId="{3A8031DE-C010-084E-8CC3-2B70B644F0B5}" srcOrd="0" destOrd="0" presId="urn:microsoft.com/office/officeart/2005/8/layout/matrix3"/>
    <dgm:cxn modelId="{849A4642-11F2-481D-8D94-B17357D07925}" srcId="{B3446451-2DEB-403D-8729-4038ADC54DA8}" destId="{83812033-05CE-4739-BA76-CF681B46A3D5}" srcOrd="0" destOrd="0" parTransId="{35C0D92F-7C1D-441B-BD3F-CA141790C9E7}" sibTransId="{AA5B1BAA-AE73-4955-AE0D-359AC68E3D1F}"/>
    <dgm:cxn modelId="{CC8E5C52-F733-904E-B0AA-695A69ACAFBA}" type="presOf" srcId="{83812033-05CE-4739-BA76-CF681B46A3D5}" destId="{B94CD617-629C-8844-8082-E19E3970139A}" srcOrd="0" destOrd="0" presId="urn:microsoft.com/office/officeart/2005/8/layout/matrix3"/>
    <dgm:cxn modelId="{683D7E58-DC81-1440-A6FE-F670DB1E9990}" type="presOf" srcId="{BA21381C-0D3C-4B59-833B-9573FE9C147D}" destId="{6F06DF25-B3CC-1B44-A1C2-C000A4D6231E}" srcOrd="0" destOrd="0" presId="urn:microsoft.com/office/officeart/2005/8/layout/matrix3"/>
    <dgm:cxn modelId="{04DA8358-6A80-495E-97A3-6C4B21C33853}" srcId="{B3446451-2DEB-403D-8729-4038ADC54DA8}" destId="{90B70F81-E143-447E-8D6D-1AC0BA5EF0FA}" srcOrd="2" destOrd="0" parTransId="{928E8DE0-239C-4E83-B8C0-88424BB93969}" sibTransId="{5D77FD76-3B90-4F65-9ABA-21E55F518E27}"/>
    <dgm:cxn modelId="{2D319DEF-4C1F-4160-9ABC-1EFAEE311A5B}" srcId="{B3446451-2DEB-403D-8729-4038ADC54DA8}" destId="{E37FF4E7-3BEA-47E7-B857-106A3D02B6CB}" srcOrd="3" destOrd="0" parTransId="{3396D4DC-AD67-48A6-A552-3FE01C2E12A6}" sibTransId="{A936A0E7-0505-4F83-842C-97A76F8E6BDD}"/>
    <dgm:cxn modelId="{C83D48FC-C5AB-A140-9E17-DB85CCEE2EC1}" type="presOf" srcId="{E37FF4E7-3BEA-47E7-B857-106A3D02B6CB}" destId="{7B810000-09CC-AE40-ACC7-EA234729C15B}" srcOrd="0" destOrd="0" presId="urn:microsoft.com/office/officeart/2005/8/layout/matrix3"/>
    <dgm:cxn modelId="{78B3F3FF-3D3F-2648-9299-F7AD0D78D470}" type="presOf" srcId="{B3446451-2DEB-403D-8729-4038ADC54DA8}" destId="{04AAE170-CDDE-964A-B1CA-BCAAE5422D0A}" srcOrd="0" destOrd="0" presId="urn:microsoft.com/office/officeart/2005/8/layout/matrix3"/>
    <dgm:cxn modelId="{4BD02092-9313-7841-B3C9-ADDE8D400C04}" type="presParOf" srcId="{04AAE170-CDDE-964A-B1CA-BCAAE5422D0A}" destId="{8FCD5360-D8DC-AD4F-AA9F-5260B6404EB6}" srcOrd="0" destOrd="0" presId="urn:microsoft.com/office/officeart/2005/8/layout/matrix3"/>
    <dgm:cxn modelId="{3730BCBA-9B31-AC4F-8634-6F7C2266B709}" type="presParOf" srcId="{04AAE170-CDDE-964A-B1CA-BCAAE5422D0A}" destId="{B94CD617-629C-8844-8082-E19E3970139A}" srcOrd="1" destOrd="0" presId="urn:microsoft.com/office/officeart/2005/8/layout/matrix3"/>
    <dgm:cxn modelId="{92887C44-096B-0642-A30C-1DC8E80EF4EC}" type="presParOf" srcId="{04AAE170-CDDE-964A-B1CA-BCAAE5422D0A}" destId="{6F06DF25-B3CC-1B44-A1C2-C000A4D6231E}" srcOrd="2" destOrd="0" presId="urn:microsoft.com/office/officeart/2005/8/layout/matrix3"/>
    <dgm:cxn modelId="{CA24148D-4213-2147-A729-AD7B56BE0A8D}" type="presParOf" srcId="{04AAE170-CDDE-964A-B1CA-BCAAE5422D0A}" destId="{3A8031DE-C010-084E-8CC3-2B70B644F0B5}" srcOrd="3" destOrd="0" presId="urn:microsoft.com/office/officeart/2005/8/layout/matrix3"/>
    <dgm:cxn modelId="{2A912798-88AE-8E42-8B4B-FE15B767922B}" type="presParOf" srcId="{04AAE170-CDDE-964A-B1CA-BCAAE5422D0A}" destId="{7B810000-09CC-AE40-ACC7-EA234729C1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54DAA-A0FE-4C8B-A5FB-D1BB92EE61E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363377-8AC7-4C24-8995-57C313041288}">
      <dgm:prSet/>
      <dgm:spPr/>
      <dgm:t>
        <a:bodyPr/>
        <a:lstStyle/>
        <a:p>
          <a:r>
            <a:rPr lang="en-US"/>
            <a:t>Frontend + Backend or just one wiki? How is the wiki organized?</a:t>
          </a:r>
        </a:p>
      </dgm:t>
    </dgm:pt>
    <dgm:pt modelId="{3EAB9234-1990-490C-8C32-8F3D36528861}" type="parTrans" cxnId="{32913C8D-911C-4064-A354-7CA673578483}">
      <dgm:prSet/>
      <dgm:spPr/>
      <dgm:t>
        <a:bodyPr/>
        <a:lstStyle/>
        <a:p>
          <a:endParaRPr lang="en-US"/>
        </a:p>
      </dgm:t>
    </dgm:pt>
    <dgm:pt modelId="{808EEDC2-5DD5-47BC-BE0B-1AE683E56E5E}" type="sibTrans" cxnId="{32913C8D-911C-4064-A354-7CA673578483}">
      <dgm:prSet/>
      <dgm:spPr/>
      <dgm:t>
        <a:bodyPr/>
        <a:lstStyle/>
        <a:p>
          <a:endParaRPr lang="en-US"/>
        </a:p>
      </dgm:t>
    </dgm:pt>
    <dgm:pt modelId="{0A816E1C-2116-4724-BF50-BB2E687A0E2F}">
      <dgm:prSet/>
      <dgm:spPr/>
      <dgm:t>
        <a:bodyPr/>
        <a:lstStyle/>
        <a:p>
          <a:r>
            <a:rPr lang="en-US"/>
            <a:t>- Frontend (web interface) and backend (data storage) separated</a:t>
          </a:r>
        </a:p>
      </dgm:t>
    </dgm:pt>
    <dgm:pt modelId="{8A653A53-996D-4CA5-8F2A-F727C794C96A}" type="parTrans" cxnId="{AE1FDCCE-8FA4-4835-9085-219159A44B66}">
      <dgm:prSet/>
      <dgm:spPr/>
      <dgm:t>
        <a:bodyPr/>
        <a:lstStyle/>
        <a:p>
          <a:endParaRPr lang="en-US"/>
        </a:p>
      </dgm:t>
    </dgm:pt>
    <dgm:pt modelId="{51E98A8C-EC9F-49D0-BC8F-E49E88490CF7}" type="sibTrans" cxnId="{AE1FDCCE-8FA4-4835-9085-219159A44B66}">
      <dgm:prSet/>
      <dgm:spPr/>
      <dgm:t>
        <a:bodyPr/>
        <a:lstStyle/>
        <a:p>
          <a:endParaRPr lang="en-US"/>
        </a:p>
      </dgm:t>
    </dgm:pt>
    <dgm:pt modelId="{4FC1A3A1-2820-4ADA-9AAF-E0574661ED10}">
      <dgm:prSet/>
      <dgm:spPr/>
      <dgm:t>
        <a:bodyPr/>
        <a:lstStyle/>
        <a:p>
          <a:r>
            <a:rPr lang="en-US"/>
            <a:t>- Single wiki instance with both frontend and backend functionality</a:t>
          </a:r>
        </a:p>
      </dgm:t>
    </dgm:pt>
    <dgm:pt modelId="{A584F819-AE9E-453A-A610-DD967F986672}" type="parTrans" cxnId="{0B855013-F1A6-4A4D-A382-33C2954D3DFB}">
      <dgm:prSet/>
      <dgm:spPr/>
      <dgm:t>
        <a:bodyPr/>
        <a:lstStyle/>
        <a:p>
          <a:endParaRPr lang="en-US"/>
        </a:p>
      </dgm:t>
    </dgm:pt>
    <dgm:pt modelId="{551AF77B-CBAE-4DE2-A5FC-562958188867}" type="sibTrans" cxnId="{0B855013-F1A6-4A4D-A382-33C2954D3DFB}">
      <dgm:prSet/>
      <dgm:spPr/>
      <dgm:t>
        <a:bodyPr/>
        <a:lstStyle/>
        <a:p>
          <a:endParaRPr lang="en-US"/>
        </a:p>
      </dgm:t>
    </dgm:pt>
    <dgm:pt modelId="{779DC0A7-F45B-4AF4-B652-BE0C574F24DC}">
      <dgm:prSet/>
      <dgm:spPr/>
      <dgm:t>
        <a:bodyPr/>
        <a:lstStyle/>
        <a:p>
          <a:r>
            <a:rPr lang="en-US"/>
            <a:t>How is the wiki saved?</a:t>
          </a:r>
        </a:p>
      </dgm:t>
    </dgm:pt>
    <dgm:pt modelId="{0F710EE7-C484-430C-A5B6-2BEFBFD7B481}" type="parTrans" cxnId="{7EC004A3-02B5-4AA0-80B3-72BFD42107AC}">
      <dgm:prSet/>
      <dgm:spPr/>
      <dgm:t>
        <a:bodyPr/>
        <a:lstStyle/>
        <a:p>
          <a:endParaRPr lang="en-US"/>
        </a:p>
      </dgm:t>
    </dgm:pt>
    <dgm:pt modelId="{1914F30C-1757-4551-A592-9AA338C7CEFC}" type="sibTrans" cxnId="{7EC004A3-02B5-4AA0-80B3-72BFD42107AC}">
      <dgm:prSet/>
      <dgm:spPr/>
      <dgm:t>
        <a:bodyPr/>
        <a:lstStyle/>
        <a:p>
          <a:endParaRPr lang="en-US"/>
        </a:p>
      </dgm:t>
    </dgm:pt>
    <dgm:pt modelId="{C75DB63F-08FB-4306-BE11-8F2B0B032F29}">
      <dgm:prSet/>
      <dgm:spPr/>
      <dgm:t>
        <a:bodyPr/>
        <a:lstStyle/>
        <a:p>
          <a:r>
            <a:rPr lang="en-US"/>
            <a:t>- Saved to a database or file system</a:t>
          </a:r>
        </a:p>
      </dgm:t>
    </dgm:pt>
    <dgm:pt modelId="{D2023DDA-F7A1-48D9-AECB-B0BAEF89205F}" type="parTrans" cxnId="{6CBAA4D7-B977-44EE-9077-812A17F0A7AA}">
      <dgm:prSet/>
      <dgm:spPr/>
      <dgm:t>
        <a:bodyPr/>
        <a:lstStyle/>
        <a:p>
          <a:endParaRPr lang="en-US"/>
        </a:p>
      </dgm:t>
    </dgm:pt>
    <dgm:pt modelId="{D2E7FE49-D579-49B8-BBE0-48C9797ACC9B}" type="sibTrans" cxnId="{6CBAA4D7-B977-44EE-9077-812A17F0A7AA}">
      <dgm:prSet/>
      <dgm:spPr/>
      <dgm:t>
        <a:bodyPr/>
        <a:lstStyle/>
        <a:p>
          <a:endParaRPr lang="en-US"/>
        </a:p>
      </dgm:t>
    </dgm:pt>
    <dgm:pt modelId="{2E104ED8-081A-4EE8-96CE-AEFDB5266987}">
      <dgm:prSet/>
      <dgm:spPr/>
      <dgm:t>
        <a:bodyPr/>
        <a:lstStyle/>
        <a:p>
          <a:r>
            <a:rPr lang="en-US"/>
            <a:t>- Version control system (e.g. Git, SVN) used for tracking changes</a:t>
          </a:r>
        </a:p>
      </dgm:t>
    </dgm:pt>
    <dgm:pt modelId="{306A940D-7F19-40FA-9553-34D3A5B7162F}" type="parTrans" cxnId="{F9208C69-C064-4D32-8CDC-76342DA1AD02}">
      <dgm:prSet/>
      <dgm:spPr/>
      <dgm:t>
        <a:bodyPr/>
        <a:lstStyle/>
        <a:p>
          <a:endParaRPr lang="en-US"/>
        </a:p>
      </dgm:t>
    </dgm:pt>
    <dgm:pt modelId="{7C9BC553-0FF0-4D1F-9908-CD77EB06F056}" type="sibTrans" cxnId="{F9208C69-C064-4D32-8CDC-76342DA1AD02}">
      <dgm:prSet/>
      <dgm:spPr/>
      <dgm:t>
        <a:bodyPr/>
        <a:lstStyle/>
        <a:p>
          <a:endParaRPr lang="en-US"/>
        </a:p>
      </dgm:t>
    </dgm:pt>
    <dgm:pt modelId="{58FD04C6-B5B1-4775-816F-58F110E1E661}">
      <dgm:prSet/>
      <dgm:spPr/>
      <dgm:t>
        <a:bodyPr/>
        <a:lstStyle/>
        <a:p>
          <a:r>
            <a:rPr lang="en-US"/>
            <a:t>How is the wiki versioned?</a:t>
          </a:r>
        </a:p>
      </dgm:t>
    </dgm:pt>
    <dgm:pt modelId="{D3569501-E2B5-4A84-ACCB-EABD8AB7A6B5}" type="parTrans" cxnId="{A7EEEB91-E75D-455D-9AFF-1879EA4065CB}">
      <dgm:prSet/>
      <dgm:spPr/>
      <dgm:t>
        <a:bodyPr/>
        <a:lstStyle/>
        <a:p>
          <a:endParaRPr lang="en-US"/>
        </a:p>
      </dgm:t>
    </dgm:pt>
    <dgm:pt modelId="{FAFA4AB3-0E6F-4C85-A361-7F11EC0A8FEB}" type="sibTrans" cxnId="{A7EEEB91-E75D-455D-9AFF-1879EA4065CB}">
      <dgm:prSet/>
      <dgm:spPr/>
      <dgm:t>
        <a:bodyPr/>
        <a:lstStyle/>
        <a:p>
          <a:endParaRPr lang="en-US"/>
        </a:p>
      </dgm:t>
    </dgm:pt>
    <dgm:pt modelId="{BFECA5E4-B45C-4A47-B8AA-2A5494C634FE}">
      <dgm:prSet/>
      <dgm:spPr/>
      <dgm:t>
        <a:bodyPr/>
        <a:lstStyle/>
        <a:p>
          <a:r>
            <a:rPr lang="en-US"/>
            <a:t>- Each change saved as a new version with incremental numbering</a:t>
          </a:r>
        </a:p>
      </dgm:t>
    </dgm:pt>
    <dgm:pt modelId="{9044293A-327A-45B6-ADD3-EE28ECE58D7D}" type="parTrans" cxnId="{855E5463-70EE-4CEE-98DE-A9997ADB7AA3}">
      <dgm:prSet/>
      <dgm:spPr/>
      <dgm:t>
        <a:bodyPr/>
        <a:lstStyle/>
        <a:p>
          <a:endParaRPr lang="en-US"/>
        </a:p>
      </dgm:t>
    </dgm:pt>
    <dgm:pt modelId="{D19CDFBF-73BB-40BF-9F22-187347ABAE28}" type="sibTrans" cxnId="{855E5463-70EE-4CEE-98DE-A9997ADB7AA3}">
      <dgm:prSet/>
      <dgm:spPr/>
      <dgm:t>
        <a:bodyPr/>
        <a:lstStyle/>
        <a:p>
          <a:endParaRPr lang="en-US"/>
        </a:p>
      </dgm:t>
    </dgm:pt>
    <dgm:pt modelId="{3403CED5-7385-4B36-B724-8E59AF7B7540}">
      <dgm:prSet/>
      <dgm:spPr/>
      <dgm:t>
        <a:bodyPr/>
        <a:lstStyle/>
        <a:p>
          <a:r>
            <a:rPr lang="en-US"/>
            <a:t>- Branching and merging features allow for parallel development</a:t>
          </a:r>
        </a:p>
      </dgm:t>
    </dgm:pt>
    <dgm:pt modelId="{CD3DC128-FBD7-4046-8AF0-1F8A80EF176D}" type="parTrans" cxnId="{4EF7A5B4-3316-4CA9-87BF-76FDCA7BA59C}">
      <dgm:prSet/>
      <dgm:spPr/>
      <dgm:t>
        <a:bodyPr/>
        <a:lstStyle/>
        <a:p>
          <a:endParaRPr lang="en-US"/>
        </a:p>
      </dgm:t>
    </dgm:pt>
    <dgm:pt modelId="{DF61D67F-CE6D-4111-87BE-04AC44DC2743}" type="sibTrans" cxnId="{4EF7A5B4-3316-4CA9-87BF-76FDCA7BA59C}">
      <dgm:prSet/>
      <dgm:spPr/>
      <dgm:t>
        <a:bodyPr/>
        <a:lstStyle/>
        <a:p>
          <a:endParaRPr lang="en-US"/>
        </a:p>
      </dgm:t>
    </dgm:pt>
    <dgm:pt modelId="{188C0551-1926-4D05-93F6-FD554F6C8FED}">
      <dgm:prSet/>
      <dgm:spPr/>
      <dgm:t>
        <a:bodyPr/>
        <a:lstStyle/>
        <a:p>
          <a:r>
            <a:rPr lang="en-US"/>
            <a:t>How is the wiki deployed?</a:t>
          </a:r>
        </a:p>
      </dgm:t>
    </dgm:pt>
    <dgm:pt modelId="{879B591F-6847-447A-8EBA-27F807A08859}" type="parTrans" cxnId="{5A88C757-D5F2-44DB-8277-8E0D686B1E45}">
      <dgm:prSet/>
      <dgm:spPr/>
      <dgm:t>
        <a:bodyPr/>
        <a:lstStyle/>
        <a:p>
          <a:endParaRPr lang="en-US"/>
        </a:p>
      </dgm:t>
    </dgm:pt>
    <dgm:pt modelId="{ECE943A7-09FF-428A-9BF0-B1FBE036A8EA}" type="sibTrans" cxnId="{5A88C757-D5F2-44DB-8277-8E0D686B1E45}">
      <dgm:prSet/>
      <dgm:spPr/>
      <dgm:t>
        <a:bodyPr/>
        <a:lstStyle/>
        <a:p>
          <a:endParaRPr lang="en-US"/>
        </a:p>
      </dgm:t>
    </dgm:pt>
    <dgm:pt modelId="{51819FCA-AC07-4860-AE95-45DD2A91BCCF}">
      <dgm:prSet/>
      <dgm:spPr/>
      <dgm:t>
        <a:bodyPr/>
        <a:lstStyle/>
        <a:p>
          <a:r>
            <a:rPr lang="en-US"/>
            <a:t>- Deployed to a production environment (e.g. cloud, on-prem)</a:t>
          </a:r>
        </a:p>
      </dgm:t>
    </dgm:pt>
    <dgm:pt modelId="{353D5136-57E8-4AB2-AA77-72B3220AC367}" type="parTrans" cxnId="{119A8757-E291-47EB-9C57-F31DB4330417}">
      <dgm:prSet/>
      <dgm:spPr/>
      <dgm:t>
        <a:bodyPr/>
        <a:lstStyle/>
        <a:p>
          <a:endParaRPr lang="en-US"/>
        </a:p>
      </dgm:t>
    </dgm:pt>
    <dgm:pt modelId="{E308181F-4039-45C7-A3DF-E8CDFA15699E}" type="sibTrans" cxnId="{119A8757-E291-47EB-9C57-F31DB4330417}">
      <dgm:prSet/>
      <dgm:spPr/>
      <dgm:t>
        <a:bodyPr/>
        <a:lstStyle/>
        <a:p>
          <a:endParaRPr lang="en-US"/>
        </a:p>
      </dgm:t>
    </dgm:pt>
    <dgm:pt modelId="{977BC4F2-FC18-461A-8692-C8353AE7CEBD}">
      <dgm:prSet/>
      <dgm:spPr/>
      <dgm:t>
        <a:bodyPr/>
        <a:lstStyle/>
        <a:p>
          <a:r>
            <a:rPr lang="en-US"/>
            <a:t>- Can be scaled horizontally or vertically as needed</a:t>
          </a:r>
        </a:p>
      </dgm:t>
    </dgm:pt>
    <dgm:pt modelId="{0B0E10EF-2F43-49C6-B1A9-DBBC55BC0A85}" type="parTrans" cxnId="{061C06FC-DC8E-4A1F-96C6-82BD32A194C8}">
      <dgm:prSet/>
      <dgm:spPr/>
      <dgm:t>
        <a:bodyPr/>
        <a:lstStyle/>
        <a:p>
          <a:endParaRPr lang="en-US"/>
        </a:p>
      </dgm:t>
    </dgm:pt>
    <dgm:pt modelId="{7B36D47D-ACA4-453F-82DC-0D5FE04A436D}" type="sibTrans" cxnId="{061C06FC-DC8E-4A1F-96C6-82BD32A194C8}">
      <dgm:prSet/>
      <dgm:spPr/>
      <dgm:t>
        <a:bodyPr/>
        <a:lstStyle/>
        <a:p>
          <a:endParaRPr lang="en-US"/>
        </a:p>
      </dgm:t>
    </dgm:pt>
    <dgm:pt modelId="{43D40CDF-3012-4E23-B909-9AD0E09B36DC}">
      <dgm:prSet/>
      <dgm:spPr/>
      <dgm:t>
        <a:bodyPr/>
        <a:lstStyle/>
        <a:p>
          <a:r>
            <a:rPr lang="en-US"/>
            <a:t>Collated with Calypso or not?</a:t>
          </a:r>
        </a:p>
      </dgm:t>
    </dgm:pt>
    <dgm:pt modelId="{0BE673CB-F060-4662-A983-EA28D7D724D9}" type="parTrans" cxnId="{6285AF89-D8E7-4E19-901B-456E107893BA}">
      <dgm:prSet/>
      <dgm:spPr/>
      <dgm:t>
        <a:bodyPr/>
        <a:lstStyle/>
        <a:p>
          <a:endParaRPr lang="en-US"/>
        </a:p>
      </dgm:t>
    </dgm:pt>
    <dgm:pt modelId="{25DCB571-AF94-4491-906D-3774F07539AA}" type="sibTrans" cxnId="{6285AF89-D8E7-4E19-901B-456E107893BA}">
      <dgm:prSet/>
      <dgm:spPr/>
      <dgm:t>
        <a:bodyPr/>
        <a:lstStyle/>
        <a:p>
          <a:endParaRPr lang="en-US"/>
        </a:p>
      </dgm:t>
    </dgm:pt>
    <dgm:pt modelId="{7FFAE0AC-A9E5-42AD-A105-2799A3B9FD2A}">
      <dgm:prSet/>
      <dgm:spPr/>
      <dgm:t>
        <a:bodyPr/>
        <a:lstStyle/>
        <a:p>
          <a:r>
            <a:rPr lang="en-US"/>
            <a:t>- Integrated with Calypso for additional features and functionality</a:t>
          </a:r>
        </a:p>
      </dgm:t>
    </dgm:pt>
    <dgm:pt modelId="{9BCD83B2-FF14-4EC9-B1D6-AB8C63293703}" type="parTrans" cxnId="{AF4B1753-AE6E-4D1A-9335-1CFFB775C1C9}">
      <dgm:prSet/>
      <dgm:spPr/>
      <dgm:t>
        <a:bodyPr/>
        <a:lstStyle/>
        <a:p>
          <a:endParaRPr lang="en-US"/>
        </a:p>
      </dgm:t>
    </dgm:pt>
    <dgm:pt modelId="{D5FE96BA-F461-4FC2-A64F-867C5B3BA727}" type="sibTrans" cxnId="{AF4B1753-AE6E-4D1A-9335-1CFFB775C1C9}">
      <dgm:prSet/>
      <dgm:spPr/>
      <dgm:t>
        <a:bodyPr/>
        <a:lstStyle/>
        <a:p>
          <a:endParaRPr lang="en-US"/>
        </a:p>
      </dgm:t>
    </dgm:pt>
    <dgm:pt modelId="{C09325DF-64EC-4970-A9A5-7C161CBAFF6D}">
      <dgm:prSet/>
      <dgm:spPr/>
      <dgm:t>
        <a:bodyPr/>
        <a:lstStyle/>
        <a:p>
          <a:r>
            <a:rPr lang="en-US"/>
            <a:t>- Stands alone without Calypso integration</a:t>
          </a:r>
        </a:p>
      </dgm:t>
    </dgm:pt>
    <dgm:pt modelId="{3E07322C-A86A-44EE-B6A5-1CF87FE25372}" type="parTrans" cxnId="{317E82FB-811E-435D-92B8-10408D007C59}">
      <dgm:prSet/>
      <dgm:spPr/>
      <dgm:t>
        <a:bodyPr/>
        <a:lstStyle/>
        <a:p>
          <a:endParaRPr lang="en-US"/>
        </a:p>
      </dgm:t>
    </dgm:pt>
    <dgm:pt modelId="{6228EE40-1F08-41F0-8ED4-5F874D271D48}" type="sibTrans" cxnId="{317E82FB-811E-435D-92B8-10408D007C59}">
      <dgm:prSet/>
      <dgm:spPr/>
      <dgm:t>
        <a:bodyPr/>
        <a:lstStyle/>
        <a:p>
          <a:endParaRPr lang="en-US"/>
        </a:p>
      </dgm:t>
    </dgm:pt>
    <dgm:pt modelId="{3DE046F7-9A96-AE47-B077-C5D6540D38A2}" type="pres">
      <dgm:prSet presAssocID="{C2154DAA-A0FE-4C8B-A5FB-D1BB92EE61EC}" presName="diagram" presStyleCnt="0">
        <dgm:presLayoutVars>
          <dgm:dir/>
          <dgm:resizeHandles val="exact"/>
        </dgm:presLayoutVars>
      </dgm:prSet>
      <dgm:spPr/>
    </dgm:pt>
    <dgm:pt modelId="{F64A4F73-E39D-FF4B-8468-AE2D7F57D13C}" type="pres">
      <dgm:prSet presAssocID="{D6363377-8AC7-4C24-8995-57C313041288}" presName="node" presStyleLbl="node1" presStyleIdx="0" presStyleCnt="15">
        <dgm:presLayoutVars>
          <dgm:bulletEnabled val="1"/>
        </dgm:presLayoutVars>
      </dgm:prSet>
      <dgm:spPr/>
    </dgm:pt>
    <dgm:pt modelId="{3CB35A29-DB74-7145-A4C2-132EB258189E}" type="pres">
      <dgm:prSet presAssocID="{808EEDC2-5DD5-47BC-BE0B-1AE683E56E5E}" presName="sibTrans" presStyleCnt="0"/>
      <dgm:spPr/>
    </dgm:pt>
    <dgm:pt modelId="{2C3D24DC-DCFD-0540-A87F-0935A8021E30}" type="pres">
      <dgm:prSet presAssocID="{0A816E1C-2116-4724-BF50-BB2E687A0E2F}" presName="node" presStyleLbl="node1" presStyleIdx="1" presStyleCnt="15">
        <dgm:presLayoutVars>
          <dgm:bulletEnabled val="1"/>
        </dgm:presLayoutVars>
      </dgm:prSet>
      <dgm:spPr/>
    </dgm:pt>
    <dgm:pt modelId="{1A9E9271-9356-E444-BC11-DF7DD0B5B0CF}" type="pres">
      <dgm:prSet presAssocID="{51E98A8C-EC9F-49D0-BC8F-E49E88490CF7}" presName="sibTrans" presStyleCnt="0"/>
      <dgm:spPr/>
    </dgm:pt>
    <dgm:pt modelId="{B8DB1282-3F96-F140-8814-61720A1FACE5}" type="pres">
      <dgm:prSet presAssocID="{4FC1A3A1-2820-4ADA-9AAF-E0574661ED10}" presName="node" presStyleLbl="node1" presStyleIdx="2" presStyleCnt="15">
        <dgm:presLayoutVars>
          <dgm:bulletEnabled val="1"/>
        </dgm:presLayoutVars>
      </dgm:prSet>
      <dgm:spPr/>
    </dgm:pt>
    <dgm:pt modelId="{6A9CFE27-D41E-8948-8738-1CCE54CB87CD}" type="pres">
      <dgm:prSet presAssocID="{551AF77B-CBAE-4DE2-A5FC-562958188867}" presName="sibTrans" presStyleCnt="0"/>
      <dgm:spPr/>
    </dgm:pt>
    <dgm:pt modelId="{18B37405-281F-104C-B1BD-062A76FF37C3}" type="pres">
      <dgm:prSet presAssocID="{779DC0A7-F45B-4AF4-B652-BE0C574F24DC}" presName="node" presStyleLbl="node1" presStyleIdx="3" presStyleCnt="15">
        <dgm:presLayoutVars>
          <dgm:bulletEnabled val="1"/>
        </dgm:presLayoutVars>
      </dgm:prSet>
      <dgm:spPr/>
    </dgm:pt>
    <dgm:pt modelId="{1DB88E31-4F97-2A4D-9399-B80E6B0788D0}" type="pres">
      <dgm:prSet presAssocID="{1914F30C-1757-4551-A592-9AA338C7CEFC}" presName="sibTrans" presStyleCnt="0"/>
      <dgm:spPr/>
    </dgm:pt>
    <dgm:pt modelId="{D3F4DE89-D380-F14F-9E6E-168F5635C4F5}" type="pres">
      <dgm:prSet presAssocID="{C75DB63F-08FB-4306-BE11-8F2B0B032F29}" presName="node" presStyleLbl="node1" presStyleIdx="4" presStyleCnt="15">
        <dgm:presLayoutVars>
          <dgm:bulletEnabled val="1"/>
        </dgm:presLayoutVars>
      </dgm:prSet>
      <dgm:spPr/>
    </dgm:pt>
    <dgm:pt modelId="{1EF05C62-2FCB-5D43-A2A7-D100F8BC9117}" type="pres">
      <dgm:prSet presAssocID="{D2E7FE49-D579-49B8-BBE0-48C9797ACC9B}" presName="sibTrans" presStyleCnt="0"/>
      <dgm:spPr/>
    </dgm:pt>
    <dgm:pt modelId="{4BD16E96-66A4-A346-B4D8-143597E69154}" type="pres">
      <dgm:prSet presAssocID="{2E104ED8-081A-4EE8-96CE-AEFDB5266987}" presName="node" presStyleLbl="node1" presStyleIdx="5" presStyleCnt="15">
        <dgm:presLayoutVars>
          <dgm:bulletEnabled val="1"/>
        </dgm:presLayoutVars>
      </dgm:prSet>
      <dgm:spPr/>
    </dgm:pt>
    <dgm:pt modelId="{40B6FAAD-9DAF-274B-BA01-CED1CEEA9EDC}" type="pres">
      <dgm:prSet presAssocID="{7C9BC553-0FF0-4D1F-9908-CD77EB06F056}" presName="sibTrans" presStyleCnt="0"/>
      <dgm:spPr/>
    </dgm:pt>
    <dgm:pt modelId="{95D5AB2E-461B-DC43-9256-BA3956EAC1DE}" type="pres">
      <dgm:prSet presAssocID="{58FD04C6-B5B1-4775-816F-58F110E1E661}" presName="node" presStyleLbl="node1" presStyleIdx="6" presStyleCnt="15">
        <dgm:presLayoutVars>
          <dgm:bulletEnabled val="1"/>
        </dgm:presLayoutVars>
      </dgm:prSet>
      <dgm:spPr/>
    </dgm:pt>
    <dgm:pt modelId="{422FE7B1-879B-2949-9C9C-DBA7A9D833F0}" type="pres">
      <dgm:prSet presAssocID="{FAFA4AB3-0E6F-4C85-A361-7F11EC0A8FEB}" presName="sibTrans" presStyleCnt="0"/>
      <dgm:spPr/>
    </dgm:pt>
    <dgm:pt modelId="{8CA16489-1890-CA41-8133-70A405DAE91E}" type="pres">
      <dgm:prSet presAssocID="{BFECA5E4-B45C-4A47-B8AA-2A5494C634FE}" presName="node" presStyleLbl="node1" presStyleIdx="7" presStyleCnt="15">
        <dgm:presLayoutVars>
          <dgm:bulletEnabled val="1"/>
        </dgm:presLayoutVars>
      </dgm:prSet>
      <dgm:spPr/>
    </dgm:pt>
    <dgm:pt modelId="{DE64470E-85CF-4843-B7A3-0C1B88C1EEC5}" type="pres">
      <dgm:prSet presAssocID="{D19CDFBF-73BB-40BF-9F22-187347ABAE28}" presName="sibTrans" presStyleCnt="0"/>
      <dgm:spPr/>
    </dgm:pt>
    <dgm:pt modelId="{8AC1DF75-35E3-D349-B670-44B8EDC804BD}" type="pres">
      <dgm:prSet presAssocID="{3403CED5-7385-4B36-B724-8E59AF7B7540}" presName="node" presStyleLbl="node1" presStyleIdx="8" presStyleCnt="15">
        <dgm:presLayoutVars>
          <dgm:bulletEnabled val="1"/>
        </dgm:presLayoutVars>
      </dgm:prSet>
      <dgm:spPr/>
    </dgm:pt>
    <dgm:pt modelId="{68B32E95-CBA7-0E42-B336-EDB0FCD495D5}" type="pres">
      <dgm:prSet presAssocID="{DF61D67F-CE6D-4111-87BE-04AC44DC2743}" presName="sibTrans" presStyleCnt="0"/>
      <dgm:spPr/>
    </dgm:pt>
    <dgm:pt modelId="{AC0262F2-246F-8244-908A-377EC4BB9530}" type="pres">
      <dgm:prSet presAssocID="{188C0551-1926-4D05-93F6-FD554F6C8FED}" presName="node" presStyleLbl="node1" presStyleIdx="9" presStyleCnt="15">
        <dgm:presLayoutVars>
          <dgm:bulletEnabled val="1"/>
        </dgm:presLayoutVars>
      </dgm:prSet>
      <dgm:spPr/>
    </dgm:pt>
    <dgm:pt modelId="{24DD7139-379F-6147-B894-090D567D1F4E}" type="pres">
      <dgm:prSet presAssocID="{ECE943A7-09FF-428A-9BF0-B1FBE036A8EA}" presName="sibTrans" presStyleCnt="0"/>
      <dgm:spPr/>
    </dgm:pt>
    <dgm:pt modelId="{C726BB68-FCF9-8648-ABD6-7ADACF45A05A}" type="pres">
      <dgm:prSet presAssocID="{51819FCA-AC07-4860-AE95-45DD2A91BCCF}" presName="node" presStyleLbl="node1" presStyleIdx="10" presStyleCnt="15">
        <dgm:presLayoutVars>
          <dgm:bulletEnabled val="1"/>
        </dgm:presLayoutVars>
      </dgm:prSet>
      <dgm:spPr/>
    </dgm:pt>
    <dgm:pt modelId="{2FB4AE11-0BE2-694B-8E24-409CD96D3240}" type="pres">
      <dgm:prSet presAssocID="{E308181F-4039-45C7-A3DF-E8CDFA15699E}" presName="sibTrans" presStyleCnt="0"/>
      <dgm:spPr/>
    </dgm:pt>
    <dgm:pt modelId="{D9F32300-1DA3-9E4E-B55B-77C1B7A5848A}" type="pres">
      <dgm:prSet presAssocID="{977BC4F2-FC18-461A-8692-C8353AE7CEBD}" presName="node" presStyleLbl="node1" presStyleIdx="11" presStyleCnt="15">
        <dgm:presLayoutVars>
          <dgm:bulletEnabled val="1"/>
        </dgm:presLayoutVars>
      </dgm:prSet>
      <dgm:spPr/>
    </dgm:pt>
    <dgm:pt modelId="{97893A01-E78E-E14E-AC9E-67589D6937E3}" type="pres">
      <dgm:prSet presAssocID="{7B36D47D-ACA4-453F-82DC-0D5FE04A436D}" presName="sibTrans" presStyleCnt="0"/>
      <dgm:spPr/>
    </dgm:pt>
    <dgm:pt modelId="{435375C5-01A2-8E49-8767-CFA67DE75B9C}" type="pres">
      <dgm:prSet presAssocID="{43D40CDF-3012-4E23-B909-9AD0E09B36DC}" presName="node" presStyleLbl="node1" presStyleIdx="12" presStyleCnt="15">
        <dgm:presLayoutVars>
          <dgm:bulletEnabled val="1"/>
        </dgm:presLayoutVars>
      </dgm:prSet>
      <dgm:spPr/>
    </dgm:pt>
    <dgm:pt modelId="{FC7101A7-DC32-4C40-AE89-505D9AB16F62}" type="pres">
      <dgm:prSet presAssocID="{25DCB571-AF94-4491-906D-3774F07539AA}" presName="sibTrans" presStyleCnt="0"/>
      <dgm:spPr/>
    </dgm:pt>
    <dgm:pt modelId="{0C5D6BDC-3F53-A548-ACEA-68DDEF5A1B9B}" type="pres">
      <dgm:prSet presAssocID="{7FFAE0AC-A9E5-42AD-A105-2799A3B9FD2A}" presName="node" presStyleLbl="node1" presStyleIdx="13" presStyleCnt="15">
        <dgm:presLayoutVars>
          <dgm:bulletEnabled val="1"/>
        </dgm:presLayoutVars>
      </dgm:prSet>
      <dgm:spPr/>
    </dgm:pt>
    <dgm:pt modelId="{9B298CF9-DB93-D84F-A55E-29344BD77700}" type="pres">
      <dgm:prSet presAssocID="{D5FE96BA-F461-4FC2-A64F-867C5B3BA727}" presName="sibTrans" presStyleCnt="0"/>
      <dgm:spPr/>
    </dgm:pt>
    <dgm:pt modelId="{F2053BE0-509A-5F4B-8DE6-1B582072C690}" type="pres">
      <dgm:prSet presAssocID="{C09325DF-64EC-4970-A9A5-7C161CBAFF6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A22F9608-63D1-184F-B08D-5C205791D515}" type="presOf" srcId="{C75DB63F-08FB-4306-BE11-8F2B0B032F29}" destId="{D3F4DE89-D380-F14F-9E6E-168F5635C4F5}" srcOrd="0" destOrd="0" presId="urn:microsoft.com/office/officeart/2005/8/layout/default"/>
    <dgm:cxn modelId="{0B855013-F1A6-4A4D-A382-33C2954D3DFB}" srcId="{C2154DAA-A0FE-4C8B-A5FB-D1BB92EE61EC}" destId="{4FC1A3A1-2820-4ADA-9AAF-E0574661ED10}" srcOrd="2" destOrd="0" parTransId="{A584F819-AE9E-453A-A610-DD967F986672}" sibTransId="{551AF77B-CBAE-4DE2-A5FC-562958188867}"/>
    <dgm:cxn modelId="{CF48AC16-2DA7-124B-9D6D-982C3474C54E}" type="presOf" srcId="{C2154DAA-A0FE-4C8B-A5FB-D1BB92EE61EC}" destId="{3DE046F7-9A96-AE47-B077-C5D6540D38A2}" srcOrd="0" destOrd="0" presId="urn:microsoft.com/office/officeart/2005/8/layout/default"/>
    <dgm:cxn modelId="{F7058747-2BFD-994A-A60C-879CC702CF7F}" type="presOf" srcId="{779DC0A7-F45B-4AF4-B652-BE0C574F24DC}" destId="{18B37405-281F-104C-B1BD-062A76FF37C3}" srcOrd="0" destOrd="0" presId="urn:microsoft.com/office/officeart/2005/8/layout/default"/>
    <dgm:cxn modelId="{D507E44B-9AC4-1246-ADEC-F24AF6E11E6F}" type="presOf" srcId="{7FFAE0AC-A9E5-42AD-A105-2799A3B9FD2A}" destId="{0C5D6BDC-3F53-A548-ACEA-68DDEF5A1B9B}" srcOrd="0" destOrd="0" presId="urn:microsoft.com/office/officeart/2005/8/layout/default"/>
    <dgm:cxn modelId="{AF4B1753-AE6E-4D1A-9335-1CFFB775C1C9}" srcId="{C2154DAA-A0FE-4C8B-A5FB-D1BB92EE61EC}" destId="{7FFAE0AC-A9E5-42AD-A105-2799A3B9FD2A}" srcOrd="13" destOrd="0" parTransId="{9BCD83B2-FF14-4EC9-B1D6-AB8C63293703}" sibTransId="{D5FE96BA-F461-4FC2-A64F-867C5B3BA727}"/>
    <dgm:cxn modelId="{3189C554-1112-FE4E-A67D-A8DE24CF514B}" type="presOf" srcId="{3403CED5-7385-4B36-B724-8E59AF7B7540}" destId="{8AC1DF75-35E3-D349-B670-44B8EDC804BD}" srcOrd="0" destOrd="0" presId="urn:microsoft.com/office/officeart/2005/8/layout/default"/>
    <dgm:cxn modelId="{E9B63D55-8D24-8C49-948F-8405712F1254}" type="presOf" srcId="{4FC1A3A1-2820-4ADA-9AAF-E0574661ED10}" destId="{B8DB1282-3F96-F140-8814-61720A1FACE5}" srcOrd="0" destOrd="0" presId="urn:microsoft.com/office/officeart/2005/8/layout/default"/>
    <dgm:cxn modelId="{54A7E655-4EC1-2F48-A3D9-3DE08A32BD30}" type="presOf" srcId="{2E104ED8-081A-4EE8-96CE-AEFDB5266987}" destId="{4BD16E96-66A4-A346-B4D8-143597E69154}" srcOrd="0" destOrd="0" presId="urn:microsoft.com/office/officeart/2005/8/layout/default"/>
    <dgm:cxn modelId="{119A8757-E291-47EB-9C57-F31DB4330417}" srcId="{C2154DAA-A0FE-4C8B-A5FB-D1BB92EE61EC}" destId="{51819FCA-AC07-4860-AE95-45DD2A91BCCF}" srcOrd="10" destOrd="0" parTransId="{353D5136-57E8-4AB2-AA77-72B3220AC367}" sibTransId="{E308181F-4039-45C7-A3DF-E8CDFA15699E}"/>
    <dgm:cxn modelId="{5A88C757-D5F2-44DB-8277-8E0D686B1E45}" srcId="{C2154DAA-A0FE-4C8B-A5FB-D1BB92EE61EC}" destId="{188C0551-1926-4D05-93F6-FD554F6C8FED}" srcOrd="9" destOrd="0" parTransId="{879B591F-6847-447A-8EBA-27F807A08859}" sibTransId="{ECE943A7-09FF-428A-9BF0-B1FBE036A8EA}"/>
    <dgm:cxn modelId="{F9E1655F-AF9A-C840-A116-188A6C049093}" type="presOf" srcId="{D6363377-8AC7-4C24-8995-57C313041288}" destId="{F64A4F73-E39D-FF4B-8468-AE2D7F57D13C}" srcOrd="0" destOrd="0" presId="urn:microsoft.com/office/officeart/2005/8/layout/default"/>
    <dgm:cxn modelId="{855E5463-70EE-4CEE-98DE-A9997ADB7AA3}" srcId="{C2154DAA-A0FE-4C8B-A5FB-D1BB92EE61EC}" destId="{BFECA5E4-B45C-4A47-B8AA-2A5494C634FE}" srcOrd="7" destOrd="0" parTransId="{9044293A-327A-45B6-ADD3-EE28ECE58D7D}" sibTransId="{D19CDFBF-73BB-40BF-9F22-187347ABAE28}"/>
    <dgm:cxn modelId="{99878465-2B8A-434C-94C7-6C7D46679414}" type="presOf" srcId="{BFECA5E4-B45C-4A47-B8AA-2A5494C634FE}" destId="{8CA16489-1890-CA41-8133-70A405DAE91E}" srcOrd="0" destOrd="0" presId="urn:microsoft.com/office/officeart/2005/8/layout/default"/>
    <dgm:cxn modelId="{F9208C69-C064-4D32-8CDC-76342DA1AD02}" srcId="{C2154DAA-A0FE-4C8B-A5FB-D1BB92EE61EC}" destId="{2E104ED8-081A-4EE8-96CE-AEFDB5266987}" srcOrd="5" destOrd="0" parTransId="{306A940D-7F19-40FA-9553-34D3A5B7162F}" sibTransId="{7C9BC553-0FF0-4D1F-9908-CD77EB06F056}"/>
    <dgm:cxn modelId="{A7CE0E6F-3582-0746-9B86-1931BCDC9012}" type="presOf" srcId="{43D40CDF-3012-4E23-B909-9AD0E09B36DC}" destId="{435375C5-01A2-8E49-8767-CFA67DE75B9C}" srcOrd="0" destOrd="0" presId="urn:microsoft.com/office/officeart/2005/8/layout/default"/>
    <dgm:cxn modelId="{443F1E80-6D69-4047-9ECD-36CA2BA2F048}" type="presOf" srcId="{51819FCA-AC07-4860-AE95-45DD2A91BCCF}" destId="{C726BB68-FCF9-8648-ABD6-7ADACF45A05A}" srcOrd="0" destOrd="0" presId="urn:microsoft.com/office/officeart/2005/8/layout/default"/>
    <dgm:cxn modelId="{6285AF89-D8E7-4E19-901B-456E107893BA}" srcId="{C2154DAA-A0FE-4C8B-A5FB-D1BB92EE61EC}" destId="{43D40CDF-3012-4E23-B909-9AD0E09B36DC}" srcOrd="12" destOrd="0" parTransId="{0BE673CB-F060-4662-A983-EA28D7D724D9}" sibTransId="{25DCB571-AF94-4491-906D-3774F07539AA}"/>
    <dgm:cxn modelId="{32913C8D-911C-4064-A354-7CA673578483}" srcId="{C2154DAA-A0FE-4C8B-A5FB-D1BB92EE61EC}" destId="{D6363377-8AC7-4C24-8995-57C313041288}" srcOrd="0" destOrd="0" parTransId="{3EAB9234-1990-490C-8C32-8F3D36528861}" sibTransId="{808EEDC2-5DD5-47BC-BE0B-1AE683E56E5E}"/>
    <dgm:cxn modelId="{A7EEEB91-E75D-455D-9AFF-1879EA4065CB}" srcId="{C2154DAA-A0FE-4C8B-A5FB-D1BB92EE61EC}" destId="{58FD04C6-B5B1-4775-816F-58F110E1E661}" srcOrd="6" destOrd="0" parTransId="{D3569501-E2B5-4A84-ACCB-EABD8AB7A6B5}" sibTransId="{FAFA4AB3-0E6F-4C85-A361-7F11EC0A8FEB}"/>
    <dgm:cxn modelId="{93C41E98-49A9-0C43-AEDF-5356D4D6ABFC}" type="presOf" srcId="{188C0551-1926-4D05-93F6-FD554F6C8FED}" destId="{AC0262F2-246F-8244-908A-377EC4BB9530}" srcOrd="0" destOrd="0" presId="urn:microsoft.com/office/officeart/2005/8/layout/default"/>
    <dgm:cxn modelId="{7EC004A3-02B5-4AA0-80B3-72BFD42107AC}" srcId="{C2154DAA-A0FE-4C8B-A5FB-D1BB92EE61EC}" destId="{779DC0A7-F45B-4AF4-B652-BE0C574F24DC}" srcOrd="3" destOrd="0" parTransId="{0F710EE7-C484-430C-A5B6-2BEFBFD7B481}" sibTransId="{1914F30C-1757-4551-A592-9AA338C7CEFC}"/>
    <dgm:cxn modelId="{7C377BB4-FF39-3740-8BE2-7A5648B93F38}" type="presOf" srcId="{58FD04C6-B5B1-4775-816F-58F110E1E661}" destId="{95D5AB2E-461B-DC43-9256-BA3956EAC1DE}" srcOrd="0" destOrd="0" presId="urn:microsoft.com/office/officeart/2005/8/layout/default"/>
    <dgm:cxn modelId="{4EF7A5B4-3316-4CA9-87BF-76FDCA7BA59C}" srcId="{C2154DAA-A0FE-4C8B-A5FB-D1BB92EE61EC}" destId="{3403CED5-7385-4B36-B724-8E59AF7B7540}" srcOrd="8" destOrd="0" parTransId="{CD3DC128-FBD7-4046-8AF0-1F8A80EF176D}" sibTransId="{DF61D67F-CE6D-4111-87BE-04AC44DC2743}"/>
    <dgm:cxn modelId="{49F7EBBD-546E-CA4C-8AA3-2533B5B7CD78}" type="presOf" srcId="{0A816E1C-2116-4724-BF50-BB2E687A0E2F}" destId="{2C3D24DC-DCFD-0540-A87F-0935A8021E30}" srcOrd="0" destOrd="0" presId="urn:microsoft.com/office/officeart/2005/8/layout/default"/>
    <dgm:cxn modelId="{AE1FDCCE-8FA4-4835-9085-219159A44B66}" srcId="{C2154DAA-A0FE-4C8B-A5FB-D1BB92EE61EC}" destId="{0A816E1C-2116-4724-BF50-BB2E687A0E2F}" srcOrd="1" destOrd="0" parTransId="{8A653A53-996D-4CA5-8F2A-F727C794C96A}" sibTransId="{51E98A8C-EC9F-49D0-BC8F-E49E88490CF7}"/>
    <dgm:cxn modelId="{6CBAA4D7-B977-44EE-9077-812A17F0A7AA}" srcId="{C2154DAA-A0FE-4C8B-A5FB-D1BB92EE61EC}" destId="{C75DB63F-08FB-4306-BE11-8F2B0B032F29}" srcOrd="4" destOrd="0" parTransId="{D2023DDA-F7A1-48D9-AECB-B0BAEF89205F}" sibTransId="{D2E7FE49-D579-49B8-BBE0-48C9797ACC9B}"/>
    <dgm:cxn modelId="{241D3FF6-753A-6042-80F1-86288B6EBBD9}" type="presOf" srcId="{977BC4F2-FC18-461A-8692-C8353AE7CEBD}" destId="{D9F32300-1DA3-9E4E-B55B-77C1B7A5848A}" srcOrd="0" destOrd="0" presId="urn:microsoft.com/office/officeart/2005/8/layout/default"/>
    <dgm:cxn modelId="{317E82FB-811E-435D-92B8-10408D007C59}" srcId="{C2154DAA-A0FE-4C8B-A5FB-D1BB92EE61EC}" destId="{C09325DF-64EC-4970-A9A5-7C161CBAFF6D}" srcOrd="14" destOrd="0" parTransId="{3E07322C-A86A-44EE-B6A5-1CF87FE25372}" sibTransId="{6228EE40-1F08-41F0-8ED4-5F874D271D48}"/>
    <dgm:cxn modelId="{061C06FC-DC8E-4A1F-96C6-82BD32A194C8}" srcId="{C2154DAA-A0FE-4C8B-A5FB-D1BB92EE61EC}" destId="{977BC4F2-FC18-461A-8692-C8353AE7CEBD}" srcOrd="11" destOrd="0" parTransId="{0B0E10EF-2F43-49C6-B1A9-DBBC55BC0A85}" sibTransId="{7B36D47D-ACA4-453F-82DC-0D5FE04A436D}"/>
    <dgm:cxn modelId="{C3F64FFD-30A9-FD47-97FE-6B61F9305037}" type="presOf" srcId="{C09325DF-64EC-4970-A9A5-7C161CBAFF6D}" destId="{F2053BE0-509A-5F4B-8DE6-1B582072C690}" srcOrd="0" destOrd="0" presId="urn:microsoft.com/office/officeart/2005/8/layout/default"/>
    <dgm:cxn modelId="{670D1CED-4F60-7948-8A92-6DC8B8BCE591}" type="presParOf" srcId="{3DE046F7-9A96-AE47-B077-C5D6540D38A2}" destId="{F64A4F73-E39D-FF4B-8468-AE2D7F57D13C}" srcOrd="0" destOrd="0" presId="urn:microsoft.com/office/officeart/2005/8/layout/default"/>
    <dgm:cxn modelId="{E71C9284-56F6-3246-9FF3-FF0D6C690E9E}" type="presParOf" srcId="{3DE046F7-9A96-AE47-B077-C5D6540D38A2}" destId="{3CB35A29-DB74-7145-A4C2-132EB258189E}" srcOrd="1" destOrd="0" presId="urn:microsoft.com/office/officeart/2005/8/layout/default"/>
    <dgm:cxn modelId="{5158C369-115E-734B-83C6-31CC968B9380}" type="presParOf" srcId="{3DE046F7-9A96-AE47-B077-C5D6540D38A2}" destId="{2C3D24DC-DCFD-0540-A87F-0935A8021E30}" srcOrd="2" destOrd="0" presId="urn:microsoft.com/office/officeart/2005/8/layout/default"/>
    <dgm:cxn modelId="{6DF01208-D329-F648-BDD2-AB56F0D6374C}" type="presParOf" srcId="{3DE046F7-9A96-AE47-B077-C5D6540D38A2}" destId="{1A9E9271-9356-E444-BC11-DF7DD0B5B0CF}" srcOrd="3" destOrd="0" presId="urn:microsoft.com/office/officeart/2005/8/layout/default"/>
    <dgm:cxn modelId="{34B39A8D-7771-BF49-9FF4-F6EBA328424E}" type="presParOf" srcId="{3DE046F7-9A96-AE47-B077-C5D6540D38A2}" destId="{B8DB1282-3F96-F140-8814-61720A1FACE5}" srcOrd="4" destOrd="0" presId="urn:microsoft.com/office/officeart/2005/8/layout/default"/>
    <dgm:cxn modelId="{9DC183EB-F7E3-3046-84F2-6BDF01C8EA15}" type="presParOf" srcId="{3DE046F7-9A96-AE47-B077-C5D6540D38A2}" destId="{6A9CFE27-D41E-8948-8738-1CCE54CB87CD}" srcOrd="5" destOrd="0" presId="urn:microsoft.com/office/officeart/2005/8/layout/default"/>
    <dgm:cxn modelId="{C17CA237-A104-3246-B7BD-FA0848132AC6}" type="presParOf" srcId="{3DE046F7-9A96-AE47-B077-C5D6540D38A2}" destId="{18B37405-281F-104C-B1BD-062A76FF37C3}" srcOrd="6" destOrd="0" presId="urn:microsoft.com/office/officeart/2005/8/layout/default"/>
    <dgm:cxn modelId="{080BE601-E615-0F44-8CB5-A0F0CD89DD83}" type="presParOf" srcId="{3DE046F7-9A96-AE47-B077-C5D6540D38A2}" destId="{1DB88E31-4F97-2A4D-9399-B80E6B0788D0}" srcOrd="7" destOrd="0" presId="urn:microsoft.com/office/officeart/2005/8/layout/default"/>
    <dgm:cxn modelId="{E4221FB1-AD22-CA49-82DD-733E371ED5AE}" type="presParOf" srcId="{3DE046F7-9A96-AE47-B077-C5D6540D38A2}" destId="{D3F4DE89-D380-F14F-9E6E-168F5635C4F5}" srcOrd="8" destOrd="0" presId="urn:microsoft.com/office/officeart/2005/8/layout/default"/>
    <dgm:cxn modelId="{1E0F93B9-314D-8141-A84D-6BD084C8C001}" type="presParOf" srcId="{3DE046F7-9A96-AE47-B077-C5D6540D38A2}" destId="{1EF05C62-2FCB-5D43-A2A7-D100F8BC9117}" srcOrd="9" destOrd="0" presId="urn:microsoft.com/office/officeart/2005/8/layout/default"/>
    <dgm:cxn modelId="{7A59E32A-94FA-F944-8F0B-2FEF64C01424}" type="presParOf" srcId="{3DE046F7-9A96-AE47-B077-C5D6540D38A2}" destId="{4BD16E96-66A4-A346-B4D8-143597E69154}" srcOrd="10" destOrd="0" presId="urn:microsoft.com/office/officeart/2005/8/layout/default"/>
    <dgm:cxn modelId="{AD3B269D-CBAC-5747-BFB4-88DC68BA90B4}" type="presParOf" srcId="{3DE046F7-9A96-AE47-B077-C5D6540D38A2}" destId="{40B6FAAD-9DAF-274B-BA01-CED1CEEA9EDC}" srcOrd="11" destOrd="0" presId="urn:microsoft.com/office/officeart/2005/8/layout/default"/>
    <dgm:cxn modelId="{9276B79B-B1A7-1A46-BB1D-52F895CE03DE}" type="presParOf" srcId="{3DE046F7-9A96-AE47-B077-C5D6540D38A2}" destId="{95D5AB2E-461B-DC43-9256-BA3956EAC1DE}" srcOrd="12" destOrd="0" presId="urn:microsoft.com/office/officeart/2005/8/layout/default"/>
    <dgm:cxn modelId="{20F430BA-2D70-6644-B963-54C3E8842E64}" type="presParOf" srcId="{3DE046F7-9A96-AE47-B077-C5D6540D38A2}" destId="{422FE7B1-879B-2949-9C9C-DBA7A9D833F0}" srcOrd="13" destOrd="0" presId="urn:microsoft.com/office/officeart/2005/8/layout/default"/>
    <dgm:cxn modelId="{5570CC71-9ACD-BA41-9598-E1F30B4B7BC3}" type="presParOf" srcId="{3DE046F7-9A96-AE47-B077-C5D6540D38A2}" destId="{8CA16489-1890-CA41-8133-70A405DAE91E}" srcOrd="14" destOrd="0" presId="urn:microsoft.com/office/officeart/2005/8/layout/default"/>
    <dgm:cxn modelId="{30816A02-C85D-5E42-A701-7E38961ED928}" type="presParOf" srcId="{3DE046F7-9A96-AE47-B077-C5D6540D38A2}" destId="{DE64470E-85CF-4843-B7A3-0C1B88C1EEC5}" srcOrd="15" destOrd="0" presId="urn:microsoft.com/office/officeart/2005/8/layout/default"/>
    <dgm:cxn modelId="{864AB30F-EF78-C045-90C7-2C34B3A70E88}" type="presParOf" srcId="{3DE046F7-9A96-AE47-B077-C5D6540D38A2}" destId="{8AC1DF75-35E3-D349-B670-44B8EDC804BD}" srcOrd="16" destOrd="0" presId="urn:microsoft.com/office/officeart/2005/8/layout/default"/>
    <dgm:cxn modelId="{FB21CAEF-1FDA-A840-80B1-2AC20EE50D57}" type="presParOf" srcId="{3DE046F7-9A96-AE47-B077-C5D6540D38A2}" destId="{68B32E95-CBA7-0E42-B336-EDB0FCD495D5}" srcOrd="17" destOrd="0" presId="urn:microsoft.com/office/officeart/2005/8/layout/default"/>
    <dgm:cxn modelId="{B03355B4-A594-9445-860D-BCB55E430BF2}" type="presParOf" srcId="{3DE046F7-9A96-AE47-B077-C5D6540D38A2}" destId="{AC0262F2-246F-8244-908A-377EC4BB9530}" srcOrd="18" destOrd="0" presId="urn:microsoft.com/office/officeart/2005/8/layout/default"/>
    <dgm:cxn modelId="{69FEE570-E4FE-184E-8DBE-0F71AFD4E906}" type="presParOf" srcId="{3DE046F7-9A96-AE47-B077-C5D6540D38A2}" destId="{24DD7139-379F-6147-B894-090D567D1F4E}" srcOrd="19" destOrd="0" presId="urn:microsoft.com/office/officeart/2005/8/layout/default"/>
    <dgm:cxn modelId="{7F1A1F53-2A34-DC40-A882-48E629BDA925}" type="presParOf" srcId="{3DE046F7-9A96-AE47-B077-C5D6540D38A2}" destId="{C726BB68-FCF9-8648-ABD6-7ADACF45A05A}" srcOrd="20" destOrd="0" presId="urn:microsoft.com/office/officeart/2005/8/layout/default"/>
    <dgm:cxn modelId="{26973B78-B669-E543-A40D-15644160DAC2}" type="presParOf" srcId="{3DE046F7-9A96-AE47-B077-C5D6540D38A2}" destId="{2FB4AE11-0BE2-694B-8E24-409CD96D3240}" srcOrd="21" destOrd="0" presId="urn:microsoft.com/office/officeart/2005/8/layout/default"/>
    <dgm:cxn modelId="{95E959D0-BAA3-F24B-845D-3BE6BEEB55E8}" type="presParOf" srcId="{3DE046F7-9A96-AE47-B077-C5D6540D38A2}" destId="{D9F32300-1DA3-9E4E-B55B-77C1B7A5848A}" srcOrd="22" destOrd="0" presId="urn:microsoft.com/office/officeart/2005/8/layout/default"/>
    <dgm:cxn modelId="{3B7734FA-C67D-7847-9860-4D0EA85D0F23}" type="presParOf" srcId="{3DE046F7-9A96-AE47-B077-C5D6540D38A2}" destId="{97893A01-E78E-E14E-AC9E-67589D6937E3}" srcOrd="23" destOrd="0" presId="urn:microsoft.com/office/officeart/2005/8/layout/default"/>
    <dgm:cxn modelId="{59A87875-E8AB-A949-A3F4-55AFDAAD3175}" type="presParOf" srcId="{3DE046F7-9A96-AE47-B077-C5D6540D38A2}" destId="{435375C5-01A2-8E49-8767-CFA67DE75B9C}" srcOrd="24" destOrd="0" presId="urn:microsoft.com/office/officeart/2005/8/layout/default"/>
    <dgm:cxn modelId="{CFD13895-7E87-644C-8E22-26720B1AF959}" type="presParOf" srcId="{3DE046F7-9A96-AE47-B077-C5D6540D38A2}" destId="{FC7101A7-DC32-4C40-AE89-505D9AB16F62}" srcOrd="25" destOrd="0" presId="urn:microsoft.com/office/officeart/2005/8/layout/default"/>
    <dgm:cxn modelId="{A351C8A3-E436-AE41-B321-C7A9E8A07D4A}" type="presParOf" srcId="{3DE046F7-9A96-AE47-B077-C5D6540D38A2}" destId="{0C5D6BDC-3F53-A548-ACEA-68DDEF5A1B9B}" srcOrd="26" destOrd="0" presId="urn:microsoft.com/office/officeart/2005/8/layout/default"/>
    <dgm:cxn modelId="{A1A7A3B8-835F-444A-B875-9D1F95B35009}" type="presParOf" srcId="{3DE046F7-9A96-AE47-B077-C5D6540D38A2}" destId="{9B298CF9-DB93-D84F-A55E-29344BD77700}" srcOrd="27" destOrd="0" presId="urn:microsoft.com/office/officeart/2005/8/layout/default"/>
    <dgm:cxn modelId="{E2BD6C6D-5B8C-D045-8D4B-060588DF25F5}" type="presParOf" srcId="{3DE046F7-9A96-AE47-B077-C5D6540D38A2}" destId="{F2053BE0-509A-5F4B-8DE6-1B582072C690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A859-0898-234A-8118-D176B14036D1}">
      <dsp:nvSpPr>
        <dsp:cNvPr id="0" name=""/>
        <dsp:cNvSpPr/>
      </dsp:nvSpPr>
      <dsp:spPr>
        <a:xfrm>
          <a:off x="0" y="1486042"/>
          <a:ext cx="1543049" cy="979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0DBC7-BCB4-0144-B979-3BA867EDE5B9}">
      <dsp:nvSpPr>
        <dsp:cNvPr id="0" name=""/>
        <dsp:cNvSpPr/>
      </dsp:nvSpPr>
      <dsp:spPr>
        <a:xfrm>
          <a:off x="171450" y="1648920"/>
          <a:ext cx="1543049" cy="979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Date: [Insert Date] – Our team conducted an on-site visit to MKI, focusing on process improvements and exploring potential partnerships.</a:t>
          </a:r>
        </a:p>
      </dsp:txBody>
      <dsp:txXfrm>
        <a:off x="200148" y="1677618"/>
        <a:ext cx="1485653" cy="922440"/>
      </dsp:txXfrm>
    </dsp:sp>
    <dsp:sp modelId="{2FEE2372-A794-BE44-B604-5EC84A24C2AA}">
      <dsp:nvSpPr>
        <dsp:cNvPr id="0" name=""/>
        <dsp:cNvSpPr/>
      </dsp:nvSpPr>
      <dsp:spPr>
        <a:xfrm>
          <a:off x="1885950" y="1486042"/>
          <a:ext cx="1543049" cy="979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7FF99-0DEE-F049-9CC6-B3C26991EB1F}">
      <dsp:nvSpPr>
        <dsp:cNvPr id="0" name=""/>
        <dsp:cNvSpPr/>
      </dsp:nvSpPr>
      <dsp:spPr>
        <a:xfrm>
          <a:off x="2057400" y="1648920"/>
          <a:ext cx="1543049" cy="979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Objectives: We aimed to enhance our understanding of their operations, identify areas for collaboration, and gather input for future initiatives.</a:t>
          </a:r>
        </a:p>
      </dsp:txBody>
      <dsp:txXfrm>
        <a:off x="2086098" y="1677618"/>
        <a:ext cx="1485653" cy="922440"/>
      </dsp:txXfrm>
    </dsp:sp>
    <dsp:sp modelId="{60C439D8-2EBB-E148-819F-9AE21D04D831}">
      <dsp:nvSpPr>
        <dsp:cNvPr id="0" name=""/>
        <dsp:cNvSpPr/>
      </dsp:nvSpPr>
      <dsp:spPr>
        <a:xfrm>
          <a:off x="3771900" y="1486042"/>
          <a:ext cx="1543049" cy="979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5F785-7F0B-2649-A7E6-0DF3C4D69FAA}">
      <dsp:nvSpPr>
        <dsp:cNvPr id="0" name=""/>
        <dsp:cNvSpPr/>
      </dsp:nvSpPr>
      <dsp:spPr>
        <a:xfrm>
          <a:off x="3943350" y="1648920"/>
          <a:ext cx="1543049" cy="979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Key Takeaways: Our team collected valuable information on best practices in [specific area] and engaged with the MKI team to discuss potential synergies and opportunities for growth.</a:t>
          </a:r>
        </a:p>
      </dsp:txBody>
      <dsp:txXfrm>
        <a:off x="3972048" y="1677618"/>
        <a:ext cx="1485653" cy="922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D5360-D8DC-AD4F-AA9F-5260B6404EB6}">
      <dsp:nvSpPr>
        <dsp:cNvPr id="0" name=""/>
        <dsp:cNvSpPr/>
      </dsp:nvSpPr>
      <dsp:spPr>
        <a:xfrm>
          <a:off x="685800" y="0"/>
          <a:ext cx="4114800" cy="41148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CD617-629C-8844-8082-E19E3970139A}">
      <dsp:nvSpPr>
        <dsp:cNvPr id="0" name=""/>
        <dsp:cNvSpPr/>
      </dsp:nvSpPr>
      <dsp:spPr>
        <a:xfrm>
          <a:off x="1076706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OS: Windows or Linux</a:t>
          </a:r>
        </a:p>
      </dsp:txBody>
      <dsp:txXfrm>
        <a:off x="1155045" y="469245"/>
        <a:ext cx="1448094" cy="1448094"/>
      </dsp:txXfrm>
    </dsp:sp>
    <dsp:sp modelId="{6F06DF25-B3CC-1B44-A1C2-C000A4D6231E}">
      <dsp:nvSpPr>
        <dsp:cNvPr id="0" name=""/>
        <dsp:cNvSpPr/>
      </dsp:nvSpPr>
      <dsp:spPr>
        <a:xfrm>
          <a:off x="2804922" y="390906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Re-install each time: Yes/No (e.g., every time a new feature is added)</a:t>
          </a:r>
        </a:p>
      </dsp:txBody>
      <dsp:txXfrm>
        <a:off x="2883261" y="469245"/>
        <a:ext cx="1448094" cy="1448094"/>
      </dsp:txXfrm>
    </dsp:sp>
    <dsp:sp modelId="{3A8031DE-C010-084E-8CC3-2B70B644F0B5}">
      <dsp:nvSpPr>
        <dsp:cNvPr id="0" name=""/>
        <dsp:cNvSpPr/>
      </dsp:nvSpPr>
      <dsp:spPr>
        <a:xfrm>
          <a:off x="1076706" y="2119121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Once at each release: Yes/No (e.g., only when a major version update is deployed)</a:t>
          </a:r>
        </a:p>
      </dsp:txBody>
      <dsp:txXfrm>
        <a:off x="1155045" y="2197460"/>
        <a:ext cx="1448094" cy="1448094"/>
      </dsp:txXfrm>
    </dsp:sp>
    <dsp:sp modelId="{7B810000-09CC-AE40-ACC7-EA234729C15B}">
      <dsp:nvSpPr>
        <dsp:cNvPr id="0" name=""/>
        <dsp:cNvSpPr/>
      </dsp:nvSpPr>
      <dsp:spPr>
        <a:xfrm>
          <a:off x="2804922" y="2119121"/>
          <a:ext cx="1604772" cy="1604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Version used (e.g., FitNesse 1.6.9, latest stable release)</a:t>
          </a:r>
        </a:p>
      </dsp:txBody>
      <dsp:txXfrm>
        <a:off x="2883261" y="2197460"/>
        <a:ext cx="1448094" cy="1448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A4F73-E39D-FF4B-8468-AE2D7F57D13C}">
      <dsp:nvSpPr>
        <dsp:cNvPr id="0" name=""/>
        <dsp:cNvSpPr/>
      </dsp:nvSpPr>
      <dsp:spPr>
        <a:xfrm>
          <a:off x="1607" y="335934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Frontend + Backend or just one wiki? How is the wiki organized?</a:t>
          </a:r>
        </a:p>
      </dsp:txBody>
      <dsp:txXfrm>
        <a:off x="1607" y="335934"/>
        <a:ext cx="1275159" cy="765095"/>
      </dsp:txXfrm>
    </dsp:sp>
    <dsp:sp modelId="{2C3D24DC-DCFD-0540-A87F-0935A8021E30}">
      <dsp:nvSpPr>
        <dsp:cNvPr id="0" name=""/>
        <dsp:cNvSpPr/>
      </dsp:nvSpPr>
      <dsp:spPr>
        <a:xfrm>
          <a:off x="1404282" y="335934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Frontend (web interface) and backend (data storage) separated</a:t>
          </a:r>
        </a:p>
      </dsp:txBody>
      <dsp:txXfrm>
        <a:off x="1404282" y="335934"/>
        <a:ext cx="1275159" cy="765095"/>
      </dsp:txXfrm>
    </dsp:sp>
    <dsp:sp modelId="{B8DB1282-3F96-F140-8814-61720A1FACE5}">
      <dsp:nvSpPr>
        <dsp:cNvPr id="0" name=""/>
        <dsp:cNvSpPr/>
      </dsp:nvSpPr>
      <dsp:spPr>
        <a:xfrm>
          <a:off x="2806957" y="335934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Single wiki instance with both frontend and backend functionality</a:t>
          </a:r>
        </a:p>
      </dsp:txBody>
      <dsp:txXfrm>
        <a:off x="2806957" y="335934"/>
        <a:ext cx="1275159" cy="765095"/>
      </dsp:txXfrm>
    </dsp:sp>
    <dsp:sp modelId="{18B37405-281F-104C-B1BD-062A76FF37C3}">
      <dsp:nvSpPr>
        <dsp:cNvPr id="0" name=""/>
        <dsp:cNvSpPr/>
      </dsp:nvSpPr>
      <dsp:spPr>
        <a:xfrm>
          <a:off x="4209633" y="335934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is the wiki saved?</a:t>
          </a:r>
        </a:p>
      </dsp:txBody>
      <dsp:txXfrm>
        <a:off x="4209633" y="335934"/>
        <a:ext cx="1275159" cy="765095"/>
      </dsp:txXfrm>
    </dsp:sp>
    <dsp:sp modelId="{D3F4DE89-D380-F14F-9E6E-168F5635C4F5}">
      <dsp:nvSpPr>
        <dsp:cNvPr id="0" name=""/>
        <dsp:cNvSpPr/>
      </dsp:nvSpPr>
      <dsp:spPr>
        <a:xfrm>
          <a:off x="1607" y="1228546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Saved to a database or file system</a:t>
          </a:r>
        </a:p>
      </dsp:txBody>
      <dsp:txXfrm>
        <a:off x="1607" y="1228546"/>
        <a:ext cx="1275159" cy="765095"/>
      </dsp:txXfrm>
    </dsp:sp>
    <dsp:sp modelId="{4BD16E96-66A4-A346-B4D8-143597E69154}">
      <dsp:nvSpPr>
        <dsp:cNvPr id="0" name=""/>
        <dsp:cNvSpPr/>
      </dsp:nvSpPr>
      <dsp:spPr>
        <a:xfrm>
          <a:off x="1404282" y="1228546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Version control system (e.g. Git, SVN) used for tracking changes</a:t>
          </a:r>
        </a:p>
      </dsp:txBody>
      <dsp:txXfrm>
        <a:off x="1404282" y="1228546"/>
        <a:ext cx="1275159" cy="765095"/>
      </dsp:txXfrm>
    </dsp:sp>
    <dsp:sp modelId="{95D5AB2E-461B-DC43-9256-BA3956EAC1DE}">
      <dsp:nvSpPr>
        <dsp:cNvPr id="0" name=""/>
        <dsp:cNvSpPr/>
      </dsp:nvSpPr>
      <dsp:spPr>
        <a:xfrm>
          <a:off x="2806957" y="1228546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is the wiki versioned?</a:t>
          </a:r>
        </a:p>
      </dsp:txBody>
      <dsp:txXfrm>
        <a:off x="2806957" y="1228546"/>
        <a:ext cx="1275159" cy="765095"/>
      </dsp:txXfrm>
    </dsp:sp>
    <dsp:sp modelId="{8CA16489-1890-CA41-8133-70A405DAE91E}">
      <dsp:nvSpPr>
        <dsp:cNvPr id="0" name=""/>
        <dsp:cNvSpPr/>
      </dsp:nvSpPr>
      <dsp:spPr>
        <a:xfrm>
          <a:off x="4209633" y="1228546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Each change saved as a new version with incremental numbering</a:t>
          </a:r>
        </a:p>
      </dsp:txBody>
      <dsp:txXfrm>
        <a:off x="4209633" y="1228546"/>
        <a:ext cx="1275159" cy="765095"/>
      </dsp:txXfrm>
    </dsp:sp>
    <dsp:sp modelId="{8AC1DF75-35E3-D349-B670-44B8EDC804BD}">
      <dsp:nvSpPr>
        <dsp:cNvPr id="0" name=""/>
        <dsp:cNvSpPr/>
      </dsp:nvSpPr>
      <dsp:spPr>
        <a:xfrm>
          <a:off x="1607" y="2121157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Branching and merging features allow for parallel development</a:t>
          </a:r>
        </a:p>
      </dsp:txBody>
      <dsp:txXfrm>
        <a:off x="1607" y="2121157"/>
        <a:ext cx="1275159" cy="765095"/>
      </dsp:txXfrm>
    </dsp:sp>
    <dsp:sp modelId="{AC0262F2-246F-8244-908A-377EC4BB9530}">
      <dsp:nvSpPr>
        <dsp:cNvPr id="0" name=""/>
        <dsp:cNvSpPr/>
      </dsp:nvSpPr>
      <dsp:spPr>
        <a:xfrm>
          <a:off x="1404282" y="2121157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How is the wiki deployed?</a:t>
          </a:r>
        </a:p>
      </dsp:txBody>
      <dsp:txXfrm>
        <a:off x="1404282" y="2121157"/>
        <a:ext cx="1275159" cy="765095"/>
      </dsp:txXfrm>
    </dsp:sp>
    <dsp:sp modelId="{C726BB68-FCF9-8648-ABD6-7ADACF45A05A}">
      <dsp:nvSpPr>
        <dsp:cNvPr id="0" name=""/>
        <dsp:cNvSpPr/>
      </dsp:nvSpPr>
      <dsp:spPr>
        <a:xfrm>
          <a:off x="2806957" y="2121157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Deployed to a production environment (e.g. cloud, on-prem)</a:t>
          </a:r>
        </a:p>
      </dsp:txBody>
      <dsp:txXfrm>
        <a:off x="2806957" y="2121157"/>
        <a:ext cx="1275159" cy="765095"/>
      </dsp:txXfrm>
    </dsp:sp>
    <dsp:sp modelId="{D9F32300-1DA3-9E4E-B55B-77C1B7A5848A}">
      <dsp:nvSpPr>
        <dsp:cNvPr id="0" name=""/>
        <dsp:cNvSpPr/>
      </dsp:nvSpPr>
      <dsp:spPr>
        <a:xfrm>
          <a:off x="4209633" y="2121157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Can be scaled horizontally or vertically as needed</a:t>
          </a:r>
        </a:p>
      </dsp:txBody>
      <dsp:txXfrm>
        <a:off x="4209633" y="2121157"/>
        <a:ext cx="1275159" cy="765095"/>
      </dsp:txXfrm>
    </dsp:sp>
    <dsp:sp modelId="{435375C5-01A2-8E49-8767-CFA67DE75B9C}">
      <dsp:nvSpPr>
        <dsp:cNvPr id="0" name=""/>
        <dsp:cNvSpPr/>
      </dsp:nvSpPr>
      <dsp:spPr>
        <a:xfrm>
          <a:off x="702945" y="3013769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Collated with Calypso or not?</a:t>
          </a:r>
        </a:p>
      </dsp:txBody>
      <dsp:txXfrm>
        <a:off x="702945" y="3013769"/>
        <a:ext cx="1275159" cy="765095"/>
      </dsp:txXfrm>
    </dsp:sp>
    <dsp:sp modelId="{0C5D6BDC-3F53-A548-ACEA-68DDEF5A1B9B}">
      <dsp:nvSpPr>
        <dsp:cNvPr id="0" name=""/>
        <dsp:cNvSpPr/>
      </dsp:nvSpPr>
      <dsp:spPr>
        <a:xfrm>
          <a:off x="2105620" y="3013769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Integrated with Calypso for additional features and functionality</a:t>
          </a:r>
        </a:p>
      </dsp:txBody>
      <dsp:txXfrm>
        <a:off x="2105620" y="3013769"/>
        <a:ext cx="1275159" cy="765095"/>
      </dsp:txXfrm>
    </dsp:sp>
    <dsp:sp modelId="{F2053BE0-509A-5F4B-8DE6-1B582072C690}">
      <dsp:nvSpPr>
        <dsp:cNvPr id="0" name=""/>
        <dsp:cNvSpPr/>
      </dsp:nvSpPr>
      <dsp:spPr>
        <a:xfrm>
          <a:off x="3508295" y="3013769"/>
          <a:ext cx="1275159" cy="765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Stands alone without Calypso integration</a:t>
          </a:r>
        </a:p>
      </dsp:txBody>
      <dsp:txXfrm>
        <a:off x="3508295" y="3013769"/>
        <a:ext cx="1275159" cy="765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048" y="1542402"/>
            <a:ext cx="3890131" cy="2387918"/>
          </a:xfrm>
        </p:spPr>
        <p:txBody>
          <a:bodyPr anchor="b">
            <a:normAutofit/>
          </a:bodyPr>
          <a:lstStyle/>
          <a:p>
            <a:r>
              <a:rPr lang="en-US" sz="4500">
                <a:solidFill>
                  <a:schemeClr val="tx2"/>
                </a:solidFill>
              </a:rPr>
              <a:t>Visit to MKI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601" y="4001587"/>
            <a:ext cx="3891025" cy="682079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Generated with Clojure and Ollama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Visit to MKI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0D460FA5-D7D4-FAC9-7FCD-77E48D139FDD}"/>
              </a:ext>
            </a:extLst>
          </p:cNvPr>
          <p:cNvGraphicFramePr/>
          <p:nvPr/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Fitnesse</a:t>
            </a:r>
            <a:r>
              <a:rPr lang="en-US" dirty="0"/>
              <a:t>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D9391B28-4AA7-1CBA-5495-C296C9FE204E}"/>
              </a:ext>
            </a:extLst>
          </p:cNvPr>
          <p:cNvGraphicFramePr/>
          <p:nvPr/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Fitnesse Wiki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E296709D-4D69-5004-0899-41596B9B417A}"/>
              </a:ext>
            </a:extLst>
          </p:cNvPr>
          <p:cNvGraphicFramePr/>
          <p:nvPr/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Before Fitnesse Runs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Auto load Fixtures (data for tests)</a:t>
            </a:r>
          </a:p>
          <a:p>
            <a:pPr lvl="1">
              <a:buFont typeface="Arial"/>
              <a:buChar char="•"/>
            </a:pPr>
            <a:r>
              <a:rPr lang="en-US" dirty="0"/>
              <a:t>Ensure fixtures are correctly loaded and configured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FB18D7-F93B-1992-80D6-772AC5F4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JP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Fitnesse Runs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  <a:p>
            <a:pPr lvl="1">
              <a:buFont typeface="Arial"/>
              <a:buChar char="•"/>
            </a:pPr>
            <a:r>
              <a:rPr lang="en-US"/>
              <a:t>Approximately how many tests are included in the Fitnesse test suite?</a:t>
            </a:r>
          </a:p>
          <a:p>
            <a:pPr lvl="1">
              <a:buFont typeface="Arial"/>
              <a:buChar char="•"/>
            </a:pPr>
            <a:r>
              <a:rPr lang="en-US"/>
              <a:t>Is the Fitnesse test suite triggered manually, or via automation tools like Jenkins or GitLab?</a:t>
            </a:r>
          </a:p>
          <a:p>
            <a:pPr lvl="1">
              <a:buFont typeface="Arial"/>
              <a:buChar char="•"/>
            </a:pPr>
            <a:r>
              <a:rPr lang="en-US"/>
              <a:t>What specific triggers initiate the test suite (e.g. input file/folder, scheduled tasks)?</a:t>
            </a:r>
          </a:p>
          <a:p>
            <a:pPr lvl="1">
              <a:buFont typeface="Arial"/>
              <a:buChar char="•"/>
            </a:pPr>
            <a:r>
              <a:rPr lang="en-US"/>
              <a:t>Do any position/contract insertions occur via Fitnesse, or are they expected to be in the database initially?</a:t>
            </a:r>
          </a:p>
          <a:p>
            <a:pPr lvl="1">
              <a:buFont typeface="Arial"/>
              <a:buChar char="•"/>
            </a:pPr>
            <a:r>
              <a:rPr lang="en-US"/>
              <a:t>How many reports are generated after running the Fitnesse test suite?</a:t>
            </a:r>
          </a:p>
          <a:p>
            <a:pPr lvl="1">
              <a:buFont typeface="Arial"/>
              <a:buChar char="•"/>
            </a:pPr>
            <a:r>
              <a:rPr lang="en-US"/>
              <a:t>What purpose do these generated reports serve (e.g. testing validation, debugging)?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After Fitnesse Run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  <a:p>
            <a:pPr lvl="1">
              <a:buFont typeface="Arial"/>
              <a:buChar char="•"/>
            </a:pPr>
            <a:r>
              <a:rPr lang="en-US"/>
              <a:t>Unload the fixtures after testing is complete to prevent resource conflicts or data corruption.</a:t>
            </a:r>
          </a:p>
          <a:p>
            <a:pPr lvl="1">
              <a:buFont typeface="Arial"/>
              <a:buChar char="•"/>
            </a:pPr>
            <a:r>
              <a:rPr lang="en-US"/>
              <a:t>Review generated test data: Determine whether it should be cleaned up or preserved for future reference or auditing purposes.</a:t>
            </a:r>
          </a:p>
          <a:p>
            <a:pPr lvl="1">
              <a:buFont typeface="Arial"/>
              <a:buChar char="•"/>
            </a:pPr>
            <a:r>
              <a:rPr lang="en-US"/>
              <a:t>Coverage report format: Specify the expected format (CSV, Excel, etc.) and ensure it aligns with team standards and requirements.</a:t>
            </a:r>
          </a:p>
          <a:p>
            <a:pPr lvl="1">
              <a:buFont typeface="Arial"/>
              <a:buChar char="•"/>
            </a:pPr>
            <a:r>
              <a:rPr lang="en-US"/>
              <a:t>Other reports (e.g., test results, execution logs): Identify their formats (CSV, Excel, etc.) and formats as necessary for the team's workflow and documentation needs.</a:t>
            </a:r>
          </a:p>
          <a:p>
            <a:pPr lvl="1">
              <a:buFont typeface="Arial"/>
              <a:buChar char="•"/>
            </a:pPr>
            <a:r>
              <a:rPr lang="en-US"/>
              <a:t>Green light/red light indicator: Determine if a color-coded system will be used to indicate test success or failure. Consider displaying a number of failed tests to facilitate quick analysis.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10034</TotalTime>
  <Words>584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Visit to MKI</vt:lpstr>
      <vt:lpstr>Visit to MKI</vt:lpstr>
      <vt:lpstr>Fitnesse Installation</vt:lpstr>
      <vt:lpstr>Fitnesse Wiki</vt:lpstr>
      <vt:lpstr>Before Fitnesse Runs</vt:lpstr>
      <vt:lpstr>Fitnesse Runs</vt:lpstr>
      <vt:lpstr>After Fitnesse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Modrzyk</cp:lastModifiedBy>
  <cp:revision>2</cp:revision>
  <dcterms:created xsi:type="dcterms:W3CDTF">2006-08-16T00:00:00Z</dcterms:created>
  <dcterms:modified xsi:type="dcterms:W3CDTF">2025-05-02T07:55:52Z</dcterms:modified>
</cp:coreProperties>
</file>