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 autoAdjust="0"/>
    <p:restoredTop sz="94648" autoAdjust="0"/>
  </p:normalViewPr>
  <p:slideViewPr>
    <p:cSldViewPr>
      <p:cViewPr varScale="1">
        <p:scale>
          <a:sx n="117" d="100"/>
          <a:sy n="117" d="100"/>
        </p:scale>
        <p:origin x="158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E2A4B1-20E1-445B-9C22-D67B5C0852E3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48A86DE-FEAC-41C4-A64B-641C8D794786}">
      <dgm:prSet/>
      <dgm:spPr/>
      <dgm:t>
        <a:bodyPr/>
        <a:lstStyle/>
        <a:p>
          <a:r>
            <a:rPr lang="en-US"/>
            <a:t>Simplify</a:t>
          </a:r>
        </a:p>
      </dgm:t>
    </dgm:pt>
    <dgm:pt modelId="{1CDE11A5-9BCA-4ADF-A23F-100A9FC64B13}" type="parTrans" cxnId="{D5E1D7CB-B066-4657-B3E1-B4742422DB77}">
      <dgm:prSet/>
      <dgm:spPr/>
      <dgm:t>
        <a:bodyPr/>
        <a:lstStyle/>
        <a:p>
          <a:endParaRPr lang="en-US"/>
        </a:p>
      </dgm:t>
    </dgm:pt>
    <dgm:pt modelId="{EA49407A-6B0A-4BD9-A41E-77992F5A38AC}" type="sibTrans" cxnId="{D5E1D7CB-B066-4657-B3E1-B4742422DB77}">
      <dgm:prSet/>
      <dgm:spPr/>
      <dgm:t>
        <a:bodyPr/>
        <a:lstStyle/>
        <a:p>
          <a:endParaRPr lang="en-US"/>
        </a:p>
      </dgm:t>
    </dgm:pt>
    <dgm:pt modelId="{8A9745E0-9A76-44A4-A4DF-A8022403AC25}">
      <dgm:prSet/>
      <dgm:spPr/>
      <dgm:t>
        <a:bodyPr/>
        <a:lstStyle/>
        <a:p>
          <a:r>
            <a:rPr lang="en-US"/>
            <a:t>Simplify your workflow with an intuitive and concise API for Ollama functionality in Clojure.</a:t>
          </a:r>
        </a:p>
      </dgm:t>
    </dgm:pt>
    <dgm:pt modelId="{D36E7FAE-7687-4005-B544-E885498544AB}" type="parTrans" cxnId="{D90C0ADF-A5D5-4F40-9874-48B4347AFA93}">
      <dgm:prSet/>
      <dgm:spPr/>
      <dgm:t>
        <a:bodyPr/>
        <a:lstStyle/>
        <a:p>
          <a:endParaRPr lang="en-US"/>
        </a:p>
      </dgm:t>
    </dgm:pt>
    <dgm:pt modelId="{6F970956-4F25-4C43-8875-1D02A82F1A59}" type="sibTrans" cxnId="{D90C0ADF-A5D5-4F40-9874-48B4347AFA93}">
      <dgm:prSet/>
      <dgm:spPr/>
      <dgm:t>
        <a:bodyPr/>
        <a:lstStyle/>
        <a:p>
          <a:endParaRPr lang="en-US"/>
        </a:p>
      </dgm:t>
    </dgm:pt>
    <dgm:pt modelId="{EEB6F6DD-F14E-4688-A4E4-90F2A920087D}">
      <dgm:prSet/>
      <dgm:spPr/>
      <dgm:t>
        <a:bodyPr/>
        <a:lstStyle/>
        <a:p>
          <a:r>
            <a:rPr lang="en-US"/>
            <a:t>Enjoy</a:t>
          </a:r>
        </a:p>
      </dgm:t>
    </dgm:pt>
    <dgm:pt modelId="{76DAE55C-0679-408E-AD54-BF9272EEE2FE}" type="parTrans" cxnId="{E7404B7C-24AD-4E9C-B276-6D6C98CAFE9B}">
      <dgm:prSet/>
      <dgm:spPr/>
      <dgm:t>
        <a:bodyPr/>
        <a:lstStyle/>
        <a:p>
          <a:endParaRPr lang="en-US"/>
        </a:p>
      </dgm:t>
    </dgm:pt>
    <dgm:pt modelId="{6F26EFDE-A7E7-488F-B0B0-0FAE33742D16}" type="sibTrans" cxnId="{E7404B7C-24AD-4E9C-B276-6D6C98CAFE9B}">
      <dgm:prSet/>
      <dgm:spPr/>
      <dgm:t>
        <a:bodyPr/>
        <a:lstStyle/>
        <a:p>
          <a:endParaRPr lang="en-US"/>
        </a:p>
      </dgm:t>
    </dgm:pt>
    <dgm:pt modelId="{61FE632D-AFD7-47AE-92C4-91237BCB0A7E}">
      <dgm:prSet/>
      <dgm:spPr/>
      <dgm:t>
        <a:bodyPr/>
        <a:lstStyle/>
        <a:p>
          <a:r>
            <a:rPr lang="en-US"/>
            <a:t>Enjoy seamless integration of Ollama's capabilities within your existing Clojure project, reducing the need to switch between tools or languages.</a:t>
          </a:r>
        </a:p>
      </dgm:t>
    </dgm:pt>
    <dgm:pt modelId="{4225A01A-F1B3-4F2D-8B96-719D983FDA0C}" type="parTrans" cxnId="{106AED70-B52C-4FEC-8739-256FA87596E6}">
      <dgm:prSet/>
      <dgm:spPr/>
      <dgm:t>
        <a:bodyPr/>
        <a:lstStyle/>
        <a:p>
          <a:endParaRPr lang="en-US"/>
        </a:p>
      </dgm:t>
    </dgm:pt>
    <dgm:pt modelId="{733494D0-CB16-442B-825C-69006CA172F4}" type="sibTrans" cxnId="{106AED70-B52C-4FEC-8739-256FA87596E6}">
      <dgm:prSet/>
      <dgm:spPr/>
      <dgm:t>
        <a:bodyPr/>
        <a:lstStyle/>
        <a:p>
          <a:endParaRPr lang="en-US"/>
        </a:p>
      </dgm:t>
    </dgm:pt>
    <dgm:pt modelId="{6B9FBFA6-DDB6-4049-9249-66E31CF1C760}">
      <dgm:prSet/>
      <dgm:spPr/>
      <dgm:t>
        <a:bodyPr/>
        <a:lstStyle/>
        <a:p>
          <a:r>
            <a:rPr lang="en-US"/>
            <a:t>Benefit</a:t>
          </a:r>
        </a:p>
      </dgm:t>
    </dgm:pt>
    <dgm:pt modelId="{ED922075-C85D-4434-AF4D-01B4C330AA0E}" type="parTrans" cxnId="{8D8B3A90-0133-43B0-B50C-59DE636C711F}">
      <dgm:prSet/>
      <dgm:spPr/>
      <dgm:t>
        <a:bodyPr/>
        <a:lstStyle/>
        <a:p>
          <a:endParaRPr lang="en-US"/>
        </a:p>
      </dgm:t>
    </dgm:pt>
    <dgm:pt modelId="{76B79675-DECE-470A-83BD-EF86390A7F10}" type="sibTrans" cxnId="{8D8B3A90-0133-43B0-B50C-59DE636C711F}">
      <dgm:prSet/>
      <dgm:spPr/>
      <dgm:t>
        <a:bodyPr/>
        <a:lstStyle/>
        <a:p>
          <a:endParaRPr lang="en-US"/>
        </a:p>
      </dgm:t>
    </dgm:pt>
    <dgm:pt modelId="{D4E38BA2-D68E-4406-9F6F-003E9F78BD31}">
      <dgm:prSet/>
      <dgm:spPr/>
      <dgm:t>
        <a:bodyPr/>
        <a:lstStyle/>
        <a:p>
          <a:r>
            <a:rPr lang="en-US"/>
            <a:t>Benefit from Pyjama's optimization of Ollama's performance and efficiency, ensuring that your projects run smoothly and efficiently.</a:t>
          </a:r>
        </a:p>
      </dgm:t>
    </dgm:pt>
    <dgm:pt modelId="{AC4358B7-6D0A-4E64-B7FA-47BBA188A295}" type="parTrans" cxnId="{5FBCF49C-D7FE-437E-A7D0-F2DFD947CC27}">
      <dgm:prSet/>
      <dgm:spPr/>
      <dgm:t>
        <a:bodyPr/>
        <a:lstStyle/>
        <a:p>
          <a:endParaRPr lang="en-US"/>
        </a:p>
      </dgm:t>
    </dgm:pt>
    <dgm:pt modelId="{F2E8B336-84FA-4C63-BEB8-097D0CF644FF}" type="sibTrans" cxnId="{5FBCF49C-D7FE-437E-A7D0-F2DFD947CC27}">
      <dgm:prSet/>
      <dgm:spPr/>
      <dgm:t>
        <a:bodyPr/>
        <a:lstStyle/>
        <a:p>
          <a:endParaRPr lang="en-US"/>
        </a:p>
      </dgm:t>
    </dgm:pt>
    <dgm:pt modelId="{65B8FB03-FCC3-D14A-BFB3-C79449FB50D0}" type="pres">
      <dgm:prSet presAssocID="{6CE2A4B1-20E1-445B-9C22-D67B5C0852E3}" presName="Name0" presStyleCnt="0">
        <dgm:presLayoutVars>
          <dgm:dir/>
          <dgm:animLvl val="lvl"/>
          <dgm:resizeHandles val="exact"/>
        </dgm:presLayoutVars>
      </dgm:prSet>
      <dgm:spPr/>
    </dgm:pt>
    <dgm:pt modelId="{F663D338-A615-274E-B9E5-3DE1E52BC309}" type="pres">
      <dgm:prSet presAssocID="{048A86DE-FEAC-41C4-A64B-641C8D794786}" presName="linNode" presStyleCnt="0"/>
      <dgm:spPr/>
    </dgm:pt>
    <dgm:pt modelId="{79477125-5603-FD42-8544-1C5115025D68}" type="pres">
      <dgm:prSet presAssocID="{048A86DE-FEAC-41C4-A64B-641C8D794786}" presName="parentText" presStyleLbl="solidFgAcc1" presStyleIdx="0" presStyleCnt="3">
        <dgm:presLayoutVars>
          <dgm:chMax val="1"/>
          <dgm:bulletEnabled/>
        </dgm:presLayoutVars>
      </dgm:prSet>
      <dgm:spPr/>
    </dgm:pt>
    <dgm:pt modelId="{6F81B457-CF59-AA41-85BC-61E0F808F729}" type="pres">
      <dgm:prSet presAssocID="{048A86DE-FEAC-41C4-A64B-641C8D794786}" presName="descendantText" presStyleLbl="alignNode1" presStyleIdx="0" presStyleCnt="3">
        <dgm:presLayoutVars>
          <dgm:bulletEnabled/>
        </dgm:presLayoutVars>
      </dgm:prSet>
      <dgm:spPr/>
    </dgm:pt>
    <dgm:pt modelId="{11D06832-6839-AF48-A013-FA50722D5606}" type="pres">
      <dgm:prSet presAssocID="{EA49407A-6B0A-4BD9-A41E-77992F5A38AC}" presName="sp" presStyleCnt="0"/>
      <dgm:spPr/>
    </dgm:pt>
    <dgm:pt modelId="{4D7F5A6B-CC7F-1348-BC63-503990374053}" type="pres">
      <dgm:prSet presAssocID="{EEB6F6DD-F14E-4688-A4E4-90F2A920087D}" presName="linNode" presStyleCnt="0"/>
      <dgm:spPr/>
    </dgm:pt>
    <dgm:pt modelId="{025D2E44-56A5-D942-89D2-3030F8BB2DAD}" type="pres">
      <dgm:prSet presAssocID="{EEB6F6DD-F14E-4688-A4E4-90F2A920087D}" presName="parentText" presStyleLbl="solidFgAcc1" presStyleIdx="1" presStyleCnt="3">
        <dgm:presLayoutVars>
          <dgm:chMax val="1"/>
          <dgm:bulletEnabled/>
        </dgm:presLayoutVars>
      </dgm:prSet>
      <dgm:spPr/>
    </dgm:pt>
    <dgm:pt modelId="{01F1CE03-896A-934E-B1F6-D9A899AAF412}" type="pres">
      <dgm:prSet presAssocID="{EEB6F6DD-F14E-4688-A4E4-90F2A920087D}" presName="descendantText" presStyleLbl="alignNode1" presStyleIdx="1" presStyleCnt="3">
        <dgm:presLayoutVars>
          <dgm:bulletEnabled/>
        </dgm:presLayoutVars>
      </dgm:prSet>
      <dgm:spPr/>
    </dgm:pt>
    <dgm:pt modelId="{F3094CDF-0C85-484E-A48F-7AE0FDDADCA4}" type="pres">
      <dgm:prSet presAssocID="{6F26EFDE-A7E7-488F-B0B0-0FAE33742D16}" presName="sp" presStyleCnt="0"/>
      <dgm:spPr/>
    </dgm:pt>
    <dgm:pt modelId="{BFCA6F2A-11D3-A148-8905-8F402E35BBBE}" type="pres">
      <dgm:prSet presAssocID="{6B9FBFA6-DDB6-4049-9249-66E31CF1C760}" presName="linNode" presStyleCnt="0"/>
      <dgm:spPr/>
    </dgm:pt>
    <dgm:pt modelId="{DDA57B9C-7B29-1149-9946-24F53F750D14}" type="pres">
      <dgm:prSet presAssocID="{6B9FBFA6-DDB6-4049-9249-66E31CF1C760}" presName="parentText" presStyleLbl="solidFgAcc1" presStyleIdx="2" presStyleCnt="3">
        <dgm:presLayoutVars>
          <dgm:chMax val="1"/>
          <dgm:bulletEnabled/>
        </dgm:presLayoutVars>
      </dgm:prSet>
      <dgm:spPr/>
    </dgm:pt>
    <dgm:pt modelId="{BE516535-A302-F043-A48B-D1AC29995CEE}" type="pres">
      <dgm:prSet presAssocID="{6B9FBFA6-DDB6-4049-9249-66E31CF1C760}" presName="descendantText" presStyleLbl="alignNode1" presStyleIdx="2" presStyleCnt="3">
        <dgm:presLayoutVars>
          <dgm:bulletEnabled/>
        </dgm:presLayoutVars>
      </dgm:prSet>
      <dgm:spPr/>
    </dgm:pt>
  </dgm:ptLst>
  <dgm:cxnLst>
    <dgm:cxn modelId="{1580EB09-7067-E74C-8DBE-820200AA2749}" type="presOf" srcId="{EEB6F6DD-F14E-4688-A4E4-90F2A920087D}" destId="{025D2E44-56A5-D942-89D2-3030F8BB2DAD}" srcOrd="0" destOrd="0" presId="urn:microsoft.com/office/officeart/2016/7/layout/VerticalHollowActionList"/>
    <dgm:cxn modelId="{5320F439-958C-A346-83BF-3B1E8633C935}" type="presOf" srcId="{6CE2A4B1-20E1-445B-9C22-D67B5C0852E3}" destId="{65B8FB03-FCC3-D14A-BFB3-C79449FB50D0}" srcOrd="0" destOrd="0" presId="urn:microsoft.com/office/officeart/2016/7/layout/VerticalHollowActionList"/>
    <dgm:cxn modelId="{0F9FEB67-6EB0-0140-BF3C-95AF45BC2FB7}" type="presOf" srcId="{61FE632D-AFD7-47AE-92C4-91237BCB0A7E}" destId="{01F1CE03-896A-934E-B1F6-D9A899AAF412}" srcOrd="0" destOrd="0" presId="urn:microsoft.com/office/officeart/2016/7/layout/VerticalHollowActionList"/>
    <dgm:cxn modelId="{106AED70-B52C-4FEC-8739-256FA87596E6}" srcId="{EEB6F6DD-F14E-4688-A4E4-90F2A920087D}" destId="{61FE632D-AFD7-47AE-92C4-91237BCB0A7E}" srcOrd="0" destOrd="0" parTransId="{4225A01A-F1B3-4F2D-8B96-719D983FDA0C}" sibTransId="{733494D0-CB16-442B-825C-69006CA172F4}"/>
    <dgm:cxn modelId="{1F30DB76-6509-3948-91D3-1CAB7DCEFD70}" type="presOf" srcId="{D4E38BA2-D68E-4406-9F6F-003E9F78BD31}" destId="{BE516535-A302-F043-A48B-D1AC29995CEE}" srcOrd="0" destOrd="0" presId="urn:microsoft.com/office/officeart/2016/7/layout/VerticalHollowActionList"/>
    <dgm:cxn modelId="{E7404B7C-24AD-4E9C-B276-6D6C98CAFE9B}" srcId="{6CE2A4B1-20E1-445B-9C22-D67B5C0852E3}" destId="{EEB6F6DD-F14E-4688-A4E4-90F2A920087D}" srcOrd="1" destOrd="0" parTransId="{76DAE55C-0679-408E-AD54-BF9272EEE2FE}" sibTransId="{6F26EFDE-A7E7-488F-B0B0-0FAE33742D16}"/>
    <dgm:cxn modelId="{8D8B3A90-0133-43B0-B50C-59DE636C711F}" srcId="{6CE2A4B1-20E1-445B-9C22-D67B5C0852E3}" destId="{6B9FBFA6-DDB6-4049-9249-66E31CF1C760}" srcOrd="2" destOrd="0" parTransId="{ED922075-C85D-4434-AF4D-01B4C330AA0E}" sibTransId="{76B79675-DECE-470A-83BD-EF86390A7F10}"/>
    <dgm:cxn modelId="{5FBCF49C-D7FE-437E-A7D0-F2DFD947CC27}" srcId="{6B9FBFA6-DDB6-4049-9249-66E31CF1C760}" destId="{D4E38BA2-D68E-4406-9F6F-003E9F78BD31}" srcOrd="0" destOrd="0" parTransId="{AC4358B7-6D0A-4E64-B7FA-47BBA188A295}" sibTransId="{F2E8B336-84FA-4C63-BEB8-097D0CF644FF}"/>
    <dgm:cxn modelId="{4EAEA7C3-752D-D840-A14B-4AA6B93084EC}" type="presOf" srcId="{8A9745E0-9A76-44A4-A4DF-A8022403AC25}" destId="{6F81B457-CF59-AA41-85BC-61E0F808F729}" srcOrd="0" destOrd="0" presId="urn:microsoft.com/office/officeart/2016/7/layout/VerticalHollowActionList"/>
    <dgm:cxn modelId="{D5E1D7CB-B066-4657-B3E1-B4742422DB77}" srcId="{6CE2A4B1-20E1-445B-9C22-D67B5C0852E3}" destId="{048A86DE-FEAC-41C4-A64B-641C8D794786}" srcOrd="0" destOrd="0" parTransId="{1CDE11A5-9BCA-4ADF-A23F-100A9FC64B13}" sibTransId="{EA49407A-6B0A-4BD9-A41E-77992F5A38AC}"/>
    <dgm:cxn modelId="{8D2B97D5-DF83-7D49-B264-EA5B43469DAA}" type="presOf" srcId="{048A86DE-FEAC-41C4-A64B-641C8D794786}" destId="{79477125-5603-FD42-8544-1C5115025D68}" srcOrd="0" destOrd="0" presId="urn:microsoft.com/office/officeart/2016/7/layout/VerticalHollowActionList"/>
    <dgm:cxn modelId="{D90C0ADF-A5D5-4F40-9874-48B4347AFA93}" srcId="{048A86DE-FEAC-41C4-A64B-641C8D794786}" destId="{8A9745E0-9A76-44A4-A4DF-A8022403AC25}" srcOrd="0" destOrd="0" parTransId="{D36E7FAE-7687-4005-B544-E885498544AB}" sibTransId="{6F970956-4F25-4C43-8875-1D02A82F1A59}"/>
    <dgm:cxn modelId="{A62511F5-79D5-0D42-8560-BB519C3A4BC2}" type="presOf" srcId="{6B9FBFA6-DDB6-4049-9249-66E31CF1C760}" destId="{DDA57B9C-7B29-1149-9946-24F53F750D14}" srcOrd="0" destOrd="0" presId="urn:microsoft.com/office/officeart/2016/7/layout/VerticalHollowActionList"/>
    <dgm:cxn modelId="{94949823-6364-8242-AC2B-C7A0E7EB9164}" type="presParOf" srcId="{65B8FB03-FCC3-D14A-BFB3-C79449FB50D0}" destId="{F663D338-A615-274E-B9E5-3DE1E52BC309}" srcOrd="0" destOrd="0" presId="urn:microsoft.com/office/officeart/2016/7/layout/VerticalHollowActionList"/>
    <dgm:cxn modelId="{6509D6E6-716D-6E43-A958-F9956A3B3EDC}" type="presParOf" srcId="{F663D338-A615-274E-B9E5-3DE1E52BC309}" destId="{79477125-5603-FD42-8544-1C5115025D68}" srcOrd="0" destOrd="0" presId="urn:microsoft.com/office/officeart/2016/7/layout/VerticalHollowActionList"/>
    <dgm:cxn modelId="{F5E670B8-85C2-E544-897C-41EC27732430}" type="presParOf" srcId="{F663D338-A615-274E-B9E5-3DE1E52BC309}" destId="{6F81B457-CF59-AA41-85BC-61E0F808F729}" srcOrd="1" destOrd="0" presId="urn:microsoft.com/office/officeart/2016/7/layout/VerticalHollowActionList"/>
    <dgm:cxn modelId="{CF27CA35-E594-EE4E-92AC-36B09B27D22B}" type="presParOf" srcId="{65B8FB03-FCC3-D14A-BFB3-C79449FB50D0}" destId="{11D06832-6839-AF48-A013-FA50722D5606}" srcOrd="1" destOrd="0" presId="urn:microsoft.com/office/officeart/2016/7/layout/VerticalHollowActionList"/>
    <dgm:cxn modelId="{FA8276E8-4DD5-E640-A43B-6787E0EFEF6A}" type="presParOf" srcId="{65B8FB03-FCC3-D14A-BFB3-C79449FB50D0}" destId="{4D7F5A6B-CC7F-1348-BC63-503990374053}" srcOrd="2" destOrd="0" presId="urn:microsoft.com/office/officeart/2016/7/layout/VerticalHollowActionList"/>
    <dgm:cxn modelId="{BE2231E5-74A0-B045-BFAE-0931A6D3E161}" type="presParOf" srcId="{4D7F5A6B-CC7F-1348-BC63-503990374053}" destId="{025D2E44-56A5-D942-89D2-3030F8BB2DAD}" srcOrd="0" destOrd="0" presId="urn:microsoft.com/office/officeart/2016/7/layout/VerticalHollowActionList"/>
    <dgm:cxn modelId="{8401FB7D-148F-3446-B956-65E030595B5D}" type="presParOf" srcId="{4D7F5A6B-CC7F-1348-BC63-503990374053}" destId="{01F1CE03-896A-934E-B1F6-D9A899AAF412}" srcOrd="1" destOrd="0" presId="urn:microsoft.com/office/officeart/2016/7/layout/VerticalHollowActionList"/>
    <dgm:cxn modelId="{585CA066-55A6-4F48-98A8-73AF1903E33C}" type="presParOf" srcId="{65B8FB03-FCC3-D14A-BFB3-C79449FB50D0}" destId="{F3094CDF-0C85-484E-A48F-7AE0FDDADCA4}" srcOrd="3" destOrd="0" presId="urn:microsoft.com/office/officeart/2016/7/layout/VerticalHollowActionList"/>
    <dgm:cxn modelId="{E0AFD7AF-4A82-844D-934E-C39F626CA916}" type="presParOf" srcId="{65B8FB03-FCC3-D14A-BFB3-C79449FB50D0}" destId="{BFCA6F2A-11D3-A148-8905-8F402E35BBBE}" srcOrd="4" destOrd="0" presId="urn:microsoft.com/office/officeart/2016/7/layout/VerticalHollowActionList"/>
    <dgm:cxn modelId="{6C3332A0-0488-8F4A-9232-10D128F85CEE}" type="presParOf" srcId="{BFCA6F2A-11D3-A148-8905-8F402E35BBBE}" destId="{DDA57B9C-7B29-1149-9946-24F53F750D14}" srcOrd="0" destOrd="0" presId="urn:microsoft.com/office/officeart/2016/7/layout/VerticalHollowActionList"/>
    <dgm:cxn modelId="{5FDADBA0-292F-0144-BCEA-1681AFD2AA10}" type="presParOf" srcId="{BFCA6F2A-11D3-A148-8905-8F402E35BBBE}" destId="{BE516535-A302-F043-A48B-D1AC29995CEE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F7592D-E664-478D-8281-C6168E9E78F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B0289A7-6964-40F2-B591-A64961CF121F}">
      <dgm:prSet/>
      <dgm:spPr/>
      <dgm:t>
        <a:bodyPr/>
        <a:lstStyle/>
        <a:p>
          <a:r>
            <a:rPr lang="en-US"/>
            <a:t>point 1: Provide a detailed overview of the current situation and challenges facing our organization or industry. This should include data-driven insights and relevant statistics to support the narrative.</a:t>
          </a:r>
        </a:p>
      </dgm:t>
    </dgm:pt>
    <dgm:pt modelId="{8A0F8AD3-C815-4EC5-810A-FC309489EB7D}" type="parTrans" cxnId="{4522C1C3-75FA-449F-B351-D6214205DA29}">
      <dgm:prSet/>
      <dgm:spPr/>
      <dgm:t>
        <a:bodyPr/>
        <a:lstStyle/>
        <a:p>
          <a:endParaRPr lang="en-US"/>
        </a:p>
      </dgm:t>
    </dgm:pt>
    <dgm:pt modelId="{E0316F42-42AE-43A5-9F62-2607513BA5CC}" type="sibTrans" cxnId="{4522C1C3-75FA-449F-B351-D6214205DA29}">
      <dgm:prSet/>
      <dgm:spPr/>
      <dgm:t>
        <a:bodyPr/>
        <a:lstStyle/>
        <a:p>
          <a:endParaRPr lang="en-US"/>
        </a:p>
      </dgm:t>
    </dgm:pt>
    <dgm:pt modelId="{3EF69D93-04B9-460B-9F94-E5FB459B3239}">
      <dgm:prSet/>
      <dgm:spPr/>
      <dgm:t>
        <a:bodyPr/>
        <a:lstStyle/>
        <a:p>
          <a:r>
            <a:rPr lang="en-US"/>
            <a:t>point 2: Discuss potential solutions, strategies, and recommendations that can be implemented to address the identified challenges. These should be evidence-based and aligned with our organizational goals and values.</a:t>
          </a:r>
        </a:p>
      </dgm:t>
    </dgm:pt>
    <dgm:pt modelId="{4291E6E6-31C4-49FE-B20F-AF1F2083E6BC}" type="parTrans" cxnId="{3F0EEFE9-08FA-4074-8542-630BD4C8D697}">
      <dgm:prSet/>
      <dgm:spPr/>
      <dgm:t>
        <a:bodyPr/>
        <a:lstStyle/>
        <a:p>
          <a:endParaRPr lang="en-US"/>
        </a:p>
      </dgm:t>
    </dgm:pt>
    <dgm:pt modelId="{814FB59F-A331-4208-BB67-98825D8A8A22}" type="sibTrans" cxnId="{3F0EEFE9-08FA-4074-8542-630BD4C8D697}">
      <dgm:prSet/>
      <dgm:spPr/>
      <dgm:t>
        <a:bodyPr/>
        <a:lstStyle/>
        <a:p>
          <a:endParaRPr lang="en-US"/>
        </a:p>
      </dgm:t>
    </dgm:pt>
    <dgm:pt modelId="{89DD0EFC-50BF-A544-865D-81FBF8003030}" type="pres">
      <dgm:prSet presAssocID="{EBF7592D-E664-478D-8281-C6168E9E78F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EF45143-27AC-5D4B-A657-277120FDD75A}" type="pres">
      <dgm:prSet presAssocID="{4B0289A7-6964-40F2-B591-A64961CF121F}" presName="hierRoot1" presStyleCnt="0"/>
      <dgm:spPr/>
    </dgm:pt>
    <dgm:pt modelId="{1BCE5DEF-1B8C-6445-81E2-E879872DAFCA}" type="pres">
      <dgm:prSet presAssocID="{4B0289A7-6964-40F2-B591-A64961CF121F}" presName="composite" presStyleCnt="0"/>
      <dgm:spPr/>
    </dgm:pt>
    <dgm:pt modelId="{E6AC3C21-D318-234C-A095-5D962230C3E6}" type="pres">
      <dgm:prSet presAssocID="{4B0289A7-6964-40F2-B591-A64961CF121F}" presName="background" presStyleLbl="node0" presStyleIdx="0" presStyleCnt="2"/>
      <dgm:spPr/>
    </dgm:pt>
    <dgm:pt modelId="{7B10A747-44D7-D64C-854B-1DD2B19F5020}" type="pres">
      <dgm:prSet presAssocID="{4B0289A7-6964-40F2-B591-A64961CF121F}" presName="text" presStyleLbl="fgAcc0" presStyleIdx="0" presStyleCnt="2">
        <dgm:presLayoutVars>
          <dgm:chPref val="3"/>
        </dgm:presLayoutVars>
      </dgm:prSet>
      <dgm:spPr/>
    </dgm:pt>
    <dgm:pt modelId="{45AAC997-A3D4-E544-89D3-214266D2AF75}" type="pres">
      <dgm:prSet presAssocID="{4B0289A7-6964-40F2-B591-A64961CF121F}" presName="hierChild2" presStyleCnt="0"/>
      <dgm:spPr/>
    </dgm:pt>
    <dgm:pt modelId="{1A8B42F1-B9AA-C849-B638-8776A2269AE1}" type="pres">
      <dgm:prSet presAssocID="{3EF69D93-04B9-460B-9F94-E5FB459B3239}" presName="hierRoot1" presStyleCnt="0"/>
      <dgm:spPr/>
    </dgm:pt>
    <dgm:pt modelId="{A918B928-C901-9E4C-9E86-26E063F16D2F}" type="pres">
      <dgm:prSet presAssocID="{3EF69D93-04B9-460B-9F94-E5FB459B3239}" presName="composite" presStyleCnt="0"/>
      <dgm:spPr/>
    </dgm:pt>
    <dgm:pt modelId="{B2A8E183-E50A-9A4C-9563-11A00811F03F}" type="pres">
      <dgm:prSet presAssocID="{3EF69D93-04B9-460B-9F94-E5FB459B3239}" presName="background" presStyleLbl="node0" presStyleIdx="1" presStyleCnt="2"/>
      <dgm:spPr/>
    </dgm:pt>
    <dgm:pt modelId="{63CBDCB0-9FBE-814D-973F-216E2A91C1F4}" type="pres">
      <dgm:prSet presAssocID="{3EF69D93-04B9-460B-9F94-E5FB459B3239}" presName="text" presStyleLbl="fgAcc0" presStyleIdx="1" presStyleCnt="2">
        <dgm:presLayoutVars>
          <dgm:chPref val="3"/>
        </dgm:presLayoutVars>
      </dgm:prSet>
      <dgm:spPr/>
    </dgm:pt>
    <dgm:pt modelId="{AFE8DA1F-B8F8-564D-8ED2-B392B95BC0E3}" type="pres">
      <dgm:prSet presAssocID="{3EF69D93-04B9-460B-9F94-E5FB459B3239}" presName="hierChild2" presStyleCnt="0"/>
      <dgm:spPr/>
    </dgm:pt>
  </dgm:ptLst>
  <dgm:cxnLst>
    <dgm:cxn modelId="{2DF5F92F-F94F-5742-8102-A6C61E79C0E7}" type="presOf" srcId="{4B0289A7-6964-40F2-B591-A64961CF121F}" destId="{7B10A747-44D7-D64C-854B-1DD2B19F5020}" srcOrd="0" destOrd="0" presId="urn:microsoft.com/office/officeart/2005/8/layout/hierarchy1"/>
    <dgm:cxn modelId="{0C1D9F4F-8C0D-2743-816E-DAA2F7F3B8E1}" type="presOf" srcId="{3EF69D93-04B9-460B-9F94-E5FB459B3239}" destId="{63CBDCB0-9FBE-814D-973F-216E2A91C1F4}" srcOrd="0" destOrd="0" presId="urn:microsoft.com/office/officeart/2005/8/layout/hierarchy1"/>
    <dgm:cxn modelId="{4522C1C3-75FA-449F-B351-D6214205DA29}" srcId="{EBF7592D-E664-478D-8281-C6168E9E78F9}" destId="{4B0289A7-6964-40F2-B591-A64961CF121F}" srcOrd="0" destOrd="0" parTransId="{8A0F8AD3-C815-4EC5-810A-FC309489EB7D}" sibTransId="{E0316F42-42AE-43A5-9F62-2607513BA5CC}"/>
    <dgm:cxn modelId="{3F0EEFE9-08FA-4074-8542-630BD4C8D697}" srcId="{EBF7592D-E664-478D-8281-C6168E9E78F9}" destId="{3EF69D93-04B9-460B-9F94-E5FB459B3239}" srcOrd="1" destOrd="0" parTransId="{4291E6E6-31C4-49FE-B20F-AF1F2083E6BC}" sibTransId="{814FB59F-A331-4208-BB67-98825D8A8A22}"/>
    <dgm:cxn modelId="{7CCECBEA-B424-5647-BF98-7D8AF9B60DE1}" type="presOf" srcId="{EBF7592D-E664-478D-8281-C6168E9E78F9}" destId="{89DD0EFC-50BF-A544-865D-81FBF8003030}" srcOrd="0" destOrd="0" presId="urn:microsoft.com/office/officeart/2005/8/layout/hierarchy1"/>
    <dgm:cxn modelId="{552FE75B-305B-E340-B710-17A6CD26177C}" type="presParOf" srcId="{89DD0EFC-50BF-A544-865D-81FBF8003030}" destId="{4EF45143-27AC-5D4B-A657-277120FDD75A}" srcOrd="0" destOrd="0" presId="urn:microsoft.com/office/officeart/2005/8/layout/hierarchy1"/>
    <dgm:cxn modelId="{3ED16A9F-72E0-264D-816E-29E949DE5FDE}" type="presParOf" srcId="{4EF45143-27AC-5D4B-A657-277120FDD75A}" destId="{1BCE5DEF-1B8C-6445-81E2-E879872DAFCA}" srcOrd="0" destOrd="0" presId="urn:microsoft.com/office/officeart/2005/8/layout/hierarchy1"/>
    <dgm:cxn modelId="{4A4BB91D-B9C5-E642-AD19-BD066CA59D0F}" type="presParOf" srcId="{1BCE5DEF-1B8C-6445-81E2-E879872DAFCA}" destId="{E6AC3C21-D318-234C-A095-5D962230C3E6}" srcOrd="0" destOrd="0" presId="urn:microsoft.com/office/officeart/2005/8/layout/hierarchy1"/>
    <dgm:cxn modelId="{DF2633FD-224A-9F4B-98BA-C511B9F5EFEB}" type="presParOf" srcId="{1BCE5DEF-1B8C-6445-81E2-E879872DAFCA}" destId="{7B10A747-44D7-D64C-854B-1DD2B19F5020}" srcOrd="1" destOrd="0" presId="urn:microsoft.com/office/officeart/2005/8/layout/hierarchy1"/>
    <dgm:cxn modelId="{65F5DAF4-0A01-9140-9E27-B4BD7060C988}" type="presParOf" srcId="{4EF45143-27AC-5D4B-A657-277120FDD75A}" destId="{45AAC997-A3D4-E544-89D3-214266D2AF75}" srcOrd="1" destOrd="0" presId="urn:microsoft.com/office/officeart/2005/8/layout/hierarchy1"/>
    <dgm:cxn modelId="{4B79A872-EF8F-3B4D-8AE9-8C96F105D3FA}" type="presParOf" srcId="{89DD0EFC-50BF-A544-865D-81FBF8003030}" destId="{1A8B42F1-B9AA-C849-B638-8776A2269AE1}" srcOrd="1" destOrd="0" presId="urn:microsoft.com/office/officeart/2005/8/layout/hierarchy1"/>
    <dgm:cxn modelId="{75804889-4671-6E4A-A7B3-5B4C766D1E12}" type="presParOf" srcId="{1A8B42F1-B9AA-C849-B638-8776A2269AE1}" destId="{A918B928-C901-9E4C-9E86-26E063F16D2F}" srcOrd="0" destOrd="0" presId="urn:microsoft.com/office/officeart/2005/8/layout/hierarchy1"/>
    <dgm:cxn modelId="{840FAE5A-FA2D-504E-BF8D-CBB98E465A6E}" type="presParOf" srcId="{A918B928-C901-9E4C-9E86-26E063F16D2F}" destId="{B2A8E183-E50A-9A4C-9563-11A00811F03F}" srcOrd="0" destOrd="0" presId="urn:microsoft.com/office/officeart/2005/8/layout/hierarchy1"/>
    <dgm:cxn modelId="{36185D8D-82C2-E24A-9C42-E86E56197517}" type="presParOf" srcId="{A918B928-C901-9E4C-9E86-26E063F16D2F}" destId="{63CBDCB0-9FBE-814D-973F-216E2A91C1F4}" srcOrd="1" destOrd="0" presId="urn:microsoft.com/office/officeart/2005/8/layout/hierarchy1"/>
    <dgm:cxn modelId="{7E4BB034-2B78-0748-80F7-4E414ADEB77C}" type="presParOf" srcId="{1A8B42F1-B9AA-C849-B638-8776A2269AE1}" destId="{AFE8DA1F-B8F8-564D-8ED2-B392B95BC0E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81B457-CF59-AA41-85BC-61E0F808F729}">
      <dsp:nvSpPr>
        <dsp:cNvPr id="0" name=""/>
        <dsp:cNvSpPr/>
      </dsp:nvSpPr>
      <dsp:spPr>
        <a:xfrm>
          <a:off x="1097279" y="1285"/>
          <a:ext cx="4389120" cy="13180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161" tIns="334778" rIns="85161" bIns="334778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Simplify your workflow with an intuitive and concise API for Ollama functionality in Clojure.</a:t>
          </a:r>
        </a:p>
      </dsp:txBody>
      <dsp:txXfrm>
        <a:off x="1097279" y="1285"/>
        <a:ext cx="4389120" cy="1318021"/>
      </dsp:txXfrm>
    </dsp:sp>
    <dsp:sp modelId="{79477125-5603-FD42-8544-1C5115025D68}">
      <dsp:nvSpPr>
        <dsp:cNvPr id="0" name=""/>
        <dsp:cNvSpPr/>
      </dsp:nvSpPr>
      <dsp:spPr>
        <a:xfrm>
          <a:off x="0" y="1285"/>
          <a:ext cx="1097280" cy="13180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064" tIns="130191" rIns="58064" bIns="130191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Simplify</a:t>
          </a:r>
        </a:p>
      </dsp:txBody>
      <dsp:txXfrm>
        <a:off x="0" y="1285"/>
        <a:ext cx="1097280" cy="1318021"/>
      </dsp:txXfrm>
    </dsp:sp>
    <dsp:sp modelId="{01F1CE03-896A-934E-B1F6-D9A899AAF412}">
      <dsp:nvSpPr>
        <dsp:cNvPr id="0" name=""/>
        <dsp:cNvSpPr/>
      </dsp:nvSpPr>
      <dsp:spPr>
        <a:xfrm>
          <a:off x="1097280" y="1398389"/>
          <a:ext cx="4389120" cy="13180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161" tIns="334778" rIns="85161" bIns="334778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Enjoy seamless integration of Ollama's capabilities within your existing Clojure project, reducing the need to switch between tools or languages.</a:t>
          </a:r>
        </a:p>
      </dsp:txBody>
      <dsp:txXfrm>
        <a:off x="1097280" y="1398389"/>
        <a:ext cx="4389120" cy="1318021"/>
      </dsp:txXfrm>
    </dsp:sp>
    <dsp:sp modelId="{025D2E44-56A5-D942-89D2-3030F8BB2DAD}">
      <dsp:nvSpPr>
        <dsp:cNvPr id="0" name=""/>
        <dsp:cNvSpPr/>
      </dsp:nvSpPr>
      <dsp:spPr>
        <a:xfrm>
          <a:off x="0" y="1398389"/>
          <a:ext cx="1097280" cy="13180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064" tIns="130191" rIns="58064" bIns="130191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Enjoy</a:t>
          </a:r>
        </a:p>
      </dsp:txBody>
      <dsp:txXfrm>
        <a:off x="0" y="1398389"/>
        <a:ext cx="1097280" cy="1318021"/>
      </dsp:txXfrm>
    </dsp:sp>
    <dsp:sp modelId="{BE516535-A302-F043-A48B-D1AC29995CEE}">
      <dsp:nvSpPr>
        <dsp:cNvPr id="0" name=""/>
        <dsp:cNvSpPr/>
      </dsp:nvSpPr>
      <dsp:spPr>
        <a:xfrm>
          <a:off x="1097280" y="2795492"/>
          <a:ext cx="4389120" cy="13180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161" tIns="334778" rIns="85161" bIns="334778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Benefit from Pyjama's optimization of Ollama's performance and efficiency, ensuring that your projects run smoothly and efficiently.</a:t>
          </a:r>
        </a:p>
      </dsp:txBody>
      <dsp:txXfrm>
        <a:off x="1097280" y="2795492"/>
        <a:ext cx="4389120" cy="1318021"/>
      </dsp:txXfrm>
    </dsp:sp>
    <dsp:sp modelId="{DDA57B9C-7B29-1149-9946-24F53F750D14}">
      <dsp:nvSpPr>
        <dsp:cNvPr id="0" name=""/>
        <dsp:cNvSpPr/>
      </dsp:nvSpPr>
      <dsp:spPr>
        <a:xfrm>
          <a:off x="0" y="2795492"/>
          <a:ext cx="1097280" cy="13180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064" tIns="130191" rIns="58064" bIns="130191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Benefit</a:t>
          </a:r>
        </a:p>
      </dsp:txBody>
      <dsp:txXfrm>
        <a:off x="0" y="2795492"/>
        <a:ext cx="1097280" cy="13180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C3C21-D318-234C-A095-5D962230C3E6}">
      <dsp:nvSpPr>
        <dsp:cNvPr id="0" name=""/>
        <dsp:cNvSpPr/>
      </dsp:nvSpPr>
      <dsp:spPr>
        <a:xfrm>
          <a:off x="669" y="1186973"/>
          <a:ext cx="2350740" cy="14927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10A747-44D7-D64C-854B-1DD2B19F5020}">
      <dsp:nvSpPr>
        <dsp:cNvPr id="0" name=""/>
        <dsp:cNvSpPr/>
      </dsp:nvSpPr>
      <dsp:spPr>
        <a:xfrm>
          <a:off x="261863" y="1435106"/>
          <a:ext cx="2350740" cy="14927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point 1: Provide a detailed overview of the current situation and challenges facing our organization or industry. This should include data-driven insights and relevant statistics to support the narrative.</a:t>
          </a:r>
        </a:p>
      </dsp:txBody>
      <dsp:txXfrm>
        <a:off x="305583" y="1478826"/>
        <a:ext cx="2263300" cy="1405280"/>
      </dsp:txXfrm>
    </dsp:sp>
    <dsp:sp modelId="{B2A8E183-E50A-9A4C-9563-11A00811F03F}">
      <dsp:nvSpPr>
        <dsp:cNvPr id="0" name=""/>
        <dsp:cNvSpPr/>
      </dsp:nvSpPr>
      <dsp:spPr>
        <a:xfrm>
          <a:off x="2873796" y="1186973"/>
          <a:ext cx="2350740" cy="14927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CBDCB0-9FBE-814D-973F-216E2A91C1F4}">
      <dsp:nvSpPr>
        <dsp:cNvPr id="0" name=""/>
        <dsp:cNvSpPr/>
      </dsp:nvSpPr>
      <dsp:spPr>
        <a:xfrm>
          <a:off x="3134990" y="1435106"/>
          <a:ext cx="2350740" cy="14927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point 2: Discuss potential solutions, strategies, and recommendations that can be implemented to address the identified challenges. These should be evidence-based and aligned with our organizational goals and values.</a:t>
          </a:r>
        </a:p>
      </dsp:txBody>
      <dsp:txXfrm>
        <a:off x="3178710" y="1478826"/>
        <a:ext cx="2263300" cy="1405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200">
                <a:solidFill>
                  <a:srgbClr val="FFFFFF"/>
                </a:solidFill>
              </a:rPr>
              <a:t>Pyjama, the Clojure wrapper for Ollama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/>
              <a:t>Generated with Clojure and Ollama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Pyjama, the Clojure wrapper for Ollama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aphicFrame>
        <p:nvGraphicFramePr>
          <p:cNvPr id="6" name="Picture Placeholder 2">
            <a:extLst>
              <a:ext uri="{FF2B5EF4-FFF2-40B4-BE49-F238E27FC236}">
                <a16:creationId xmlns:a16="http://schemas.microsoft.com/office/drawing/2014/main" id="{69B13122-61F0-99B6-6ACE-757DA38426F3}"/>
              </a:ext>
            </a:extLst>
          </p:cNvPr>
          <p:cNvGraphicFramePr/>
          <p:nvPr/>
        </p:nvGraphicFramePr>
        <p:xfrm>
          <a:off x="1792288" y="612775"/>
          <a:ext cx="5486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Slide2: Going into details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aphicFrame>
        <p:nvGraphicFramePr>
          <p:cNvPr id="6" name="Picture Placeholder 2">
            <a:extLst>
              <a:ext uri="{FF2B5EF4-FFF2-40B4-BE49-F238E27FC236}">
                <a16:creationId xmlns:a16="http://schemas.microsoft.com/office/drawing/2014/main" id="{D67C63B1-4C1C-E3BA-502C-C50DCD2D4FA3}"/>
              </a:ext>
            </a:extLst>
          </p:cNvPr>
          <p:cNvGraphicFramePr/>
          <p:nvPr/>
        </p:nvGraphicFramePr>
        <p:xfrm>
          <a:off x="1792288" y="612775"/>
          <a:ext cx="5486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161</Words>
  <Application>Microsoft Macintosh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Pyjama, the Clojure wrapper for Ollama</vt:lpstr>
      <vt:lpstr>Pyjama, the Clojure wrapper for Ollama</vt:lpstr>
      <vt:lpstr>Slide2: Going into 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Nicolas Modrzyk</cp:lastModifiedBy>
  <cp:revision>2</cp:revision>
  <dcterms:created xsi:type="dcterms:W3CDTF">2006-08-16T00:00:00Z</dcterms:created>
  <dcterms:modified xsi:type="dcterms:W3CDTF">2025-02-28T08:22:46Z</dcterms:modified>
</cp:coreProperties>
</file>