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59" autoAdjust="0"/>
    <p:restoredTop sz="94635" autoAdjust="0"/>
  </p:normalViewPr>
  <p:slideViewPr>
    <p:cSldViewPr>
      <p:cViewPr varScale="1">
        <p:scale>
          <a:sx n="115" d="100"/>
          <a:sy n="115" d="100"/>
        </p:scale>
        <p:origin x="116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71766-1529-498F-8DDD-6F6F6F019D7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4233A32-017B-4622-9B5F-C216472DD1DD}">
      <dgm:prSet/>
      <dgm:spPr/>
      <dgm:t>
        <a:bodyPr/>
        <a:lstStyle/>
        <a:p>
          <a:r>
            <a:rPr lang="en-US"/>
            <a:t>FProPer 2025 aims to bridge the gap between researcher and practitioner communities working on declarative languages for high-performance computing.</a:t>
          </a:r>
        </a:p>
      </dgm:t>
    </dgm:pt>
    <dgm:pt modelId="{D4F243DB-458A-475D-8BFA-7B2C148038D9}" type="parTrans" cxnId="{7ED003AD-E109-4BB1-B938-A3C4729F7940}">
      <dgm:prSet/>
      <dgm:spPr/>
      <dgm:t>
        <a:bodyPr/>
        <a:lstStyle/>
        <a:p>
          <a:endParaRPr lang="en-US"/>
        </a:p>
      </dgm:t>
    </dgm:pt>
    <dgm:pt modelId="{F0BFC4C7-1E76-46D4-A86C-A9BE41EA8E08}" type="sibTrans" cxnId="{7ED003AD-E109-4BB1-B938-A3C4729F7940}">
      <dgm:prSet/>
      <dgm:spPr/>
      <dgm:t>
        <a:bodyPr/>
        <a:lstStyle/>
        <a:p>
          <a:endParaRPr lang="en-US"/>
        </a:p>
      </dgm:t>
    </dgm:pt>
    <dgm:pt modelId="{06AFA667-840E-49E8-A643-FC0A0D08AD88}">
      <dgm:prSet/>
      <dgm:spPr/>
      <dgm:t>
        <a:bodyPr/>
        <a:lstStyle/>
        <a:p>
          <a:r>
            <a:rPr lang="en-US"/>
            <a:t>The conference seeks to showcase innovative applications of declarative languages in achieving programmer productivity, runtime performance, and scalability.</a:t>
          </a:r>
        </a:p>
      </dgm:t>
    </dgm:pt>
    <dgm:pt modelId="{A7FABAEC-B458-4EA7-9301-2B0B914C297A}" type="parTrans" cxnId="{544033ED-52A3-44E1-ACA8-FC567CA9172F}">
      <dgm:prSet/>
      <dgm:spPr/>
      <dgm:t>
        <a:bodyPr/>
        <a:lstStyle/>
        <a:p>
          <a:endParaRPr lang="en-US"/>
        </a:p>
      </dgm:t>
    </dgm:pt>
    <dgm:pt modelId="{7B17A308-1CAD-420B-B534-845907E90E41}" type="sibTrans" cxnId="{544033ED-52A3-44E1-ACA8-FC567CA9172F}">
      <dgm:prSet/>
      <dgm:spPr/>
      <dgm:t>
        <a:bodyPr/>
        <a:lstStyle/>
        <a:p>
          <a:endParaRPr lang="en-US"/>
        </a:p>
      </dgm:t>
    </dgm:pt>
    <dgm:pt modelId="{9C8BB9E6-C138-41BF-B38B-460EDB92E161}">
      <dgm:prSet/>
      <dgm:spPr/>
      <dgm:t>
        <a:bodyPr/>
        <a:lstStyle/>
        <a:p>
          <a:r>
            <a:rPr lang="en-US"/>
            <a:t>Through this platform, researchers can share their latest findings, exchange ideas, and collaborate with practitioners on real-world problems.</a:t>
          </a:r>
        </a:p>
      </dgm:t>
    </dgm:pt>
    <dgm:pt modelId="{DF47C3E9-4E2C-4113-8585-9E24891DC130}" type="parTrans" cxnId="{6EE92651-EB8F-4489-8D6D-A214B1313CDD}">
      <dgm:prSet/>
      <dgm:spPr/>
      <dgm:t>
        <a:bodyPr/>
        <a:lstStyle/>
        <a:p>
          <a:endParaRPr lang="en-US"/>
        </a:p>
      </dgm:t>
    </dgm:pt>
    <dgm:pt modelId="{1127944E-7610-4D1E-8374-EB472676535E}" type="sibTrans" cxnId="{6EE92651-EB8F-4489-8D6D-A214B1313CDD}">
      <dgm:prSet/>
      <dgm:spPr/>
      <dgm:t>
        <a:bodyPr/>
        <a:lstStyle/>
        <a:p>
          <a:endParaRPr lang="en-US"/>
        </a:p>
      </dgm:t>
    </dgm:pt>
    <dgm:pt modelId="{3C980B15-B93D-3E43-A63A-F201413B352D}" type="pres">
      <dgm:prSet presAssocID="{31D71766-1529-498F-8DDD-6F6F6F019D70}" presName="compositeShape" presStyleCnt="0">
        <dgm:presLayoutVars>
          <dgm:chMax val="7"/>
          <dgm:dir/>
          <dgm:resizeHandles val="exact"/>
        </dgm:presLayoutVars>
      </dgm:prSet>
      <dgm:spPr/>
    </dgm:pt>
    <dgm:pt modelId="{E1E0F32D-E728-0347-AADC-AEA4F905A44C}" type="pres">
      <dgm:prSet presAssocID="{31D71766-1529-498F-8DDD-6F6F6F019D70}" presName="wedge1" presStyleLbl="node1" presStyleIdx="0" presStyleCnt="3"/>
      <dgm:spPr/>
    </dgm:pt>
    <dgm:pt modelId="{3FFFD8E7-BA21-3642-AD15-BE835546A807}" type="pres">
      <dgm:prSet presAssocID="{31D71766-1529-498F-8DDD-6F6F6F019D70}" presName="dummy1a" presStyleCnt="0"/>
      <dgm:spPr/>
    </dgm:pt>
    <dgm:pt modelId="{EF6BA70E-A575-1441-9875-28363C7D9ED4}" type="pres">
      <dgm:prSet presAssocID="{31D71766-1529-498F-8DDD-6F6F6F019D70}" presName="dummy1b" presStyleCnt="0"/>
      <dgm:spPr/>
    </dgm:pt>
    <dgm:pt modelId="{EC2357A0-D7CB-F04E-B0DE-E8BFBAFDC859}" type="pres">
      <dgm:prSet presAssocID="{31D71766-1529-498F-8DDD-6F6F6F019D70}" presName="wedge1Tx" presStyleLbl="node1" presStyleIdx="0" presStyleCnt="3">
        <dgm:presLayoutVars>
          <dgm:chMax val="0"/>
          <dgm:chPref val="0"/>
          <dgm:bulletEnabled val="1"/>
        </dgm:presLayoutVars>
      </dgm:prSet>
      <dgm:spPr/>
    </dgm:pt>
    <dgm:pt modelId="{7B03D95E-0658-6B46-B364-52B32CCDB874}" type="pres">
      <dgm:prSet presAssocID="{31D71766-1529-498F-8DDD-6F6F6F019D70}" presName="wedge2" presStyleLbl="node1" presStyleIdx="1" presStyleCnt="3"/>
      <dgm:spPr/>
    </dgm:pt>
    <dgm:pt modelId="{0089D45E-1FD9-A44F-9E20-C6BB29AD79AF}" type="pres">
      <dgm:prSet presAssocID="{31D71766-1529-498F-8DDD-6F6F6F019D70}" presName="dummy2a" presStyleCnt="0"/>
      <dgm:spPr/>
    </dgm:pt>
    <dgm:pt modelId="{3704AAB0-45C2-A04E-88B1-4B1326388157}" type="pres">
      <dgm:prSet presAssocID="{31D71766-1529-498F-8DDD-6F6F6F019D70}" presName="dummy2b" presStyleCnt="0"/>
      <dgm:spPr/>
    </dgm:pt>
    <dgm:pt modelId="{525D26CF-F2E9-094A-8C2E-51AB3BFCF986}" type="pres">
      <dgm:prSet presAssocID="{31D71766-1529-498F-8DDD-6F6F6F019D70}" presName="wedge2Tx" presStyleLbl="node1" presStyleIdx="1" presStyleCnt="3">
        <dgm:presLayoutVars>
          <dgm:chMax val="0"/>
          <dgm:chPref val="0"/>
          <dgm:bulletEnabled val="1"/>
        </dgm:presLayoutVars>
      </dgm:prSet>
      <dgm:spPr/>
    </dgm:pt>
    <dgm:pt modelId="{50A62F86-F72A-7C47-91CC-E62F8CEE6965}" type="pres">
      <dgm:prSet presAssocID="{31D71766-1529-498F-8DDD-6F6F6F019D70}" presName="wedge3" presStyleLbl="node1" presStyleIdx="2" presStyleCnt="3"/>
      <dgm:spPr/>
    </dgm:pt>
    <dgm:pt modelId="{611DFF70-ED25-384B-9BB8-5C8E9CF31CD5}" type="pres">
      <dgm:prSet presAssocID="{31D71766-1529-498F-8DDD-6F6F6F019D70}" presName="dummy3a" presStyleCnt="0"/>
      <dgm:spPr/>
    </dgm:pt>
    <dgm:pt modelId="{D81B1B07-40DA-9343-B53C-C1FFD9C6771B}" type="pres">
      <dgm:prSet presAssocID="{31D71766-1529-498F-8DDD-6F6F6F019D70}" presName="dummy3b" presStyleCnt="0"/>
      <dgm:spPr/>
    </dgm:pt>
    <dgm:pt modelId="{4C20CA30-A72E-EB4D-9E70-1AED5E5BA66A}" type="pres">
      <dgm:prSet presAssocID="{31D71766-1529-498F-8DDD-6F6F6F019D70}" presName="wedge3Tx" presStyleLbl="node1" presStyleIdx="2" presStyleCnt="3">
        <dgm:presLayoutVars>
          <dgm:chMax val="0"/>
          <dgm:chPref val="0"/>
          <dgm:bulletEnabled val="1"/>
        </dgm:presLayoutVars>
      </dgm:prSet>
      <dgm:spPr/>
    </dgm:pt>
    <dgm:pt modelId="{9A72641D-21C8-0849-9821-9236EE30B857}" type="pres">
      <dgm:prSet presAssocID="{F0BFC4C7-1E76-46D4-A86C-A9BE41EA8E08}" presName="arrowWedge1" presStyleLbl="fgSibTrans2D1" presStyleIdx="0" presStyleCnt="3"/>
      <dgm:spPr/>
    </dgm:pt>
    <dgm:pt modelId="{AF3AAB9A-AA43-3A4E-84DB-CC75CF867761}" type="pres">
      <dgm:prSet presAssocID="{7B17A308-1CAD-420B-B534-845907E90E41}" presName="arrowWedge2" presStyleLbl="fgSibTrans2D1" presStyleIdx="1" presStyleCnt="3"/>
      <dgm:spPr/>
    </dgm:pt>
    <dgm:pt modelId="{BAF70B55-50B2-A540-AA0F-2F25DFEFF92C}" type="pres">
      <dgm:prSet presAssocID="{1127944E-7610-4D1E-8374-EB472676535E}" presName="arrowWedge3" presStyleLbl="fgSibTrans2D1" presStyleIdx="2" presStyleCnt="3"/>
      <dgm:spPr/>
    </dgm:pt>
  </dgm:ptLst>
  <dgm:cxnLst>
    <dgm:cxn modelId="{6EE92651-EB8F-4489-8D6D-A214B1313CDD}" srcId="{31D71766-1529-498F-8DDD-6F6F6F019D70}" destId="{9C8BB9E6-C138-41BF-B38B-460EDB92E161}" srcOrd="2" destOrd="0" parTransId="{DF47C3E9-4E2C-4113-8585-9E24891DC130}" sibTransId="{1127944E-7610-4D1E-8374-EB472676535E}"/>
    <dgm:cxn modelId="{448B5677-D2E2-B742-AB54-C78DAD2ECC22}" type="presOf" srcId="{74233A32-017B-4622-9B5F-C216472DD1DD}" destId="{E1E0F32D-E728-0347-AADC-AEA4F905A44C}" srcOrd="0" destOrd="0" presId="urn:microsoft.com/office/officeart/2005/8/layout/cycle8"/>
    <dgm:cxn modelId="{8D7A1C97-22CA-A141-9767-7CD9D3AD8837}" type="presOf" srcId="{74233A32-017B-4622-9B5F-C216472DD1DD}" destId="{EC2357A0-D7CB-F04E-B0DE-E8BFBAFDC859}" srcOrd="1" destOrd="0" presId="urn:microsoft.com/office/officeart/2005/8/layout/cycle8"/>
    <dgm:cxn modelId="{E2CC2A9E-3E75-5049-9CC3-8EAF61242F5D}" type="presOf" srcId="{9C8BB9E6-C138-41BF-B38B-460EDB92E161}" destId="{4C20CA30-A72E-EB4D-9E70-1AED5E5BA66A}" srcOrd="1" destOrd="0" presId="urn:microsoft.com/office/officeart/2005/8/layout/cycle8"/>
    <dgm:cxn modelId="{7ED003AD-E109-4BB1-B938-A3C4729F7940}" srcId="{31D71766-1529-498F-8DDD-6F6F6F019D70}" destId="{74233A32-017B-4622-9B5F-C216472DD1DD}" srcOrd="0" destOrd="0" parTransId="{D4F243DB-458A-475D-8BFA-7B2C148038D9}" sibTransId="{F0BFC4C7-1E76-46D4-A86C-A9BE41EA8E08}"/>
    <dgm:cxn modelId="{D5895DB9-6306-5F40-A9A1-82D5FF98218B}" type="presOf" srcId="{31D71766-1529-498F-8DDD-6F6F6F019D70}" destId="{3C980B15-B93D-3E43-A63A-F201413B352D}" srcOrd="0" destOrd="0" presId="urn:microsoft.com/office/officeart/2005/8/layout/cycle8"/>
    <dgm:cxn modelId="{68B66CD2-6009-4545-ACD0-891DDC7A2A8E}" type="presOf" srcId="{06AFA667-840E-49E8-A643-FC0A0D08AD88}" destId="{525D26CF-F2E9-094A-8C2E-51AB3BFCF986}" srcOrd="1" destOrd="0" presId="urn:microsoft.com/office/officeart/2005/8/layout/cycle8"/>
    <dgm:cxn modelId="{DF7589D9-1E09-974D-A01A-3816BD247E61}" type="presOf" srcId="{9C8BB9E6-C138-41BF-B38B-460EDB92E161}" destId="{50A62F86-F72A-7C47-91CC-E62F8CEE6965}" srcOrd="0" destOrd="0" presId="urn:microsoft.com/office/officeart/2005/8/layout/cycle8"/>
    <dgm:cxn modelId="{544033ED-52A3-44E1-ACA8-FC567CA9172F}" srcId="{31D71766-1529-498F-8DDD-6F6F6F019D70}" destId="{06AFA667-840E-49E8-A643-FC0A0D08AD88}" srcOrd="1" destOrd="0" parTransId="{A7FABAEC-B458-4EA7-9301-2B0B914C297A}" sibTransId="{7B17A308-1CAD-420B-B534-845907E90E41}"/>
    <dgm:cxn modelId="{EB8DA9F6-A0F6-B841-A35D-B733CE2F4047}" type="presOf" srcId="{06AFA667-840E-49E8-A643-FC0A0D08AD88}" destId="{7B03D95E-0658-6B46-B364-52B32CCDB874}" srcOrd="0" destOrd="0" presId="urn:microsoft.com/office/officeart/2005/8/layout/cycle8"/>
    <dgm:cxn modelId="{CE39C37A-588A-3D45-B632-371BB9DE2550}" type="presParOf" srcId="{3C980B15-B93D-3E43-A63A-F201413B352D}" destId="{E1E0F32D-E728-0347-AADC-AEA4F905A44C}" srcOrd="0" destOrd="0" presId="urn:microsoft.com/office/officeart/2005/8/layout/cycle8"/>
    <dgm:cxn modelId="{849AA241-583C-CB43-9194-A6A036895437}" type="presParOf" srcId="{3C980B15-B93D-3E43-A63A-F201413B352D}" destId="{3FFFD8E7-BA21-3642-AD15-BE835546A807}" srcOrd="1" destOrd="0" presId="urn:microsoft.com/office/officeart/2005/8/layout/cycle8"/>
    <dgm:cxn modelId="{E81A2802-99AE-714D-B717-89715B4356E6}" type="presParOf" srcId="{3C980B15-B93D-3E43-A63A-F201413B352D}" destId="{EF6BA70E-A575-1441-9875-28363C7D9ED4}" srcOrd="2" destOrd="0" presId="urn:microsoft.com/office/officeart/2005/8/layout/cycle8"/>
    <dgm:cxn modelId="{B1E7D4FB-C678-C845-919F-4D203008FBBB}" type="presParOf" srcId="{3C980B15-B93D-3E43-A63A-F201413B352D}" destId="{EC2357A0-D7CB-F04E-B0DE-E8BFBAFDC859}" srcOrd="3" destOrd="0" presId="urn:microsoft.com/office/officeart/2005/8/layout/cycle8"/>
    <dgm:cxn modelId="{A2EC7622-7EE8-CA45-84AA-303F97A6C9F9}" type="presParOf" srcId="{3C980B15-B93D-3E43-A63A-F201413B352D}" destId="{7B03D95E-0658-6B46-B364-52B32CCDB874}" srcOrd="4" destOrd="0" presId="urn:microsoft.com/office/officeart/2005/8/layout/cycle8"/>
    <dgm:cxn modelId="{C6E18E67-4246-FF4E-A540-1A7AF91C152F}" type="presParOf" srcId="{3C980B15-B93D-3E43-A63A-F201413B352D}" destId="{0089D45E-1FD9-A44F-9E20-C6BB29AD79AF}" srcOrd="5" destOrd="0" presId="urn:microsoft.com/office/officeart/2005/8/layout/cycle8"/>
    <dgm:cxn modelId="{06E88F46-E52C-B94B-B43C-6EE668BC0E44}" type="presParOf" srcId="{3C980B15-B93D-3E43-A63A-F201413B352D}" destId="{3704AAB0-45C2-A04E-88B1-4B1326388157}" srcOrd="6" destOrd="0" presId="urn:microsoft.com/office/officeart/2005/8/layout/cycle8"/>
    <dgm:cxn modelId="{FFFFB427-CF1E-7449-829C-850BC5981546}" type="presParOf" srcId="{3C980B15-B93D-3E43-A63A-F201413B352D}" destId="{525D26CF-F2E9-094A-8C2E-51AB3BFCF986}" srcOrd="7" destOrd="0" presId="urn:microsoft.com/office/officeart/2005/8/layout/cycle8"/>
    <dgm:cxn modelId="{CF86D60D-4FA0-2249-8DF4-2FFDA6F5B7E0}" type="presParOf" srcId="{3C980B15-B93D-3E43-A63A-F201413B352D}" destId="{50A62F86-F72A-7C47-91CC-E62F8CEE6965}" srcOrd="8" destOrd="0" presId="urn:microsoft.com/office/officeart/2005/8/layout/cycle8"/>
    <dgm:cxn modelId="{764BF146-E578-BF44-A5D5-55FD1C618526}" type="presParOf" srcId="{3C980B15-B93D-3E43-A63A-F201413B352D}" destId="{611DFF70-ED25-384B-9BB8-5C8E9CF31CD5}" srcOrd="9" destOrd="0" presId="urn:microsoft.com/office/officeart/2005/8/layout/cycle8"/>
    <dgm:cxn modelId="{25E145C1-0FEE-9D42-A36E-A2F3DC580B45}" type="presParOf" srcId="{3C980B15-B93D-3E43-A63A-F201413B352D}" destId="{D81B1B07-40DA-9343-B53C-C1FFD9C6771B}" srcOrd="10" destOrd="0" presId="urn:microsoft.com/office/officeart/2005/8/layout/cycle8"/>
    <dgm:cxn modelId="{4169150F-C010-8541-B39C-64ACBD768B3F}" type="presParOf" srcId="{3C980B15-B93D-3E43-A63A-F201413B352D}" destId="{4C20CA30-A72E-EB4D-9E70-1AED5E5BA66A}" srcOrd="11" destOrd="0" presId="urn:microsoft.com/office/officeart/2005/8/layout/cycle8"/>
    <dgm:cxn modelId="{65949211-014A-B842-81BF-9DE0CE16B855}" type="presParOf" srcId="{3C980B15-B93D-3E43-A63A-F201413B352D}" destId="{9A72641D-21C8-0849-9821-9236EE30B857}" srcOrd="12" destOrd="0" presId="urn:microsoft.com/office/officeart/2005/8/layout/cycle8"/>
    <dgm:cxn modelId="{4A0667B8-2445-4643-9A7B-DD9259677470}" type="presParOf" srcId="{3C980B15-B93D-3E43-A63A-F201413B352D}" destId="{AF3AAB9A-AA43-3A4E-84DB-CC75CF867761}" srcOrd="13" destOrd="0" presId="urn:microsoft.com/office/officeart/2005/8/layout/cycle8"/>
    <dgm:cxn modelId="{CF9D0C4B-654A-7F4A-8811-9B3152283DE1}" type="presParOf" srcId="{3C980B15-B93D-3E43-A63A-F201413B352D}" destId="{BAF70B55-50B2-A540-AA0F-2F25DFEFF92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046C78-CCD8-40C0-A00C-B4F3F3DD0E9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5DAF558-990C-426E-9CAA-5B0B95F8655F}">
      <dgm:prSet/>
      <dgm:spPr/>
      <dgm:t>
        <a:bodyPr/>
        <a:lstStyle/>
        <a:p>
          <a:r>
            <a:rPr lang="en-US"/>
            <a:t>Submissions for regular papers (up to 12 pages) will be reviewed for publication by ACM as workshop proceedings.</a:t>
          </a:r>
        </a:p>
      </dgm:t>
    </dgm:pt>
    <dgm:pt modelId="{AA886898-087E-4A2C-B6A6-4A4316E04FDC}" type="parTrans" cxnId="{5882EE74-D007-43CA-A8A8-3C66A8D58D81}">
      <dgm:prSet/>
      <dgm:spPr/>
      <dgm:t>
        <a:bodyPr/>
        <a:lstStyle/>
        <a:p>
          <a:endParaRPr lang="en-US"/>
        </a:p>
      </dgm:t>
    </dgm:pt>
    <dgm:pt modelId="{C9293AD2-05FC-46EE-953E-D4A559568A91}" type="sibTrans" cxnId="{5882EE74-D007-43CA-A8A8-3C66A8D58D81}">
      <dgm:prSet/>
      <dgm:spPr/>
      <dgm:t>
        <a:bodyPr/>
        <a:lstStyle/>
        <a:p>
          <a:endParaRPr lang="en-US"/>
        </a:p>
      </dgm:t>
    </dgm:pt>
    <dgm:pt modelId="{0DE380B1-256F-497E-B759-E84B5F965946}">
      <dgm:prSet/>
      <dgm:spPr/>
      <dgm:t>
        <a:bodyPr/>
        <a:lstStyle/>
        <a:p>
          <a:r>
            <a:rPr lang="en-US"/>
            <a:t>Submissions for stand-alone abstracts (up to 2 pages) will be reviewed for suitability of presentation at FProPer, but will not be published.</a:t>
          </a:r>
        </a:p>
      </dgm:t>
    </dgm:pt>
    <dgm:pt modelId="{CCFDC52E-1838-410A-AAF9-88B794E99B48}" type="parTrans" cxnId="{E807E5A8-9451-412F-9C32-0F46B9D6DB0A}">
      <dgm:prSet/>
      <dgm:spPr/>
      <dgm:t>
        <a:bodyPr/>
        <a:lstStyle/>
        <a:p>
          <a:endParaRPr lang="en-US"/>
        </a:p>
      </dgm:t>
    </dgm:pt>
    <dgm:pt modelId="{DE5B1A16-869C-4EAC-827B-64BA77365546}" type="sibTrans" cxnId="{E807E5A8-9451-412F-9C32-0F46B9D6DB0A}">
      <dgm:prSet/>
      <dgm:spPr/>
      <dgm:t>
        <a:bodyPr/>
        <a:lstStyle/>
        <a:p>
          <a:endParaRPr lang="en-US"/>
        </a:p>
      </dgm:t>
    </dgm:pt>
    <dgm:pt modelId="{2F45295F-1B09-AE4E-A1F9-68093D172E12}" type="pres">
      <dgm:prSet presAssocID="{D5046C78-CCD8-40C0-A00C-B4F3F3DD0E9A}" presName="hierChild1" presStyleCnt="0">
        <dgm:presLayoutVars>
          <dgm:chPref val="1"/>
          <dgm:dir/>
          <dgm:animOne val="branch"/>
          <dgm:animLvl val="lvl"/>
          <dgm:resizeHandles/>
        </dgm:presLayoutVars>
      </dgm:prSet>
      <dgm:spPr/>
    </dgm:pt>
    <dgm:pt modelId="{079CC544-F747-7C4D-8F3F-D7007625A298}" type="pres">
      <dgm:prSet presAssocID="{25DAF558-990C-426E-9CAA-5B0B95F8655F}" presName="hierRoot1" presStyleCnt="0"/>
      <dgm:spPr/>
    </dgm:pt>
    <dgm:pt modelId="{A5AE4628-9EE8-6649-8BBE-644709694072}" type="pres">
      <dgm:prSet presAssocID="{25DAF558-990C-426E-9CAA-5B0B95F8655F}" presName="composite" presStyleCnt="0"/>
      <dgm:spPr/>
    </dgm:pt>
    <dgm:pt modelId="{446A7DA9-F499-E746-BDC6-65C4E9EF7480}" type="pres">
      <dgm:prSet presAssocID="{25DAF558-990C-426E-9CAA-5B0B95F8655F}" presName="background" presStyleLbl="node0" presStyleIdx="0" presStyleCnt="2"/>
      <dgm:spPr/>
    </dgm:pt>
    <dgm:pt modelId="{E5FEB567-4D3D-A54C-9246-1DFB51F1D4BD}" type="pres">
      <dgm:prSet presAssocID="{25DAF558-990C-426E-9CAA-5B0B95F8655F}" presName="text" presStyleLbl="fgAcc0" presStyleIdx="0" presStyleCnt="2">
        <dgm:presLayoutVars>
          <dgm:chPref val="3"/>
        </dgm:presLayoutVars>
      </dgm:prSet>
      <dgm:spPr/>
    </dgm:pt>
    <dgm:pt modelId="{81099D0C-A3A5-0C49-85F4-7B5BCE77C471}" type="pres">
      <dgm:prSet presAssocID="{25DAF558-990C-426E-9CAA-5B0B95F8655F}" presName="hierChild2" presStyleCnt="0"/>
      <dgm:spPr/>
    </dgm:pt>
    <dgm:pt modelId="{59746968-018C-9146-9DC6-96132B99E651}" type="pres">
      <dgm:prSet presAssocID="{0DE380B1-256F-497E-B759-E84B5F965946}" presName="hierRoot1" presStyleCnt="0"/>
      <dgm:spPr/>
    </dgm:pt>
    <dgm:pt modelId="{626561C5-7DD9-A046-9031-F827D4BB9B47}" type="pres">
      <dgm:prSet presAssocID="{0DE380B1-256F-497E-B759-E84B5F965946}" presName="composite" presStyleCnt="0"/>
      <dgm:spPr/>
    </dgm:pt>
    <dgm:pt modelId="{8E968FCF-C394-1A45-B85B-FC263265C776}" type="pres">
      <dgm:prSet presAssocID="{0DE380B1-256F-497E-B759-E84B5F965946}" presName="background" presStyleLbl="node0" presStyleIdx="1" presStyleCnt="2"/>
      <dgm:spPr/>
    </dgm:pt>
    <dgm:pt modelId="{ED68EB66-2279-0D42-816D-B13B2B1EAF07}" type="pres">
      <dgm:prSet presAssocID="{0DE380B1-256F-497E-B759-E84B5F965946}" presName="text" presStyleLbl="fgAcc0" presStyleIdx="1" presStyleCnt="2">
        <dgm:presLayoutVars>
          <dgm:chPref val="3"/>
        </dgm:presLayoutVars>
      </dgm:prSet>
      <dgm:spPr/>
    </dgm:pt>
    <dgm:pt modelId="{A1F206B7-6F27-B145-BC65-82FAF045FCBF}" type="pres">
      <dgm:prSet presAssocID="{0DE380B1-256F-497E-B759-E84B5F965946}" presName="hierChild2" presStyleCnt="0"/>
      <dgm:spPr/>
    </dgm:pt>
  </dgm:ptLst>
  <dgm:cxnLst>
    <dgm:cxn modelId="{B9F7D943-5745-EB4B-88D8-C043304C3F99}" type="presOf" srcId="{25DAF558-990C-426E-9CAA-5B0B95F8655F}" destId="{E5FEB567-4D3D-A54C-9246-1DFB51F1D4BD}" srcOrd="0" destOrd="0" presId="urn:microsoft.com/office/officeart/2005/8/layout/hierarchy1"/>
    <dgm:cxn modelId="{5882EE74-D007-43CA-A8A8-3C66A8D58D81}" srcId="{D5046C78-CCD8-40C0-A00C-B4F3F3DD0E9A}" destId="{25DAF558-990C-426E-9CAA-5B0B95F8655F}" srcOrd="0" destOrd="0" parTransId="{AA886898-087E-4A2C-B6A6-4A4316E04FDC}" sibTransId="{C9293AD2-05FC-46EE-953E-D4A559568A91}"/>
    <dgm:cxn modelId="{FBBF809F-9EAE-FB47-AB65-ADE28CB89F85}" type="presOf" srcId="{D5046C78-CCD8-40C0-A00C-B4F3F3DD0E9A}" destId="{2F45295F-1B09-AE4E-A1F9-68093D172E12}" srcOrd="0" destOrd="0" presId="urn:microsoft.com/office/officeart/2005/8/layout/hierarchy1"/>
    <dgm:cxn modelId="{E807E5A8-9451-412F-9C32-0F46B9D6DB0A}" srcId="{D5046C78-CCD8-40C0-A00C-B4F3F3DD0E9A}" destId="{0DE380B1-256F-497E-B759-E84B5F965946}" srcOrd="1" destOrd="0" parTransId="{CCFDC52E-1838-410A-AAF9-88B794E99B48}" sibTransId="{DE5B1A16-869C-4EAC-827B-64BA77365546}"/>
    <dgm:cxn modelId="{7B7B59F3-27F5-DD4D-8126-2DD5F0ECDB3D}" type="presOf" srcId="{0DE380B1-256F-497E-B759-E84B5F965946}" destId="{ED68EB66-2279-0D42-816D-B13B2B1EAF07}" srcOrd="0" destOrd="0" presId="urn:microsoft.com/office/officeart/2005/8/layout/hierarchy1"/>
    <dgm:cxn modelId="{6F35F3D1-B9BF-0643-A456-DB5DF7731E95}" type="presParOf" srcId="{2F45295F-1B09-AE4E-A1F9-68093D172E12}" destId="{079CC544-F747-7C4D-8F3F-D7007625A298}" srcOrd="0" destOrd="0" presId="urn:microsoft.com/office/officeart/2005/8/layout/hierarchy1"/>
    <dgm:cxn modelId="{C1D13C45-CE15-6245-A342-DCDD37880CE1}" type="presParOf" srcId="{079CC544-F747-7C4D-8F3F-D7007625A298}" destId="{A5AE4628-9EE8-6649-8BBE-644709694072}" srcOrd="0" destOrd="0" presId="urn:microsoft.com/office/officeart/2005/8/layout/hierarchy1"/>
    <dgm:cxn modelId="{55EDB8DF-D929-444F-ADCB-1426BE0BCC8E}" type="presParOf" srcId="{A5AE4628-9EE8-6649-8BBE-644709694072}" destId="{446A7DA9-F499-E746-BDC6-65C4E9EF7480}" srcOrd="0" destOrd="0" presId="urn:microsoft.com/office/officeart/2005/8/layout/hierarchy1"/>
    <dgm:cxn modelId="{8DC9C799-47B9-A94A-80C1-84E88114D4DA}" type="presParOf" srcId="{A5AE4628-9EE8-6649-8BBE-644709694072}" destId="{E5FEB567-4D3D-A54C-9246-1DFB51F1D4BD}" srcOrd="1" destOrd="0" presId="urn:microsoft.com/office/officeart/2005/8/layout/hierarchy1"/>
    <dgm:cxn modelId="{7D5DFB13-1E64-FB49-A639-509EF0BED7D3}" type="presParOf" srcId="{079CC544-F747-7C4D-8F3F-D7007625A298}" destId="{81099D0C-A3A5-0C49-85F4-7B5BCE77C471}" srcOrd="1" destOrd="0" presId="urn:microsoft.com/office/officeart/2005/8/layout/hierarchy1"/>
    <dgm:cxn modelId="{814DFE35-7110-144B-871C-453EAEACA358}" type="presParOf" srcId="{2F45295F-1B09-AE4E-A1F9-68093D172E12}" destId="{59746968-018C-9146-9DC6-96132B99E651}" srcOrd="1" destOrd="0" presId="urn:microsoft.com/office/officeart/2005/8/layout/hierarchy1"/>
    <dgm:cxn modelId="{D5DFF752-F1B4-614F-B820-B2593124E75D}" type="presParOf" srcId="{59746968-018C-9146-9DC6-96132B99E651}" destId="{626561C5-7DD9-A046-9031-F827D4BB9B47}" srcOrd="0" destOrd="0" presId="urn:microsoft.com/office/officeart/2005/8/layout/hierarchy1"/>
    <dgm:cxn modelId="{B03E1D06-A6D4-594B-86B4-529F9A9B75C1}" type="presParOf" srcId="{626561C5-7DD9-A046-9031-F827D4BB9B47}" destId="{8E968FCF-C394-1A45-B85B-FC263265C776}" srcOrd="0" destOrd="0" presId="urn:microsoft.com/office/officeart/2005/8/layout/hierarchy1"/>
    <dgm:cxn modelId="{02D6CC4E-3BCB-3E4E-AB50-94F64734744C}" type="presParOf" srcId="{626561C5-7DD9-A046-9031-F827D4BB9B47}" destId="{ED68EB66-2279-0D42-816D-B13B2B1EAF07}" srcOrd="1" destOrd="0" presId="urn:microsoft.com/office/officeart/2005/8/layout/hierarchy1"/>
    <dgm:cxn modelId="{1AA1B73C-F133-E34C-B235-A0056FF478E5}" type="presParOf" srcId="{59746968-018C-9146-9DC6-96132B99E651}" destId="{A1F206B7-6F27-B145-BC65-82FAF045FC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AFB7-040B-4DEC-AE4A-4F35884F391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7716ECE-EA11-410A-A8A2-0FD5EFC455D2}">
      <dgm:prSet/>
      <dgm:spPr/>
      <dgm:t>
        <a:bodyPr/>
        <a:lstStyle/>
        <a:p>
          <a:pPr>
            <a:lnSpc>
              <a:spcPct val="100000"/>
            </a:lnSpc>
            <a:defRPr cap="all"/>
          </a:pPr>
          <a:r>
            <a:rPr lang="en-US"/>
            <a:t>Local SLMs improve model interpretability by incorporating domain-specific knowledge and constraints directly into the model.</a:t>
          </a:r>
        </a:p>
      </dgm:t>
    </dgm:pt>
    <dgm:pt modelId="{9E8D3367-1BA0-427D-B1E6-36C5EEB91CFF}" type="parTrans" cxnId="{0E409D03-E367-4541-BEA5-288BD0E491B6}">
      <dgm:prSet/>
      <dgm:spPr/>
      <dgm:t>
        <a:bodyPr/>
        <a:lstStyle/>
        <a:p>
          <a:endParaRPr lang="en-US"/>
        </a:p>
      </dgm:t>
    </dgm:pt>
    <dgm:pt modelId="{E9D1ED4D-DA34-426F-9AD7-DC42E4B254E0}" type="sibTrans" cxnId="{0E409D03-E367-4541-BEA5-288BD0E491B6}">
      <dgm:prSet/>
      <dgm:spPr/>
      <dgm:t>
        <a:bodyPr/>
        <a:lstStyle/>
        <a:p>
          <a:endParaRPr lang="en-US"/>
        </a:p>
      </dgm:t>
    </dgm:pt>
    <dgm:pt modelId="{43F3A9E7-6041-4CA2-A0CB-F0276C97FE01}">
      <dgm:prSet/>
      <dgm:spPr/>
      <dgm:t>
        <a:bodyPr/>
        <a:lstStyle/>
        <a:p>
          <a:pPr>
            <a:lnSpc>
              <a:spcPct val="100000"/>
            </a:lnSpc>
            <a:defRPr cap="all"/>
          </a:pPr>
          <a:r>
            <a:rPr lang="en-US"/>
            <a:t>LLMs enhance prediction accuracy through large-scale data processing and pattern recognition in financial datasets.</a:t>
          </a:r>
        </a:p>
      </dgm:t>
    </dgm:pt>
    <dgm:pt modelId="{2526651A-BBC6-4BEE-B943-F73E4245FF00}" type="parTrans" cxnId="{EB1C1839-B6D1-4BE4-B7F8-8CAE2A3F7F15}">
      <dgm:prSet/>
      <dgm:spPr/>
      <dgm:t>
        <a:bodyPr/>
        <a:lstStyle/>
        <a:p>
          <a:endParaRPr lang="en-US"/>
        </a:p>
      </dgm:t>
    </dgm:pt>
    <dgm:pt modelId="{B36FB398-7246-4244-BB70-13DC0904D9C5}" type="sibTrans" cxnId="{EB1C1839-B6D1-4BE4-B7F8-8CAE2A3F7F15}">
      <dgm:prSet/>
      <dgm:spPr/>
      <dgm:t>
        <a:bodyPr/>
        <a:lstStyle/>
        <a:p>
          <a:endParaRPr lang="en-US"/>
        </a:p>
      </dgm:t>
    </dgm:pt>
    <dgm:pt modelId="{C0B590A8-DC16-433C-B096-84BB00AB8934}">
      <dgm:prSet/>
      <dgm:spPr/>
      <dgm:t>
        <a:bodyPr/>
        <a:lstStyle/>
        <a:p>
          <a:pPr>
            <a:lnSpc>
              <a:spcPct val="100000"/>
            </a:lnSpc>
            <a:defRPr cap="all"/>
          </a:pPr>
          <a:r>
            <a:rPr lang="en-US"/>
            <a:t>Combining Local SLMs with LLMs enables more accurate and efficient decision-making for finance professionals, particularly in scenario-based applications such as:</a:t>
          </a:r>
        </a:p>
      </dgm:t>
    </dgm:pt>
    <dgm:pt modelId="{A67F8DB1-22A0-453D-93EB-F2AB848F8A3A}" type="parTrans" cxnId="{0A822564-75DF-4FED-8F38-421F89DF9D13}">
      <dgm:prSet/>
      <dgm:spPr/>
      <dgm:t>
        <a:bodyPr/>
        <a:lstStyle/>
        <a:p>
          <a:endParaRPr lang="en-US"/>
        </a:p>
      </dgm:t>
    </dgm:pt>
    <dgm:pt modelId="{3B782314-8AFC-4192-9C88-7E8DDA4288B3}" type="sibTrans" cxnId="{0A822564-75DF-4FED-8F38-421F89DF9D13}">
      <dgm:prSet/>
      <dgm:spPr/>
      <dgm:t>
        <a:bodyPr/>
        <a:lstStyle/>
        <a:p>
          <a:endParaRPr lang="en-US"/>
        </a:p>
      </dgm:t>
    </dgm:pt>
    <dgm:pt modelId="{68732283-26BA-479C-A062-80F912A46399}">
      <dgm:prSet/>
      <dgm:spPr/>
      <dgm:t>
        <a:bodyPr/>
        <a:lstStyle/>
        <a:p>
          <a:pPr>
            <a:lnSpc>
              <a:spcPct val="100000"/>
            </a:lnSpc>
            <a:defRPr cap="all"/>
          </a:pPr>
          <a:r>
            <a:rPr lang="en-US" dirty="0"/>
            <a:t>* Risk management: predicting potential losses or gains based on real-time market data and company-specific factors.</a:t>
          </a:r>
        </a:p>
      </dgm:t>
    </dgm:pt>
    <dgm:pt modelId="{C69E03E0-1170-412B-A2E6-7683D1675EA7}" type="parTrans" cxnId="{CEFFDBC3-70A4-4FD2-8B03-BB96DB7FF0FD}">
      <dgm:prSet/>
      <dgm:spPr/>
      <dgm:t>
        <a:bodyPr/>
        <a:lstStyle/>
        <a:p>
          <a:endParaRPr lang="en-US"/>
        </a:p>
      </dgm:t>
    </dgm:pt>
    <dgm:pt modelId="{B7245DC4-CE33-44BE-BF6C-AED1CF7605D9}" type="sibTrans" cxnId="{CEFFDBC3-70A4-4FD2-8B03-BB96DB7FF0FD}">
      <dgm:prSet/>
      <dgm:spPr/>
      <dgm:t>
        <a:bodyPr/>
        <a:lstStyle/>
        <a:p>
          <a:endParaRPr lang="en-US"/>
        </a:p>
      </dgm:t>
    </dgm:pt>
    <dgm:pt modelId="{4F0175B2-B939-490D-9296-561B1692BB14}">
      <dgm:prSet/>
      <dgm:spPr/>
      <dgm:t>
        <a:bodyPr/>
        <a:lstStyle/>
        <a:p>
          <a:pPr>
            <a:lnSpc>
              <a:spcPct val="100000"/>
            </a:lnSpc>
            <a:defRPr cap="all"/>
          </a:pPr>
          <a:r>
            <a:rPr lang="en-US" dirty="0"/>
            <a:t>* Trading predictions: generating buy/sell recommendations by analyzing patterns in historical trading data and market trends.</a:t>
          </a:r>
        </a:p>
      </dgm:t>
    </dgm:pt>
    <dgm:pt modelId="{7554A062-1FB7-4084-83C2-DBBE83E9A620}" type="parTrans" cxnId="{08648CEF-A32B-4069-AC65-B2FCCE4FFCAA}">
      <dgm:prSet/>
      <dgm:spPr/>
      <dgm:t>
        <a:bodyPr/>
        <a:lstStyle/>
        <a:p>
          <a:endParaRPr lang="en-US"/>
        </a:p>
      </dgm:t>
    </dgm:pt>
    <dgm:pt modelId="{A4DEAD77-2909-448F-B956-19F93C1143AA}" type="sibTrans" cxnId="{08648CEF-A32B-4069-AC65-B2FCCE4FFCAA}">
      <dgm:prSet/>
      <dgm:spPr/>
      <dgm:t>
        <a:bodyPr/>
        <a:lstStyle/>
        <a:p>
          <a:endParaRPr lang="en-US"/>
        </a:p>
      </dgm:t>
    </dgm:pt>
    <dgm:pt modelId="{20C82B58-7C5E-479D-8487-9525F8659009}" type="pres">
      <dgm:prSet presAssocID="{18EAAFB7-040B-4DEC-AE4A-4F35884F3917}" presName="root" presStyleCnt="0">
        <dgm:presLayoutVars>
          <dgm:dir/>
          <dgm:resizeHandles val="exact"/>
        </dgm:presLayoutVars>
      </dgm:prSet>
      <dgm:spPr/>
    </dgm:pt>
    <dgm:pt modelId="{96B66CB5-2EB6-41D5-8E40-D4601224CE05}" type="pres">
      <dgm:prSet presAssocID="{F7716ECE-EA11-410A-A8A2-0FD5EFC455D2}" presName="compNode" presStyleCnt="0"/>
      <dgm:spPr/>
    </dgm:pt>
    <dgm:pt modelId="{3644A56E-1F19-46F9-9464-AC64D4E8A235}" type="pres">
      <dgm:prSet presAssocID="{F7716ECE-EA11-410A-A8A2-0FD5EFC455D2}" presName="iconBgRect" presStyleLbl="bgShp" presStyleIdx="0" presStyleCnt="5"/>
      <dgm:spPr>
        <a:prstGeom prst="round2DiagRect">
          <a:avLst>
            <a:gd name="adj1" fmla="val 29727"/>
            <a:gd name="adj2" fmla="val 0"/>
          </a:avLst>
        </a:prstGeom>
      </dgm:spPr>
    </dgm:pt>
    <dgm:pt modelId="{6E5580BA-5FCB-4494-9F72-39111A24AF06}" type="pres">
      <dgm:prSet presAssocID="{F7716ECE-EA11-410A-A8A2-0FD5EFC455D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9447D5CC-4EA5-47DC-AD07-AF7133810990}" type="pres">
      <dgm:prSet presAssocID="{F7716ECE-EA11-410A-A8A2-0FD5EFC455D2}" presName="spaceRect" presStyleCnt="0"/>
      <dgm:spPr/>
    </dgm:pt>
    <dgm:pt modelId="{A385B13C-15F6-4F03-ACA9-E37F81218713}" type="pres">
      <dgm:prSet presAssocID="{F7716ECE-EA11-410A-A8A2-0FD5EFC455D2}" presName="textRect" presStyleLbl="revTx" presStyleIdx="0" presStyleCnt="5">
        <dgm:presLayoutVars>
          <dgm:chMax val="1"/>
          <dgm:chPref val="1"/>
        </dgm:presLayoutVars>
      </dgm:prSet>
      <dgm:spPr/>
    </dgm:pt>
    <dgm:pt modelId="{23B0E8A7-1D74-41C7-B96B-DA4F44A911F0}" type="pres">
      <dgm:prSet presAssocID="{E9D1ED4D-DA34-426F-9AD7-DC42E4B254E0}" presName="sibTrans" presStyleCnt="0"/>
      <dgm:spPr/>
    </dgm:pt>
    <dgm:pt modelId="{FD4E1B87-8665-4484-887E-B17AD4380EC0}" type="pres">
      <dgm:prSet presAssocID="{43F3A9E7-6041-4CA2-A0CB-F0276C97FE01}" presName="compNode" presStyleCnt="0"/>
      <dgm:spPr/>
    </dgm:pt>
    <dgm:pt modelId="{D73A9459-3921-46FE-86B9-957A6AD2FC89}" type="pres">
      <dgm:prSet presAssocID="{43F3A9E7-6041-4CA2-A0CB-F0276C97FE01}" presName="iconBgRect" presStyleLbl="bgShp" presStyleIdx="1" presStyleCnt="5"/>
      <dgm:spPr>
        <a:prstGeom prst="round2DiagRect">
          <a:avLst>
            <a:gd name="adj1" fmla="val 29727"/>
            <a:gd name="adj2" fmla="val 0"/>
          </a:avLst>
        </a:prstGeom>
      </dgm:spPr>
    </dgm:pt>
    <dgm:pt modelId="{B8BBE349-DF5C-4A05-8CA7-F3C0D6499216}" type="pres">
      <dgm:prSet presAssocID="{43F3A9E7-6041-4CA2-A0CB-F0276C97FE0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2164702-09B6-492F-A0A9-C769587C7014}" type="pres">
      <dgm:prSet presAssocID="{43F3A9E7-6041-4CA2-A0CB-F0276C97FE01}" presName="spaceRect" presStyleCnt="0"/>
      <dgm:spPr/>
    </dgm:pt>
    <dgm:pt modelId="{00F35BA7-ABFD-4613-A147-E63B79DB2B98}" type="pres">
      <dgm:prSet presAssocID="{43F3A9E7-6041-4CA2-A0CB-F0276C97FE01}" presName="textRect" presStyleLbl="revTx" presStyleIdx="1" presStyleCnt="5">
        <dgm:presLayoutVars>
          <dgm:chMax val="1"/>
          <dgm:chPref val="1"/>
        </dgm:presLayoutVars>
      </dgm:prSet>
      <dgm:spPr/>
    </dgm:pt>
    <dgm:pt modelId="{BFB18365-DA60-40E9-A49E-2E1CD1AB3F9D}" type="pres">
      <dgm:prSet presAssocID="{B36FB398-7246-4244-BB70-13DC0904D9C5}" presName="sibTrans" presStyleCnt="0"/>
      <dgm:spPr/>
    </dgm:pt>
    <dgm:pt modelId="{D1BEE4C1-DCC7-4BFE-893D-5B65B273B831}" type="pres">
      <dgm:prSet presAssocID="{C0B590A8-DC16-433C-B096-84BB00AB8934}" presName="compNode" presStyleCnt="0"/>
      <dgm:spPr/>
    </dgm:pt>
    <dgm:pt modelId="{F7942B87-6A44-4B05-BB91-EA087E9227DE}" type="pres">
      <dgm:prSet presAssocID="{C0B590A8-DC16-433C-B096-84BB00AB8934}" presName="iconBgRect" presStyleLbl="bgShp" presStyleIdx="2" presStyleCnt="5"/>
      <dgm:spPr>
        <a:prstGeom prst="round2DiagRect">
          <a:avLst>
            <a:gd name="adj1" fmla="val 29727"/>
            <a:gd name="adj2" fmla="val 0"/>
          </a:avLst>
        </a:prstGeom>
      </dgm:spPr>
    </dgm:pt>
    <dgm:pt modelId="{53153FBE-6F91-4C41-8705-9BBF72646572}" type="pres">
      <dgm:prSet presAssocID="{C0B590A8-DC16-433C-B096-84BB00AB893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0BC22516-814A-4140-B236-9B2CA49A6CF6}" type="pres">
      <dgm:prSet presAssocID="{C0B590A8-DC16-433C-B096-84BB00AB8934}" presName="spaceRect" presStyleCnt="0"/>
      <dgm:spPr/>
    </dgm:pt>
    <dgm:pt modelId="{E62F15CE-0637-4739-A619-3A0EE1620EC8}" type="pres">
      <dgm:prSet presAssocID="{C0B590A8-DC16-433C-B096-84BB00AB8934}" presName="textRect" presStyleLbl="revTx" presStyleIdx="2" presStyleCnt="5">
        <dgm:presLayoutVars>
          <dgm:chMax val="1"/>
          <dgm:chPref val="1"/>
        </dgm:presLayoutVars>
      </dgm:prSet>
      <dgm:spPr/>
    </dgm:pt>
    <dgm:pt modelId="{8B2008F0-67B9-465A-815E-F178822B5994}" type="pres">
      <dgm:prSet presAssocID="{3B782314-8AFC-4192-9C88-7E8DDA4288B3}" presName="sibTrans" presStyleCnt="0"/>
      <dgm:spPr/>
    </dgm:pt>
    <dgm:pt modelId="{ABDAD1BE-2FFB-481A-838C-B8D520402F01}" type="pres">
      <dgm:prSet presAssocID="{68732283-26BA-479C-A062-80F912A46399}" presName="compNode" presStyleCnt="0"/>
      <dgm:spPr/>
    </dgm:pt>
    <dgm:pt modelId="{BCFB51D0-F266-4B86-BEFD-3675CDAE8A15}" type="pres">
      <dgm:prSet presAssocID="{68732283-26BA-479C-A062-80F912A46399}" presName="iconBgRect" presStyleLbl="bgShp" presStyleIdx="3" presStyleCnt="5" custLinFactNeighborX="-27723" custLinFactNeighborY="27569"/>
      <dgm:spPr>
        <a:prstGeom prst="round2DiagRect">
          <a:avLst>
            <a:gd name="adj1" fmla="val 29727"/>
            <a:gd name="adj2" fmla="val 0"/>
          </a:avLst>
        </a:prstGeom>
      </dgm:spPr>
    </dgm:pt>
    <dgm:pt modelId="{C775BB8A-E28C-49E1-8126-2EE7D1A99743}" type="pres">
      <dgm:prSet presAssocID="{68732283-26BA-479C-A062-80F912A46399}" presName="iconRect" presStyleLbl="node1" presStyleIdx="3" presStyleCnt="5" custLinFactNeighborX="-48316" custLinFactNeighborY="4805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4C1B3B4A-CE4C-4127-B59A-A5CA28E5EE39}" type="pres">
      <dgm:prSet presAssocID="{68732283-26BA-479C-A062-80F912A46399}" presName="spaceRect" presStyleCnt="0"/>
      <dgm:spPr/>
    </dgm:pt>
    <dgm:pt modelId="{784C2F4C-D84F-439A-BB1F-8640565269DE}" type="pres">
      <dgm:prSet presAssocID="{68732283-26BA-479C-A062-80F912A46399}" presName="textRect" presStyleLbl="revTx" presStyleIdx="3" presStyleCnt="5" custLinFactNeighborX="-16910" custLinFactNeighborY="182">
        <dgm:presLayoutVars>
          <dgm:chMax val="1"/>
          <dgm:chPref val="1"/>
        </dgm:presLayoutVars>
      </dgm:prSet>
      <dgm:spPr/>
    </dgm:pt>
    <dgm:pt modelId="{AA3366DF-2827-4280-B50D-10C1CD0213A3}" type="pres">
      <dgm:prSet presAssocID="{B7245DC4-CE33-44BE-BF6C-AED1CF7605D9}" presName="sibTrans" presStyleCnt="0"/>
      <dgm:spPr/>
    </dgm:pt>
    <dgm:pt modelId="{0314FB56-B892-40E7-86BF-3CA256874588}" type="pres">
      <dgm:prSet presAssocID="{4F0175B2-B939-490D-9296-561B1692BB14}" presName="compNode" presStyleCnt="0"/>
      <dgm:spPr/>
    </dgm:pt>
    <dgm:pt modelId="{A57F0341-6D27-4BA8-8B7A-4B201CF30CB4}" type="pres">
      <dgm:prSet presAssocID="{4F0175B2-B939-490D-9296-561B1692BB14}" presName="iconBgRect" presStyleLbl="bgShp" presStyleIdx="4" presStyleCnt="5" custLinFactNeighborX="-27723" custLinFactNeighborY="27569"/>
      <dgm:spPr>
        <a:prstGeom prst="round2DiagRect">
          <a:avLst>
            <a:gd name="adj1" fmla="val 29727"/>
            <a:gd name="adj2" fmla="val 0"/>
          </a:avLst>
        </a:prstGeom>
      </dgm:spPr>
    </dgm:pt>
    <dgm:pt modelId="{F13D2247-3EEF-4A7D-8B76-44DF4A291C20}" type="pres">
      <dgm:prSet presAssocID="{4F0175B2-B939-490D-9296-561B1692BB14}" presName="iconRect" presStyleLbl="node1" presStyleIdx="4" presStyleCnt="5" custLinFactNeighborX="-48316" custLinFactNeighborY="4805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ss Pieces"/>
        </a:ext>
      </dgm:extLst>
    </dgm:pt>
    <dgm:pt modelId="{4C20CC8B-22B9-4EBF-948F-170890619CB0}" type="pres">
      <dgm:prSet presAssocID="{4F0175B2-B939-490D-9296-561B1692BB14}" presName="spaceRect" presStyleCnt="0"/>
      <dgm:spPr/>
    </dgm:pt>
    <dgm:pt modelId="{EE02ED22-5EFF-420A-BC5A-8255912D3C2D}" type="pres">
      <dgm:prSet presAssocID="{4F0175B2-B939-490D-9296-561B1692BB14}" presName="textRect" presStyleLbl="revTx" presStyleIdx="4" presStyleCnt="5" custLinFactNeighborX="-16910" custLinFactNeighborY="182">
        <dgm:presLayoutVars>
          <dgm:chMax val="1"/>
          <dgm:chPref val="1"/>
        </dgm:presLayoutVars>
      </dgm:prSet>
      <dgm:spPr/>
    </dgm:pt>
  </dgm:ptLst>
  <dgm:cxnLst>
    <dgm:cxn modelId="{0E409D03-E367-4541-BEA5-288BD0E491B6}" srcId="{18EAAFB7-040B-4DEC-AE4A-4F35884F3917}" destId="{F7716ECE-EA11-410A-A8A2-0FD5EFC455D2}" srcOrd="0" destOrd="0" parTransId="{9E8D3367-1BA0-427D-B1E6-36C5EEB91CFF}" sibTransId="{E9D1ED4D-DA34-426F-9AD7-DC42E4B254E0}"/>
    <dgm:cxn modelId="{7E7D3E20-2472-2442-B305-8B26C90335EA}" type="presOf" srcId="{F7716ECE-EA11-410A-A8A2-0FD5EFC455D2}" destId="{A385B13C-15F6-4F03-ACA9-E37F81218713}" srcOrd="0" destOrd="0" presId="urn:microsoft.com/office/officeart/2018/5/layout/IconLeafLabelList"/>
    <dgm:cxn modelId="{EB1C1839-B6D1-4BE4-B7F8-8CAE2A3F7F15}" srcId="{18EAAFB7-040B-4DEC-AE4A-4F35884F3917}" destId="{43F3A9E7-6041-4CA2-A0CB-F0276C97FE01}" srcOrd="1" destOrd="0" parTransId="{2526651A-BBC6-4BEE-B943-F73E4245FF00}" sibTransId="{B36FB398-7246-4244-BB70-13DC0904D9C5}"/>
    <dgm:cxn modelId="{54CE4C58-6D93-A745-8472-82B40DD38B41}" type="presOf" srcId="{68732283-26BA-479C-A062-80F912A46399}" destId="{784C2F4C-D84F-439A-BB1F-8640565269DE}" srcOrd="0" destOrd="0" presId="urn:microsoft.com/office/officeart/2018/5/layout/IconLeafLabelList"/>
    <dgm:cxn modelId="{0A822564-75DF-4FED-8F38-421F89DF9D13}" srcId="{18EAAFB7-040B-4DEC-AE4A-4F35884F3917}" destId="{C0B590A8-DC16-433C-B096-84BB00AB8934}" srcOrd="2" destOrd="0" parTransId="{A67F8DB1-22A0-453D-93EB-F2AB848F8A3A}" sibTransId="{3B782314-8AFC-4192-9C88-7E8DDA4288B3}"/>
    <dgm:cxn modelId="{03CBC58E-D4FA-BF44-A2D4-06B1565A3588}" type="presOf" srcId="{18EAAFB7-040B-4DEC-AE4A-4F35884F3917}" destId="{20C82B58-7C5E-479D-8487-9525F8659009}" srcOrd="0" destOrd="0" presId="urn:microsoft.com/office/officeart/2018/5/layout/IconLeafLabelList"/>
    <dgm:cxn modelId="{84607E9D-7A68-9341-B04E-9F4903A82EDC}" type="presOf" srcId="{4F0175B2-B939-490D-9296-561B1692BB14}" destId="{EE02ED22-5EFF-420A-BC5A-8255912D3C2D}" srcOrd="0" destOrd="0" presId="urn:microsoft.com/office/officeart/2018/5/layout/IconLeafLabelList"/>
    <dgm:cxn modelId="{B1B084A2-FD0F-1F48-AC6B-5E8010305DEF}" type="presOf" srcId="{43F3A9E7-6041-4CA2-A0CB-F0276C97FE01}" destId="{00F35BA7-ABFD-4613-A147-E63B79DB2B98}" srcOrd="0" destOrd="0" presId="urn:microsoft.com/office/officeart/2018/5/layout/IconLeafLabelList"/>
    <dgm:cxn modelId="{CEFFDBC3-70A4-4FD2-8B03-BB96DB7FF0FD}" srcId="{18EAAFB7-040B-4DEC-AE4A-4F35884F3917}" destId="{68732283-26BA-479C-A062-80F912A46399}" srcOrd="3" destOrd="0" parTransId="{C69E03E0-1170-412B-A2E6-7683D1675EA7}" sibTransId="{B7245DC4-CE33-44BE-BF6C-AED1CF7605D9}"/>
    <dgm:cxn modelId="{08648CEF-A32B-4069-AC65-B2FCCE4FFCAA}" srcId="{18EAAFB7-040B-4DEC-AE4A-4F35884F3917}" destId="{4F0175B2-B939-490D-9296-561B1692BB14}" srcOrd="4" destOrd="0" parTransId="{7554A062-1FB7-4084-83C2-DBBE83E9A620}" sibTransId="{A4DEAD77-2909-448F-B956-19F93C1143AA}"/>
    <dgm:cxn modelId="{029BCCF2-D8CD-684B-83CE-D04B1A81C096}" type="presOf" srcId="{C0B590A8-DC16-433C-B096-84BB00AB8934}" destId="{E62F15CE-0637-4739-A619-3A0EE1620EC8}" srcOrd="0" destOrd="0" presId="urn:microsoft.com/office/officeart/2018/5/layout/IconLeafLabelList"/>
    <dgm:cxn modelId="{0F3E81B3-38CB-BF47-BAEB-888A0B28E3C5}" type="presParOf" srcId="{20C82B58-7C5E-479D-8487-9525F8659009}" destId="{96B66CB5-2EB6-41D5-8E40-D4601224CE05}" srcOrd="0" destOrd="0" presId="urn:microsoft.com/office/officeart/2018/5/layout/IconLeafLabelList"/>
    <dgm:cxn modelId="{536ACF85-4410-5543-B4ED-940A0275CD37}" type="presParOf" srcId="{96B66CB5-2EB6-41D5-8E40-D4601224CE05}" destId="{3644A56E-1F19-46F9-9464-AC64D4E8A235}" srcOrd="0" destOrd="0" presId="urn:microsoft.com/office/officeart/2018/5/layout/IconLeafLabelList"/>
    <dgm:cxn modelId="{7F678C4C-E013-D24E-A9C3-05915FFD3CFD}" type="presParOf" srcId="{96B66CB5-2EB6-41D5-8E40-D4601224CE05}" destId="{6E5580BA-5FCB-4494-9F72-39111A24AF06}" srcOrd="1" destOrd="0" presId="urn:microsoft.com/office/officeart/2018/5/layout/IconLeafLabelList"/>
    <dgm:cxn modelId="{BC1C0B20-F076-DF4D-8610-E9F625E6ECC6}" type="presParOf" srcId="{96B66CB5-2EB6-41D5-8E40-D4601224CE05}" destId="{9447D5CC-4EA5-47DC-AD07-AF7133810990}" srcOrd="2" destOrd="0" presId="urn:microsoft.com/office/officeart/2018/5/layout/IconLeafLabelList"/>
    <dgm:cxn modelId="{7E08504B-AC08-7C47-847F-227E24F19D33}" type="presParOf" srcId="{96B66CB5-2EB6-41D5-8E40-D4601224CE05}" destId="{A385B13C-15F6-4F03-ACA9-E37F81218713}" srcOrd="3" destOrd="0" presId="urn:microsoft.com/office/officeart/2018/5/layout/IconLeafLabelList"/>
    <dgm:cxn modelId="{E4CB12DE-ADBA-A249-8B52-9E35F4C10CE9}" type="presParOf" srcId="{20C82B58-7C5E-479D-8487-9525F8659009}" destId="{23B0E8A7-1D74-41C7-B96B-DA4F44A911F0}" srcOrd="1" destOrd="0" presId="urn:microsoft.com/office/officeart/2018/5/layout/IconLeafLabelList"/>
    <dgm:cxn modelId="{57A74259-D91A-D848-93F3-261C036CF51C}" type="presParOf" srcId="{20C82B58-7C5E-479D-8487-9525F8659009}" destId="{FD4E1B87-8665-4484-887E-B17AD4380EC0}" srcOrd="2" destOrd="0" presId="urn:microsoft.com/office/officeart/2018/5/layout/IconLeafLabelList"/>
    <dgm:cxn modelId="{90F8388E-0CF5-394F-BACF-E879A1A2AD81}" type="presParOf" srcId="{FD4E1B87-8665-4484-887E-B17AD4380EC0}" destId="{D73A9459-3921-46FE-86B9-957A6AD2FC89}" srcOrd="0" destOrd="0" presId="urn:microsoft.com/office/officeart/2018/5/layout/IconLeafLabelList"/>
    <dgm:cxn modelId="{3698C2A7-F9D7-AB47-A873-E9217B9A7B6A}" type="presParOf" srcId="{FD4E1B87-8665-4484-887E-B17AD4380EC0}" destId="{B8BBE349-DF5C-4A05-8CA7-F3C0D6499216}" srcOrd="1" destOrd="0" presId="urn:microsoft.com/office/officeart/2018/5/layout/IconLeafLabelList"/>
    <dgm:cxn modelId="{16FC0F25-4A7A-7947-A5C3-CEE711BD8A2C}" type="presParOf" srcId="{FD4E1B87-8665-4484-887E-B17AD4380EC0}" destId="{52164702-09B6-492F-A0A9-C769587C7014}" srcOrd="2" destOrd="0" presId="urn:microsoft.com/office/officeart/2018/5/layout/IconLeafLabelList"/>
    <dgm:cxn modelId="{6A82134C-2493-C94B-93C9-21579B1297EF}" type="presParOf" srcId="{FD4E1B87-8665-4484-887E-B17AD4380EC0}" destId="{00F35BA7-ABFD-4613-A147-E63B79DB2B98}" srcOrd="3" destOrd="0" presId="urn:microsoft.com/office/officeart/2018/5/layout/IconLeafLabelList"/>
    <dgm:cxn modelId="{E86CBD7B-3E6B-F141-BB9F-D1DB813A2993}" type="presParOf" srcId="{20C82B58-7C5E-479D-8487-9525F8659009}" destId="{BFB18365-DA60-40E9-A49E-2E1CD1AB3F9D}" srcOrd="3" destOrd="0" presId="urn:microsoft.com/office/officeart/2018/5/layout/IconLeafLabelList"/>
    <dgm:cxn modelId="{A5633EDF-FD6C-D642-B004-5F66C251D3E6}" type="presParOf" srcId="{20C82B58-7C5E-479D-8487-9525F8659009}" destId="{D1BEE4C1-DCC7-4BFE-893D-5B65B273B831}" srcOrd="4" destOrd="0" presId="urn:microsoft.com/office/officeart/2018/5/layout/IconLeafLabelList"/>
    <dgm:cxn modelId="{DB3F4922-2EDB-594F-941D-5DF7AE133998}" type="presParOf" srcId="{D1BEE4C1-DCC7-4BFE-893D-5B65B273B831}" destId="{F7942B87-6A44-4B05-BB91-EA087E9227DE}" srcOrd="0" destOrd="0" presId="urn:microsoft.com/office/officeart/2018/5/layout/IconLeafLabelList"/>
    <dgm:cxn modelId="{FF3BD7C2-2BF9-A045-AF4C-337AE9F32472}" type="presParOf" srcId="{D1BEE4C1-DCC7-4BFE-893D-5B65B273B831}" destId="{53153FBE-6F91-4C41-8705-9BBF72646572}" srcOrd="1" destOrd="0" presId="urn:microsoft.com/office/officeart/2018/5/layout/IconLeafLabelList"/>
    <dgm:cxn modelId="{11D99AA4-D64D-0F4B-B0CA-2040B6D31E27}" type="presParOf" srcId="{D1BEE4C1-DCC7-4BFE-893D-5B65B273B831}" destId="{0BC22516-814A-4140-B236-9B2CA49A6CF6}" srcOrd="2" destOrd="0" presId="urn:microsoft.com/office/officeart/2018/5/layout/IconLeafLabelList"/>
    <dgm:cxn modelId="{89DC1122-28F6-074D-8848-BF11DD15A5EE}" type="presParOf" srcId="{D1BEE4C1-DCC7-4BFE-893D-5B65B273B831}" destId="{E62F15CE-0637-4739-A619-3A0EE1620EC8}" srcOrd="3" destOrd="0" presId="urn:microsoft.com/office/officeart/2018/5/layout/IconLeafLabelList"/>
    <dgm:cxn modelId="{25251AB3-13B7-3341-AF1B-D59D8DEFBE3F}" type="presParOf" srcId="{20C82B58-7C5E-479D-8487-9525F8659009}" destId="{8B2008F0-67B9-465A-815E-F178822B5994}" srcOrd="5" destOrd="0" presId="urn:microsoft.com/office/officeart/2018/5/layout/IconLeafLabelList"/>
    <dgm:cxn modelId="{F365151D-8897-084A-9230-7F9CB6552488}" type="presParOf" srcId="{20C82B58-7C5E-479D-8487-9525F8659009}" destId="{ABDAD1BE-2FFB-481A-838C-B8D520402F01}" srcOrd="6" destOrd="0" presId="urn:microsoft.com/office/officeart/2018/5/layout/IconLeafLabelList"/>
    <dgm:cxn modelId="{8B93615D-D2E4-5247-AD21-9537F942C827}" type="presParOf" srcId="{ABDAD1BE-2FFB-481A-838C-B8D520402F01}" destId="{BCFB51D0-F266-4B86-BEFD-3675CDAE8A15}" srcOrd="0" destOrd="0" presId="urn:microsoft.com/office/officeart/2018/5/layout/IconLeafLabelList"/>
    <dgm:cxn modelId="{27D7DBA6-43A2-B944-8809-1A43BA8CBD3E}" type="presParOf" srcId="{ABDAD1BE-2FFB-481A-838C-B8D520402F01}" destId="{C775BB8A-E28C-49E1-8126-2EE7D1A99743}" srcOrd="1" destOrd="0" presId="urn:microsoft.com/office/officeart/2018/5/layout/IconLeafLabelList"/>
    <dgm:cxn modelId="{A57A46CB-9DDE-B043-985E-3C2D810ADE46}" type="presParOf" srcId="{ABDAD1BE-2FFB-481A-838C-B8D520402F01}" destId="{4C1B3B4A-CE4C-4127-B59A-A5CA28E5EE39}" srcOrd="2" destOrd="0" presId="urn:microsoft.com/office/officeart/2018/5/layout/IconLeafLabelList"/>
    <dgm:cxn modelId="{6E27612C-2C78-2443-9297-15D2DED6C8E3}" type="presParOf" srcId="{ABDAD1BE-2FFB-481A-838C-B8D520402F01}" destId="{784C2F4C-D84F-439A-BB1F-8640565269DE}" srcOrd="3" destOrd="0" presId="urn:microsoft.com/office/officeart/2018/5/layout/IconLeafLabelList"/>
    <dgm:cxn modelId="{674037D4-D62E-244D-A9BB-D4DFA88D955A}" type="presParOf" srcId="{20C82B58-7C5E-479D-8487-9525F8659009}" destId="{AA3366DF-2827-4280-B50D-10C1CD0213A3}" srcOrd="7" destOrd="0" presId="urn:microsoft.com/office/officeart/2018/5/layout/IconLeafLabelList"/>
    <dgm:cxn modelId="{0200D5D4-65FF-B048-9459-64D85E82C55B}" type="presParOf" srcId="{20C82B58-7C5E-479D-8487-9525F8659009}" destId="{0314FB56-B892-40E7-86BF-3CA256874588}" srcOrd="8" destOrd="0" presId="urn:microsoft.com/office/officeart/2018/5/layout/IconLeafLabelList"/>
    <dgm:cxn modelId="{77DA1281-FD7F-0646-A931-4C3D6C8BE907}" type="presParOf" srcId="{0314FB56-B892-40E7-86BF-3CA256874588}" destId="{A57F0341-6D27-4BA8-8B7A-4B201CF30CB4}" srcOrd="0" destOrd="0" presId="urn:microsoft.com/office/officeart/2018/5/layout/IconLeafLabelList"/>
    <dgm:cxn modelId="{CB7B86C6-50BA-6B4E-90E1-98A3AFF119A4}" type="presParOf" srcId="{0314FB56-B892-40E7-86BF-3CA256874588}" destId="{F13D2247-3EEF-4A7D-8B76-44DF4A291C20}" srcOrd="1" destOrd="0" presId="urn:microsoft.com/office/officeart/2018/5/layout/IconLeafLabelList"/>
    <dgm:cxn modelId="{5EE5F93D-C272-5641-A5D5-EFC8D1F8140F}" type="presParOf" srcId="{0314FB56-B892-40E7-86BF-3CA256874588}" destId="{4C20CC8B-22B9-4EBF-948F-170890619CB0}" srcOrd="2" destOrd="0" presId="urn:microsoft.com/office/officeart/2018/5/layout/IconLeafLabelList"/>
    <dgm:cxn modelId="{8C1AF6C0-B083-C94D-8CD9-40EA94DF6628}" type="presParOf" srcId="{0314FB56-B892-40E7-86BF-3CA256874588}" destId="{EE02ED22-5EFF-420A-BC5A-8255912D3C2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8D0C56-08E2-4CA3-997F-741B39E13DED}"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2AD8C0C7-436A-4A7B-AB3A-5038C94D51A5}">
      <dgm:prSet/>
      <dgm:spPr/>
      <dgm:t>
        <a:bodyPr/>
        <a:lstStyle/>
        <a:p>
          <a:pPr>
            <a:defRPr b="1"/>
          </a:pPr>
          <a:r>
            <a:rPr lang="en-US"/>
            <a:t>Sat. 31 May</a:t>
          </a:r>
        </a:p>
      </dgm:t>
    </dgm:pt>
    <dgm:pt modelId="{F7A84238-F844-40DB-ABB3-CE794F3F6857}" type="parTrans" cxnId="{C434A73E-6F3C-4BA8-8519-086B3B564887}">
      <dgm:prSet/>
      <dgm:spPr/>
      <dgm:t>
        <a:bodyPr/>
        <a:lstStyle/>
        <a:p>
          <a:endParaRPr lang="en-US"/>
        </a:p>
      </dgm:t>
    </dgm:pt>
    <dgm:pt modelId="{FF68DBFD-8552-438C-A35A-984B126407B3}" type="sibTrans" cxnId="{C434A73E-6F3C-4BA8-8519-086B3B564887}">
      <dgm:prSet/>
      <dgm:spPr/>
      <dgm:t>
        <a:bodyPr/>
        <a:lstStyle/>
        <a:p>
          <a:endParaRPr lang="en-US"/>
        </a:p>
      </dgm:t>
    </dgm:pt>
    <dgm:pt modelId="{DEBCAE3D-7CD9-4FEC-B702-657B344F2CA0}">
      <dgm:prSet/>
      <dgm:spPr/>
      <dgm:t>
        <a:bodyPr/>
        <a:lstStyle/>
        <a:p>
          <a:r>
            <a:rPr lang="en-US"/>
            <a:t>* Abstract for full papers deadline: Saturday, May 31st. Note that only accepted abstracts will be allowed for full paper submission.</a:t>
          </a:r>
        </a:p>
      </dgm:t>
    </dgm:pt>
    <dgm:pt modelId="{C3E18F77-A737-4CB3-A66F-7D215B439301}" type="parTrans" cxnId="{83C78F80-AD4E-4258-8CD5-CC6F719678F2}">
      <dgm:prSet/>
      <dgm:spPr/>
      <dgm:t>
        <a:bodyPr/>
        <a:lstStyle/>
        <a:p>
          <a:endParaRPr lang="en-US"/>
        </a:p>
      </dgm:t>
    </dgm:pt>
    <dgm:pt modelId="{28110342-7FF1-425F-A23C-C5D67D1223E2}" type="sibTrans" cxnId="{83C78F80-AD4E-4258-8CD5-CC6F719678F2}">
      <dgm:prSet/>
      <dgm:spPr/>
      <dgm:t>
        <a:bodyPr/>
        <a:lstStyle/>
        <a:p>
          <a:endParaRPr lang="en-US"/>
        </a:p>
      </dgm:t>
    </dgm:pt>
    <dgm:pt modelId="{FCCEA68C-7081-4709-B646-CD28D2B96ECF}">
      <dgm:prSet/>
      <dgm:spPr/>
      <dgm:t>
        <a:bodyPr/>
        <a:lstStyle/>
        <a:p>
          <a:pPr>
            <a:defRPr b="1"/>
          </a:pPr>
          <a:r>
            <a:rPr lang="en-US"/>
            <a:t>Sat. 14 June</a:t>
          </a:r>
        </a:p>
      </dgm:t>
    </dgm:pt>
    <dgm:pt modelId="{B0C503D1-805C-476F-80E0-8613A9A3BFF5}" type="parTrans" cxnId="{EB38AE63-2663-4BD1-B5AF-C79D091B9F6A}">
      <dgm:prSet/>
      <dgm:spPr/>
      <dgm:t>
        <a:bodyPr/>
        <a:lstStyle/>
        <a:p>
          <a:endParaRPr lang="en-US"/>
        </a:p>
      </dgm:t>
    </dgm:pt>
    <dgm:pt modelId="{47EBCD91-1352-4C4A-8E22-895E7087FD2D}" type="sibTrans" cxnId="{EB38AE63-2663-4BD1-B5AF-C79D091B9F6A}">
      <dgm:prSet/>
      <dgm:spPr/>
      <dgm:t>
        <a:bodyPr/>
        <a:lstStyle/>
        <a:p>
          <a:endParaRPr lang="en-US"/>
        </a:p>
      </dgm:t>
    </dgm:pt>
    <dgm:pt modelId="{6C231B22-4799-4644-884C-CB9F4AB0DCA4}">
      <dgm:prSet/>
      <dgm:spPr/>
      <dgm:t>
        <a:bodyPr/>
        <a:lstStyle/>
        <a:p>
          <a:r>
            <a:rPr lang="en-US"/>
            <a:t>* Full Paper submission deadline: Saturday, June 14th. Authors are expected to submit their complete research work by this date.</a:t>
          </a:r>
        </a:p>
      </dgm:t>
    </dgm:pt>
    <dgm:pt modelId="{E6C3424C-61A7-4F15-A468-DB0CF4BF6BD5}" type="parTrans" cxnId="{3D2D9E96-7C2C-4F4A-9525-F8D6CF4FE0E8}">
      <dgm:prSet/>
      <dgm:spPr/>
      <dgm:t>
        <a:bodyPr/>
        <a:lstStyle/>
        <a:p>
          <a:endParaRPr lang="en-US"/>
        </a:p>
      </dgm:t>
    </dgm:pt>
    <dgm:pt modelId="{1C00AEC8-AE36-452D-A110-CCFFF403C028}" type="sibTrans" cxnId="{3D2D9E96-7C2C-4F4A-9525-F8D6CF4FE0E8}">
      <dgm:prSet/>
      <dgm:spPr/>
      <dgm:t>
        <a:bodyPr/>
        <a:lstStyle/>
        <a:p>
          <a:endParaRPr lang="en-US"/>
        </a:p>
      </dgm:t>
    </dgm:pt>
    <dgm:pt modelId="{66071639-3A90-4676-9F06-7368FBD41F6D}">
      <dgm:prSet/>
      <dgm:spPr/>
      <dgm:t>
        <a:bodyPr/>
        <a:lstStyle/>
        <a:p>
          <a:pPr>
            <a:defRPr b="1"/>
          </a:pPr>
          <a:r>
            <a:rPr lang="en-US"/>
            <a:t>Sat. 2 Aug.</a:t>
          </a:r>
        </a:p>
      </dgm:t>
    </dgm:pt>
    <dgm:pt modelId="{E8121063-3158-4DB1-8D64-DFF03EBA17B4}" type="parTrans" cxnId="{4536BB53-5F28-4321-8577-BFD878E924F5}">
      <dgm:prSet/>
      <dgm:spPr/>
      <dgm:t>
        <a:bodyPr/>
        <a:lstStyle/>
        <a:p>
          <a:endParaRPr lang="en-US"/>
        </a:p>
      </dgm:t>
    </dgm:pt>
    <dgm:pt modelId="{69CB8EBF-DBD3-4E7C-97FE-F5903E54EBBD}" type="sibTrans" cxnId="{4536BB53-5F28-4321-8577-BFD878E924F5}">
      <dgm:prSet/>
      <dgm:spPr/>
      <dgm:t>
        <a:bodyPr/>
        <a:lstStyle/>
        <a:p>
          <a:endParaRPr lang="en-US"/>
        </a:p>
      </dgm:t>
    </dgm:pt>
    <dgm:pt modelId="{CAD9993B-60FC-47EB-B870-BA5299AD1B0D}">
      <dgm:prSet/>
      <dgm:spPr/>
      <dgm:t>
        <a:bodyPr/>
        <a:lstStyle/>
        <a:p>
          <a:r>
            <a:rPr lang="en-US"/>
            <a:t>* 2-page stand-alone abstract only deadline: Saturday, August 2nd. This deadline is exclusive and will not be extended.</a:t>
          </a:r>
        </a:p>
      </dgm:t>
    </dgm:pt>
    <dgm:pt modelId="{23F38A69-6E91-4820-8851-0A3FD82EB625}" type="parTrans" cxnId="{53E7447B-5977-4C85-A1F9-E6327AA2397B}">
      <dgm:prSet/>
      <dgm:spPr/>
      <dgm:t>
        <a:bodyPr/>
        <a:lstStyle/>
        <a:p>
          <a:endParaRPr lang="en-US"/>
        </a:p>
      </dgm:t>
    </dgm:pt>
    <dgm:pt modelId="{190EB882-5E59-413E-A2CA-F902D5C2C2B9}" type="sibTrans" cxnId="{53E7447B-5977-4C85-A1F9-E6327AA2397B}">
      <dgm:prSet/>
      <dgm:spPr/>
      <dgm:t>
        <a:bodyPr/>
        <a:lstStyle/>
        <a:p>
          <a:endParaRPr lang="en-US"/>
        </a:p>
      </dgm:t>
    </dgm:pt>
    <dgm:pt modelId="{CCE7406F-C42A-5A4A-853F-448E7CFB7A8F}" type="pres">
      <dgm:prSet presAssocID="{D28D0C56-08E2-4CA3-997F-741B39E13DED}" presName="root" presStyleCnt="0">
        <dgm:presLayoutVars>
          <dgm:chMax/>
          <dgm:chPref/>
          <dgm:animLvl val="lvl"/>
        </dgm:presLayoutVars>
      </dgm:prSet>
      <dgm:spPr/>
    </dgm:pt>
    <dgm:pt modelId="{956E929E-65B3-074F-BD74-84E89CFB02CB}" type="pres">
      <dgm:prSet presAssocID="{D28D0C56-08E2-4CA3-997F-741B39E13DED}" presName="divider" presStyleLbl="fgAccFollowNode1" presStyleIdx="0" presStyleCnt="1"/>
      <dgm:spPr>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gm:spPr>
    </dgm:pt>
    <dgm:pt modelId="{14853C8D-D209-994E-8BEB-449E013B79D2}" type="pres">
      <dgm:prSet presAssocID="{D28D0C56-08E2-4CA3-997F-741B39E13DED}" presName="nodes" presStyleCnt="0">
        <dgm:presLayoutVars>
          <dgm:chMax/>
          <dgm:chPref/>
          <dgm:animLvl val="lvl"/>
        </dgm:presLayoutVars>
      </dgm:prSet>
      <dgm:spPr/>
    </dgm:pt>
    <dgm:pt modelId="{09C381FE-BC08-EA47-9F94-0E333C6FEE4E}" type="pres">
      <dgm:prSet presAssocID="{2AD8C0C7-436A-4A7B-AB3A-5038C94D51A5}" presName="composite" presStyleCnt="0"/>
      <dgm:spPr/>
    </dgm:pt>
    <dgm:pt modelId="{042F3DE1-3685-2549-A429-FCA2AD5FD999}" type="pres">
      <dgm:prSet presAssocID="{2AD8C0C7-436A-4A7B-AB3A-5038C94D51A5}" presName="L1TextContainer" presStyleLbl="revTx" presStyleIdx="0" presStyleCnt="3">
        <dgm:presLayoutVars>
          <dgm:chMax val="1"/>
          <dgm:chPref val="1"/>
          <dgm:bulletEnabled val="1"/>
        </dgm:presLayoutVars>
      </dgm:prSet>
      <dgm:spPr/>
    </dgm:pt>
    <dgm:pt modelId="{C9763F59-F88A-7840-8919-F4D9235F730C}" type="pres">
      <dgm:prSet presAssocID="{2AD8C0C7-436A-4A7B-AB3A-5038C94D51A5}" presName="L2TextContainerWrapper" presStyleCnt="0">
        <dgm:presLayoutVars>
          <dgm:chMax val="0"/>
          <dgm:chPref val="0"/>
          <dgm:bulletEnabled val="1"/>
        </dgm:presLayoutVars>
      </dgm:prSet>
      <dgm:spPr/>
    </dgm:pt>
    <dgm:pt modelId="{14DA5BAF-A78F-D144-8344-FCBEC4BC0798}" type="pres">
      <dgm:prSet presAssocID="{2AD8C0C7-436A-4A7B-AB3A-5038C94D51A5}" presName="L2TextContainer" presStyleLbl="bgAcc1" presStyleIdx="0" presStyleCnt="3"/>
      <dgm:spPr/>
    </dgm:pt>
    <dgm:pt modelId="{0C38B241-215A-604C-8E31-97C6DB7B727F}" type="pres">
      <dgm:prSet presAssocID="{2AD8C0C7-436A-4A7B-AB3A-5038C94D51A5}" presName="FlexibleEmptyPlaceHolder" presStyleCnt="0"/>
      <dgm:spPr/>
    </dgm:pt>
    <dgm:pt modelId="{21718101-2816-0B49-9308-BAB1FB738C2B}" type="pres">
      <dgm:prSet presAssocID="{2AD8C0C7-436A-4A7B-AB3A-5038C94D51A5}"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7867F558-33BB-3A43-BBF4-9FE68DDA43FE}" type="pres">
      <dgm:prSet presAssocID="{2AD8C0C7-436A-4A7B-AB3A-5038C94D51A5}" presName="ConnectorPoint" presStyleLbl="alignNode1" presStyleIdx="0" presStyleCnt="3"/>
      <dgm:spPr/>
    </dgm:pt>
    <dgm:pt modelId="{F9631DA3-9315-5C42-8EF9-0B20F84121A7}" type="pres">
      <dgm:prSet presAssocID="{2AD8C0C7-436A-4A7B-AB3A-5038C94D51A5}" presName="EmptyPlaceHolder" presStyleCnt="0"/>
      <dgm:spPr/>
    </dgm:pt>
    <dgm:pt modelId="{14EF3C88-B828-214A-9E05-C8B0E9491258}" type="pres">
      <dgm:prSet presAssocID="{FF68DBFD-8552-438C-A35A-984B126407B3}" presName="spaceBetweenRectangles" presStyleCnt="0"/>
      <dgm:spPr/>
    </dgm:pt>
    <dgm:pt modelId="{D20DB287-9205-CD4F-8533-69D67707F7B8}" type="pres">
      <dgm:prSet presAssocID="{FCCEA68C-7081-4709-B646-CD28D2B96ECF}" presName="composite" presStyleCnt="0"/>
      <dgm:spPr/>
    </dgm:pt>
    <dgm:pt modelId="{CDA8A971-0821-F745-B394-D3ED5010B7DD}" type="pres">
      <dgm:prSet presAssocID="{FCCEA68C-7081-4709-B646-CD28D2B96ECF}" presName="L1TextContainer" presStyleLbl="revTx" presStyleIdx="1" presStyleCnt="3">
        <dgm:presLayoutVars>
          <dgm:chMax val="1"/>
          <dgm:chPref val="1"/>
          <dgm:bulletEnabled val="1"/>
        </dgm:presLayoutVars>
      </dgm:prSet>
      <dgm:spPr/>
    </dgm:pt>
    <dgm:pt modelId="{E31A26E2-D136-C04D-93D7-EDAC191330D9}" type="pres">
      <dgm:prSet presAssocID="{FCCEA68C-7081-4709-B646-CD28D2B96ECF}" presName="L2TextContainerWrapper" presStyleCnt="0">
        <dgm:presLayoutVars>
          <dgm:chMax val="0"/>
          <dgm:chPref val="0"/>
          <dgm:bulletEnabled val="1"/>
        </dgm:presLayoutVars>
      </dgm:prSet>
      <dgm:spPr/>
    </dgm:pt>
    <dgm:pt modelId="{C009EA1B-1C8A-B245-A735-4EBDB6BCC0D5}" type="pres">
      <dgm:prSet presAssocID="{FCCEA68C-7081-4709-B646-CD28D2B96ECF}" presName="L2TextContainer" presStyleLbl="bgAcc1" presStyleIdx="1" presStyleCnt="3"/>
      <dgm:spPr/>
    </dgm:pt>
    <dgm:pt modelId="{EDB1BE43-5D5D-CD44-87F8-91A3E49A4D37}" type="pres">
      <dgm:prSet presAssocID="{FCCEA68C-7081-4709-B646-CD28D2B96ECF}" presName="FlexibleEmptyPlaceHolder" presStyleCnt="0"/>
      <dgm:spPr/>
    </dgm:pt>
    <dgm:pt modelId="{4A731782-6F05-9F41-ACA4-AA0AE5E371DB}" type="pres">
      <dgm:prSet presAssocID="{FCCEA68C-7081-4709-B646-CD28D2B96ECF}"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FE83E6BB-B7E5-794C-BCCA-C59129DA2818}" type="pres">
      <dgm:prSet presAssocID="{FCCEA68C-7081-4709-B646-CD28D2B96ECF}" presName="ConnectorPoint" presStyleLbl="alignNode1" presStyleIdx="1" presStyleCnt="3"/>
      <dgm:spPr/>
    </dgm:pt>
    <dgm:pt modelId="{AE872675-85BE-F540-8113-325A4D158678}" type="pres">
      <dgm:prSet presAssocID="{FCCEA68C-7081-4709-B646-CD28D2B96ECF}" presName="EmptyPlaceHolder" presStyleCnt="0"/>
      <dgm:spPr/>
    </dgm:pt>
    <dgm:pt modelId="{01827DED-54CC-1942-BD7D-20CC19C932C4}" type="pres">
      <dgm:prSet presAssocID="{47EBCD91-1352-4C4A-8E22-895E7087FD2D}" presName="spaceBetweenRectangles" presStyleCnt="0"/>
      <dgm:spPr/>
    </dgm:pt>
    <dgm:pt modelId="{738109FC-3521-6F42-87A9-732820BFC650}" type="pres">
      <dgm:prSet presAssocID="{66071639-3A90-4676-9F06-7368FBD41F6D}" presName="composite" presStyleCnt="0"/>
      <dgm:spPr/>
    </dgm:pt>
    <dgm:pt modelId="{D2A7C367-C2E7-8D47-9EB1-1C4BB5A9E909}" type="pres">
      <dgm:prSet presAssocID="{66071639-3A90-4676-9F06-7368FBD41F6D}" presName="L1TextContainer" presStyleLbl="revTx" presStyleIdx="2" presStyleCnt="3">
        <dgm:presLayoutVars>
          <dgm:chMax val="1"/>
          <dgm:chPref val="1"/>
          <dgm:bulletEnabled val="1"/>
        </dgm:presLayoutVars>
      </dgm:prSet>
      <dgm:spPr/>
    </dgm:pt>
    <dgm:pt modelId="{D1F574D6-CB9F-144B-BFE2-B27D52DEBE1F}" type="pres">
      <dgm:prSet presAssocID="{66071639-3A90-4676-9F06-7368FBD41F6D}" presName="L2TextContainerWrapper" presStyleCnt="0">
        <dgm:presLayoutVars>
          <dgm:chMax val="0"/>
          <dgm:chPref val="0"/>
          <dgm:bulletEnabled val="1"/>
        </dgm:presLayoutVars>
      </dgm:prSet>
      <dgm:spPr/>
    </dgm:pt>
    <dgm:pt modelId="{3154B3ED-F1FD-494F-ABA7-7F6B0A959BD4}" type="pres">
      <dgm:prSet presAssocID="{66071639-3A90-4676-9F06-7368FBD41F6D}" presName="L2TextContainer" presStyleLbl="bgAcc1" presStyleIdx="2" presStyleCnt="3"/>
      <dgm:spPr/>
    </dgm:pt>
    <dgm:pt modelId="{38522CDF-219A-4F40-A309-78A2700A1558}" type="pres">
      <dgm:prSet presAssocID="{66071639-3A90-4676-9F06-7368FBD41F6D}" presName="FlexibleEmptyPlaceHolder" presStyleCnt="0"/>
      <dgm:spPr/>
    </dgm:pt>
    <dgm:pt modelId="{E568F564-9657-F241-98D6-189D6E9D13A1}" type="pres">
      <dgm:prSet presAssocID="{66071639-3A90-4676-9F06-7368FBD41F6D}"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1F3183E6-A620-DB4E-B319-7A8C502A1C78}" type="pres">
      <dgm:prSet presAssocID="{66071639-3A90-4676-9F06-7368FBD41F6D}" presName="ConnectorPoint" presStyleLbl="alignNode1" presStyleIdx="2" presStyleCnt="3"/>
      <dgm:spPr/>
    </dgm:pt>
    <dgm:pt modelId="{470841B8-2897-3446-8FCA-B6202B285A40}" type="pres">
      <dgm:prSet presAssocID="{66071639-3A90-4676-9F06-7368FBD41F6D}" presName="EmptyPlaceHolder" presStyleCnt="0"/>
      <dgm:spPr/>
    </dgm:pt>
  </dgm:ptLst>
  <dgm:cxnLst>
    <dgm:cxn modelId="{65ABA726-403B-054F-A684-8E83DCCE6832}" type="presOf" srcId="{66071639-3A90-4676-9F06-7368FBD41F6D}" destId="{D2A7C367-C2E7-8D47-9EB1-1C4BB5A9E909}" srcOrd="0" destOrd="0" presId="urn:microsoft.com/office/officeart/2016/7/layout/BasicTimeline"/>
    <dgm:cxn modelId="{49007C3A-ED3C-B745-8FBF-8F0243E53581}" type="presOf" srcId="{FCCEA68C-7081-4709-B646-CD28D2B96ECF}" destId="{CDA8A971-0821-F745-B394-D3ED5010B7DD}" srcOrd="0" destOrd="0" presId="urn:microsoft.com/office/officeart/2016/7/layout/BasicTimeline"/>
    <dgm:cxn modelId="{C434A73E-6F3C-4BA8-8519-086B3B564887}" srcId="{D28D0C56-08E2-4CA3-997F-741B39E13DED}" destId="{2AD8C0C7-436A-4A7B-AB3A-5038C94D51A5}" srcOrd="0" destOrd="0" parTransId="{F7A84238-F844-40DB-ABB3-CE794F3F6857}" sibTransId="{FF68DBFD-8552-438C-A35A-984B126407B3}"/>
    <dgm:cxn modelId="{4536BB53-5F28-4321-8577-BFD878E924F5}" srcId="{D28D0C56-08E2-4CA3-997F-741B39E13DED}" destId="{66071639-3A90-4676-9F06-7368FBD41F6D}" srcOrd="2" destOrd="0" parTransId="{E8121063-3158-4DB1-8D64-DFF03EBA17B4}" sibTransId="{69CB8EBF-DBD3-4E7C-97FE-F5903E54EBBD}"/>
    <dgm:cxn modelId="{CE954C54-92BC-DA43-B78C-0E58EA196BFB}" type="presOf" srcId="{DEBCAE3D-7CD9-4FEC-B702-657B344F2CA0}" destId="{14DA5BAF-A78F-D144-8344-FCBEC4BC0798}" srcOrd="0" destOrd="0" presId="urn:microsoft.com/office/officeart/2016/7/layout/BasicTimeline"/>
    <dgm:cxn modelId="{EB38AE63-2663-4BD1-B5AF-C79D091B9F6A}" srcId="{D28D0C56-08E2-4CA3-997F-741B39E13DED}" destId="{FCCEA68C-7081-4709-B646-CD28D2B96ECF}" srcOrd="1" destOrd="0" parTransId="{B0C503D1-805C-476F-80E0-8613A9A3BFF5}" sibTransId="{47EBCD91-1352-4C4A-8E22-895E7087FD2D}"/>
    <dgm:cxn modelId="{53E7447B-5977-4C85-A1F9-E6327AA2397B}" srcId="{66071639-3A90-4676-9F06-7368FBD41F6D}" destId="{CAD9993B-60FC-47EB-B870-BA5299AD1B0D}" srcOrd="0" destOrd="0" parTransId="{23F38A69-6E91-4820-8851-0A3FD82EB625}" sibTransId="{190EB882-5E59-413E-A2CA-F902D5C2C2B9}"/>
    <dgm:cxn modelId="{83C78F80-AD4E-4258-8CD5-CC6F719678F2}" srcId="{2AD8C0C7-436A-4A7B-AB3A-5038C94D51A5}" destId="{DEBCAE3D-7CD9-4FEC-B702-657B344F2CA0}" srcOrd="0" destOrd="0" parTransId="{C3E18F77-A737-4CB3-A66F-7D215B439301}" sibTransId="{28110342-7FF1-425F-A23C-C5D67D1223E2}"/>
    <dgm:cxn modelId="{A3039381-4DED-EB4E-BF98-BFB69649A57C}" type="presOf" srcId="{2AD8C0C7-436A-4A7B-AB3A-5038C94D51A5}" destId="{042F3DE1-3685-2549-A429-FCA2AD5FD999}" srcOrd="0" destOrd="0" presId="urn:microsoft.com/office/officeart/2016/7/layout/BasicTimeline"/>
    <dgm:cxn modelId="{AEB05D86-1547-D94C-BE54-715BDC6BAB09}" type="presOf" srcId="{CAD9993B-60FC-47EB-B870-BA5299AD1B0D}" destId="{3154B3ED-F1FD-494F-ABA7-7F6B0A959BD4}" srcOrd="0" destOrd="0" presId="urn:microsoft.com/office/officeart/2016/7/layout/BasicTimeline"/>
    <dgm:cxn modelId="{3D2D9E96-7C2C-4F4A-9525-F8D6CF4FE0E8}" srcId="{FCCEA68C-7081-4709-B646-CD28D2B96ECF}" destId="{6C231B22-4799-4644-884C-CB9F4AB0DCA4}" srcOrd="0" destOrd="0" parTransId="{E6C3424C-61A7-4F15-A468-DB0CF4BF6BD5}" sibTransId="{1C00AEC8-AE36-452D-A110-CCFFF403C028}"/>
    <dgm:cxn modelId="{910307A7-3539-D34D-AE9D-14E7167A7001}" type="presOf" srcId="{D28D0C56-08E2-4CA3-997F-741B39E13DED}" destId="{CCE7406F-C42A-5A4A-853F-448E7CFB7A8F}" srcOrd="0" destOrd="0" presId="urn:microsoft.com/office/officeart/2016/7/layout/BasicTimeline"/>
    <dgm:cxn modelId="{7CCB1DAA-D02F-4644-824B-E89EF08012C2}" type="presOf" srcId="{6C231B22-4799-4644-884C-CB9F4AB0DCA4}" destId="{C009EA1B-1C8A-B245-A735-4EBDB6BCC0D5}" srcOrd="0" destOrd="0" presId="urn:microsoft.com/office/officeart/2016/7/layout/BasicTimeline"/>
    <dgm:cxn modelId="{7664989E-A24E-E14B-8940-FDB15B0E2395}" type="presParOf" srcId="{CCE7406F-C42A-5A4A-853F-448E7CFB7A8F}" destId="{956E929E-65B3-074F-BD74-84E89CFB02CB}" srcOrd="0" destOrd="0" presId="urn:microsoft.com/office/officeart/2016/7/layout/BasicTimeline"/>
    <dgm:cxn modelId="{61919FA5-E643-3043-BA78-B9F413CECABD}" type="presParOf" srcId="{CCE7406F-C42A-5A4A-853F-448E7CFB7A8F}" destId="{14853C8D-D209-994E-8BEB-449E013B79D2}" srcOrd="1" destOrd="0" presId="urn:microsoft.com/office/officeart/2016/7/layout/BasicTimeline"/>
    <dgm:cxn modelId="{35ACF1E1-13EE-E149-B888-4DE9CC63156B}" type="presParOf" srcId="{14853C8D-D209-994E-8BEB-449E013B79D2}" destId="{09C381FE-BC08-EA47-9F94-0E333C6FEE4E}" srcOrd="0" destOrd="0" presId="urn:microsoft.com/office/officeart/2016/7/layout/BasicTimeline"/>
    <dgm:cxn modelId="{F30AC9E0-9AEB-594A-8696-B025635916C6}" type="presParOf" srcId="{09C381FE-BC08-EA47-9F94-0E333C6FEE4E}" destId="{042F3DE1-3685-2549-A429-FCA2AD5FD999}" srcOrd="0" destOrd="0" presId="urn:microsoft.com/office/officeart/2016/7/layout/BasicTimeline"/>
    <dgm:cxn modelId="{2CEDA49B-138C-B64E-AFC8-50CD366FCACA}" type="presParOf" srcId="{09C381FE-BC08-EA47-9F94-0E333C6FEE4E}" destId="{C9763F59-F88A-7840-8919-F4D9235F730C}" srcOrd="1" destOrd="0" presId="urn:microsoft.com/office/officeart/2016/7/layout/BasicTimeline"/>
    <dgm:cxn modelId="{F33E611C-2743-4548-9C56-F449CF1726CB}" type="presParOf" srcId="{C9763F59-F88A-7840-8919-F4D9235F730C}" destId="{14DA5BAF-A78F-D144-8344-FCBEC4BC0798}" srcOrd="0" destOrd="0" presId="urn:microsoft.com/office/officeart/2016/7/layout/BasicTimeline"/>
    <dgm:cxn modelId="{AC6BE372-3BCC-554A-AF61-4FB4A9CC810B}" type="presParOf" srcId="{C9763F59-F88A-7840-8919-F4D9235F730C}" destId="{0C38B241-215A-604C-8E31-97C6DB7B727F}" srcOrd="1" destOrd="0" presId="urn:microsoft.com/office/officeart/2016/7/layout/BasicTimeline"/>
    <dgm:cxn modelId="{31B14BA7-855C-E846-A0D4-530E966AE0D7}" type="presParOf" srcId="{09C381FE-BC08-EA47-9F94-0E333C6FEE4E}" destId="{21718101-2816-0B49-9308-BAB1FB738C2B}" srcOrd="2" destOrd="0" presId="urn:microsoft.com/office/officeart/2016/7/layout/BasicTimeline"/>
    <dgm:cxn modelId="{D3402517-4156-EF4D-8BF3-58EED6D79D02}" type="presParOf" srcId="{09C381FE-BC08-EA47-9F94-0E333C6FEE4E}" destId="{7867F558-33BB-3A43-BBF4-9FE68DDA43FE}" srcOrd="3" destOrd="0" presId="urn:microsoft.com/office/officeart/2016/7/layout/BasicTimeline"/>
    <dgm:cxn modelId="{59BD98EF-9BF4-024C-A050-A9D2879C7DAF}" type="presParOf" srcId="{09C381FE-BC08-EA47-9F94-0E333C6FEE4E}" destId="{F9631DA3-9315-5C42-8EF9-0B20F84121A7}" srcOrd="4" destOrd="0" presId="urn:microsoft.com/office/officeart/2016/7/layout/BasicTimeline"/>
    <dgm:cxn modelId="{6584BD93-809C-EF4D-9F14-CAC0D451F98B}" type="presParOf" srcId="{14853C8D-D209-994E-8BEB-449E013B79D2}" destId="{14EF3C88-B828-214A-9E05-C8B0E9491258}" srcOrd="1" destOrd="0" presId="urn:microsoft.com/office/officeart/2016/7/layout/BasicTimeline"/>
    <dgm:cxn modelId="{DAF0AB0B-1ED1-B244-B408-C08B51214F11}" type="presParOf" srcId="{14853C8D-D209-994E-8BEB-449E013B79D2}" destId="{D20DB287-9205-CD4F-8533-69D67707F7B8}" srcOrd="2" destOrd="0" presId="urn:microsoft.com/office/officeart/2016/7/layout/BasicTimeline"/>
    <dgm:cxn modelId="{94CD0399-0E81-1D4D-81BC-20F3A9434D91}" type="presParOf" srcId="{D20DB287-9205-CD4F-8533-69D67707F7B8}" destId="{CDA8A971-0821-F745-B394-D3ED5010B7DD}" srcOrd="0" destOrd="0" presId="urn:microsoft.com/office/officeart/2016/7/layout/BasicTimeline"/>
    <dgm:cxn modelId="{C0E85985-4543-6140-BE18-4A6557123897}" type="presParOf" srcId="{D20DB287-9205-CD4F-8533-69D67707F7B8}" destId="{E31A26E2-D136-C04D-93D7-EDAC191330D9}" srcOrd="1" destOrd="0" presId="urn:microsoft.com/office/officeart/2016/7/layout/BasicTimeline"/>
    <dgm:cxn modelId="{A5BF0CEC-8E01-1943-BA3D-07AB9675D1C1}" type="presParOf" srcId="{E31A26E2-D136-C04D-93D7-EDAC191330D9}" destId="{C009EA1B-1C8A-B245-A735-4EBDB6BCC0D5}" srcOrd="0" destOrd="0" presId="urn:microsoft.com/office/officeart/2016/7/layout/BasicTimeline"/>
    <dgm:cxn modelId="{1FA07ACC-DE75-084E-9588-83F6151DFD80}" type="presParOf" srcId="{E31A26E2-D136-C04D-93D7-EDAC191330D9}" destId="{EDB1BE43-5D5D-CD44-87F8-91A3E49A4D37}" srcOrd="1" destOrd="0" presId="urn:microsoft.com/office/officeart/2016/7/layout/BasicTimeline"/>
    <dgm:cxn modelId="{D429744A-37A2-0145-B7D7-17A2DE216B77}" type="presParOf" srcId="{D20DB287-9205-CD4F-8533-69D67707F7B8}" destId="{4A731782-6F05-9F41-ACA4-AA0AE5E371DB}" srcOrd="2" destOrd="0" presId="urn:microsoft.com/office/officeart/2016/7/layout/BasicTimeline"/>
    <dgm:cxn modelId="{4B5E4CE9-CF6A-F340-A562-5C2B93948155}" type="presParOf" srcId="{D20DB287-9205-CD4F-8533-69D67707F7B8}" destId="{FE83E6BB-B7E5-794C-BCCA-C59129DA2818}" srcOrd="3" destOrd="0" presId="urn:microsoft.com/office/officeart/2016/7/layout/BasicTimeline"/>
    <dgm:cxn modelId="{958FFEB1-27E3-864D-B1D4-8D9B8C322D57}" type="presParOf" srcId="{D20DB287-9205-CD4F-8533-69D67707F7B8}" destId="{AE872675-85BE-F540-8113-325A4D158678}" srcOrd="4" destOrd="0" presId="urn:microsoft.com/office/officeart/2016/7/layout/BasicTimeline"/>
    <dgm:cxn modelId="{80BC0196-F62E-7045-8AAA-AF6A08FE5B4C}" type="presParOf" srcId="{14853C8D-D209-994E-8BEB-449E013B79D2}" destId="{01827DED-54CC-1942-BD7D-20CC19C932C4}" srcOrd="3" destOrd="0" presId="urn:microsoft.com/office/officeart/2016/7/layout/BasicTimeline"/>
    <dgm:cxn modelId="{EA4497FB-2E26-4142-A316-F27E26BA9151}" type="presParOf" srcId="{14853C8D-D209-994E-8BEB-449E013B79D2}" destId="{738109FC-3521-6F42-87A9-732820BFC650}" srcOrd="4" destOrd="0" presId="urn:microsoft.com/office/officeart/2016/7/layout/BasicTimeline"/>
    <dgm:cxn modelId="{D21835E2-6986-444A-A6C3-CA73F6B8D8C5}" type="presParOf" srcId="{738109FC-3521-6F42-87A9-732820BFC650}" destId="{D2A7C367-C2E7-8D47-9EB1-1C4BB5A9E909}" srcOrd="0" destOrd="0" presId="urn:microsoft.com/office/officeart/2016/7/layout/BasicTimeline"/>
    <dgm:cxn modelId="{9BAF899B-967E-414C-AABA-4C9AEFFA0BFD}" type="presParOf" srcId="{738109FC-3521-6F42-87A9-732820BFC650}" destId="{D1F574D6-CB9F-144B-BFE2-B27D52DEBE1F}" srcOrd="1" destOrd="0" presId="urn:microsoft.com/office/officeart/2016/7/layout/BasicTimeline"/>
    <dgm:cxn modelId="{C3778D99-AE83-714C-825B-BE22599E3745}" type="presParOf" srcId="{D1F574D6-CB9F-144B-BFE2-B27D52DEBE1F}" destId="{3154B3ED-F1FD-494F-ABA7-7F6B0A959BD4}" srcOrd="0" destOrd="0" presId="urn:microsoft.com/office/officeart/2016/7/layout/BasicTimeline"/>
    <dgm:cxn modelId="{B59272BF-0FD5-AA4F-BE22-0DB3609F968E}" type="presParOf" srcId="{D1F574D6-CB9F-144B-BFE2-B27D52DEBE1F}" destId="{38522CDF-219A-4F40-A309-78A2700A1558}" srcOrd="1" destOrd="0" presId="urn:microsoft.com/office/officeart/2016/7/layout/BasicTimeline"/>
    <dgm:cxn modelId="{4B555970-5218-7A4C-80DE-1B91023F0E05}" type="presParOf" srcId="{738109FC-3521-6F42-87A9-732820BFC650}" destId="{E568F564-9657-F241-98D6-189D6E9D13A1}" srcOrd="2" destOrd="0" presId="urn:microsoft.com/office/officeart/2016/7/layout/BasicTimeline"/>
    <dgm:cxn modelId="{20008461-A01F-B249-AF80-5CDEB4B62326}" type="presParOf" srcId="{738109FC-3521-6F42-87A9-732820BFC650}" destId="{1F3183E6-A620-DB4E-B319-7A8C502A1C78}" srcOrd="3" destOrd="0" presId="urn:microsoft.com/office/officeart/2016/7/layout/BasicTimeline"/>
    <dgm:cxn modelId="{936032B1-C0A2-1641-BC88-E62D6341D4B1}" type="presParOf" srcId="{738109FC-3521-6F42-87A9-732820BFC650}" destId="{470841B8-2897-3446-8FCA-B6202B285A40}"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E0F32D-E728-0347-AADC-AEA4F905A44C}">
      <dsp:nvSpPr>
        <dsp:cNvPr id="0" name=""/>
        <dsp:cNvSpPr/>
      </dsp:nvSpPr>
      <dsp:spPr>
        <a:xfrm>
          <a:off x="1086170" y="267461"/>
          <a:ext cx="3456432" cy="3456432"/>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FProPer 2025 aims to bridge the gap between researcher and practitioner communities working on declarative languages for high-performance computing.</a:t>
          </a:r>
        </a:p>
      </dsp:txBody>
      <dsp:txXfrm>
        <a:off x="2907792" y="999896"/>
        <a:ext cx="1234440" cy="1028700"/>
      </dsp:txXfrm>
    </dsp:sp>
    <dsp:sp modelId="{7B03D95E-0658-6B46-B364-52B32CCDB874}">
      <dsp:nvSpPr>
        <dsp:cNvPr id="0" name=""/>
        <dsp:cNvSpPr/>
      </dsp:nvSpPr>
      <dsp:spPr>
        <a:xfrm>
          <a:off x="1014984" y="390905"/>
          <a:ext cx="3456432" cy="3456432"/>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The conference seeks to showcase innovative applications of declarative languages in achieving programmer productivity, runtime performance, and scalability.</a:t>
          </a:r>
        </a:p>
      </dsp:txBody>
      <dsp:txXfrm>
        <a:off x="1837944" y="2633472"/>
        <a:ext cx="1851660" cy="905256"/>
      </dsp:txXfrm>
    </dsp:sp>
    <dsp:sp modelId="{50A62F86-F72A-7C47-91CC-E62F8CEE6965}">
      <dsp:nvSpPr>
        <dsp:cNvPr id="0" name=""/>
        <dsp:cNvSpPr/>
      </dsp:nvSpPr>
      <dsp:spPr>
        <a:xfrm>
          <a:off x="943797" y="267461"/>
          <a:ext cx="3456432" cy="3456432"/>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a:t>Through this platform, researchers can share their latest findings, exchange ideas, and collaborate with practitioners on real-world problems.</a:t>
          </a:r>
        </a:p>
      </dsp:txBody>
      <dsp:txXfrm>
        <a:off x="1344168" y="999896"/>
        <a:ext cx="1234440" cy="1028700"/>
      </dsp:txXfrm>
    </dsp:sp>
    <dsp:sp modelId="{9A72641D-21C8-0849-9821-9236EE30B857}">
      <dsp:nvSpPr>
        <dsp:cNvPr id="0" name=""/>
        <dsp:cNvSpPr/>
      </dsp:nvSpPr>
      <dsp:spPr>
        <a:xfrm>
          <a:off x="872485" y="53492"/>
          <a:ext cx="3884371" cy="3884371"/>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3AAB9A-AA43-3A4E-84DB-CC75CF867761}">
      <dsp:nvSpPr>
        <dsp:cNvPr id="0" name=""/>
        <dsp:cNvSpPr/>
      </dsp:nvSpPr>
      <dsp:spPr>
        <a:xfrm>
          <a:off x="801014" y="176717"/>
          <a:ext cx="3884371" cy="3884371"/>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F70B55-50B2-A540-AA0F-2F25DFEFF92C}">
      <dsp:nvSpPr>
        <dsp:cNvPr id="0" name=""/>
        <dsp:cNvSpPr/>
      </dsp:nvSpPr>
      <dsp:spPr>
        <a:xfrm>
          <a:off x="729543" y="53492"/>
          <a:ext cx="3884371" cy="3884371"/>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A7DA9-F499-E746-BDC6-65C4E9EF7480}">
      <dsp:nvSpPr>
        <dsp:cNvPr id="0" name=""/>
        <dsp:cNvSpPr/>
      </dsp:nvSpPr>
      <dsp:spPr>
        <a:xfrm>
          <a:off x="669" y="1186973"/>
          <a:ext cx="2350740" cy="1492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EB567-4D3D-A54C-9246-1DFB51F1D4BD}">
      <dsp:nvSpPr>
        <dsp:cNvPr id="0" name=""/>
        <dsp:cNvSpPr/>
      </dsp:nvSpPr>
      <dsp:spPr>
        <a:xfrm>
          <a:off x="261863" y="1435106"/>
          <a:ext cx="2350740" cy="14927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Submissions for regular papers (up to 12 pages) will be reviewed for publication by ACM as workshop proceedings.</a:t>
          </a:r>
        </a:p>
      </dsp:txBody>
      <dsp:txXfrm>
        <a:off x="305583" y="1478826"/>
        <a:ext cx="2263300" cy="1405280"/>
      </dsp:txXfrm>
    </dsp:sp>
    <dsp:sp modelId="{8E968FCF-C394-1A45-B85B-FC263265C776}">
      <dsp:nvSpPr>
        <dsp:cNvPr id="0" name=""/>
        <dsp:cNvSpPr/>
      </dsp:nvSpPr>
      <dsp:spPr>
        <a:xfrm>
          <a:off x="2873796" y="1186973"/>
          <a:ext cx="2350740" cy="14927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68EB66-2279-0D42-816D-B13B2B1EAF07}">
      <dsp:nvSpPr>
        <dsp:cNvPr id="0" name=""/>
        <dsp:cNvSpPr/>
      </dsp:nvSpPr>
      <dsp:spPr>
        <a:xfrm>
          <a:off x="3134990" y="1435106"/>
          <a:ext cx="2350740" cy="14927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Submissions for stand-alone abstracts (up to 2 pages) will be reviewed for suitability of presentation at FProPer, but will not be published.</a:t>
          </a:r>
        </a:p>
      </dsp:txBody>
      <dsp:txXfrm>
        <a:off x="3178710" y="1478826"/>
        <a:ext cx="2263300" cy="1405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4A56E-1F19-46F9-9464-AC64D4E8A235}">
      <dsp:nvSpPr>
        <dsp:cNvPr id="0" name=""/>
        <dsp:cNvSpPr/>
      </dsp:nvSpPr>
      <dsp:spPr>
        <a:xfrm>
          <a:off x="517172" y="1634"/>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580BA-5FCB-4494-9F72-39111A24AF06}">
      <dsp:nvSpPr>
        <dsp:cNvPr id="0" name=""/>
        <dsp:cNvSpPr/>
      </dsp:nvSpPr>
      <dsp:spPr>
        <a:xfrm>
          <a:off x="692901" y="177363"/>
          <a:ext cx="473115" cy="473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5B13C-15F6-4F03-ACA9-E37F81218713}">
      <dsp:nvSpPr>
        <dsp:cNvPr id="0" name=""/>
        <dsp:cNvSpPr/>
      </dsp:nvSpPr>
      <dsp:spPr>
        <a:xfrm>
          <a:off x="253580" y="1083041"/>
          <a:ext cx="1351757" cy="89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Local SLMs improve model interpretability by incorporating domain-specific knowledge and constraints directly into the model.</a:t>
          </a:r>
        </a:p>
      </dsp:txBody>
      <dsp:txXfrm>
        <a:off x="253580" y="1083041"/>
        <a:ext cx="1351757" cy="898707"/>
      </dsp:txXfrm>
    </dsp:sp>
    <dsp:sp modelId="{D73A9459-3921-46FE-86B9-957A6AD2FC89}">
      <dsp:nvSpPr>
        <dsp:cNvPr id="0" name=""/>
        <dsp:cNvSpPr/>
      </dsp:nvSpPr>
      <dsp:spPr>
        <a:xfrm>
          <a:off x="2105488" y="1634"/>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BE349-DF5C-4A05-8CA7-F3C0D6499216}">
      <dsp:nvSpPr>
        <dsp:cNvPr id="0" name=""/>
        <dsp:cNvSpPr/>
      </dsp:nvSpPr>
      <dsp:spPr>
        <a:xfrm>
          <a:off x="2281216" y="177363"/>
          <a:ext cx="473115" cy="473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0F35BA7-ABFD-4613-A147-E63B79DB2B98}">
      <dsp:nvSpPr>
        <dsp:cNvPr id="0" name=""/>
        <dsp:cNvSpPr/>
      </dsp:nvSpPr>
      <dsp:spPr>
        <a:xfrm>
          <a:off x="1841895" y="1083041"/>
          <a:ext cx="1351757" cy="89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LLMs enhance prediction accuracy through large-scale data processing and pattern recognition in financial datasets.</a:t>
          </a:r>
        </a:p>
      </dsp:txBody>
      <dsp:txXfrm>
        <a:off x="1841895" y="1083041"/>
        <a:ext cx="1351757" cy="898707"/>
      </dsp:txXfrm>
    </dsp:sp>
    <dsp:sp modelId="{F7942B87-6A44-4B05-BB91-EA087E9227DE}">
      <dsp:nvSpPr>
        <dsp:cNvPr id="0" name=""/>
        <dsp:cNvSpPr/>
      </dsp:nvSpPr>
      <dsp:spPr>
        <a:xfrm>
          <a:off x="3693803" y="1634"/>
          <a:ext cx="824572" cy="82457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153FBE-6F91-4C41-8705-9BBF72646572}">
      <dsp:nvSpPr>
        <dsp:cNvPr id="0" name=""/>
        <dsp:cNvSpPr/>
      </dsp:nvSpPr>
      <dsp:spPr>
        <a:xfrm>
          <a:off x="3869532" y="177363"/>
          <a:ext cx="473115" cy="473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2F15CE-0637-4739-A619-3A0EE1620EC8}">
      <dsp:nvSpPr>
        <dsp:cNvPr id="0" name=""/>
        <dsp:cNvSpPr/>
      </dsp:nvSpPr>
      <dsp:spPr>
        <a:xfrm>
          <a:off x="3430211" y="1083041"/>
          <a:ext cx="1351757" cy="89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Combining Local SLMs with LLMs enables more accurate and efficient decision-making for finance professionals, particularly in scenario-based applications such as:</a:t>
          </a:r>
        </a:p>
      </dsp:txBody>
      <dsp:txXfrm>
        <a:off x="3430211" y="1083041"/>
        <a:ext cx="1351757" cy="898707"/>
      </dsp:txXfrm>
    </dsp:sp>
    <dsp:sp modelId="{BCFB51D0-F266-4B86-BEFD-3675CDAE8A15}">
      <dsp:nvSpPr>
        <dsp:cNvPr id="0" name=""/>
        <dsp:cNvSpPr/>
      </dsp:nvSpPr>
      <dsp:spPr>
        <a:xfrm>
          <a:off x="1082734" y="2547014"/>
          <a:ext cx="824572" cy="82457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75BB8A-E28C-49E1-8126-2EE7D1A99743}">
      <dsp:nvSpPr>
        <dsp:cNvPr id="0" name=""/>
        <dsp:cNvSpPr/>
      </dsp:nvSpPr>
      <dsp:spPr>
        <a:xfrm>
          <a:off x="1258468" y="2722748"/>
          <a:ext cx="473115" cy="4731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4C2F4C-D84F-439A-BB1F-8640565269DE}">
      <dsp:nvSpPr>
        <dsp:cNvPr id="0" name=""/>
        <dsp:cNvSpPr/>
      </dsp:nvSpPr>
      <dsp:spPr>
        <a:xfrm>
          <a:off x="819155" y="3402729"/>
          <a:ext cx="1351757" cy="89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 Risk management: predicting potential losses or gains based on real-time market data and company-specific factors.</a:t>
          </a:r>
        </a:p>
      </dsp:txBody>
      <dsp:txXfrm>
        <a:off x="819155" y="3402729"/>
        <a:ext cx="1351757" cy="898707"/>
      </dsp:txXfrm>
    </dsp:sp>
    <dsp:sp modelId="{A57F0341-6D27-4BA8-8B7A-4B201CF30CB4}">
      <dsp:nvSpPr>
        <dsp:cNvPr id="0" name=""/>
        <dsp:cNvSpPr/>
      </dsp:nvSpPr>
      <dsp:spPr>
        <a:xfrm>
          <a:off x="2671049" y="2547014"/>
          <a:ext cx="824572" cy="82457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D2247-3EEF-4A7D-8B76-44DF4A291C20}">
      <dsp:nvSpPr>
        <dsp:cNvPr id="0" name=""/>
        <dsp:cNvSpPr/>
      </dsp:nvSpPr>
      <dsp:spPr>
        <a:xfrm>
          <a:off x="2846784" y="2722748"/>
          <a:ext cx="473115" cy="4731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02ED22-5EFF-420A-BC5A-8255912D3C2D}">
      <dsp:nvSpPr>
        <dsp:cNvPr id="0" name=""/>
        <dsp:cNvSpPr/>
      </dsp:nvSpPr>
      <dsp:spPr>
        <a:xfrm>
          <a:off x="2407471" y="3402729"/>
          <a:ext cx="1351757" cy="8987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 Trading predictions: generating buy/sell recommendations by analyzing patterns in historical trading data and market trends.</a:t>
          </a:r>
        </a:p>
      </dsp:txBody>
      <dsp:txXfrm>
        <a:off x="2407471" y="3402729"/>
        <a:ext cx="1351757" cy="8987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E929E-65B3-074F-BD74-84E89CFB02CB}">
      <dsp:nvSpPr>
        <dsp:cNvPr id="0" name=""/>
        <dsp:cNvSpPr/>
      </dsp:nvSpPr>
      <dsp:spPr>
        <a:xfrm>
          <a:off x="0" y="2057400"/>
          <a:ext cx="5486400" cy="0"/>
        </a:xfrm>
        <a:prstGeom prst="lin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042F3DE1-3685-2549-A429-FCA2AD5FD999}">
      <dsp:nvSpPr>
        <dsp:cNvPr id="0" name=""/>
        <dsp:cNvSpPr/>
      </dsp:nvSpPr>
      <dsp:spPr>
        <a:xfrm>
          <a:off x="152804" y="2209647"/>
          <a:ext cx="2234850" cy="46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Sat. 31 May</a:t>
          </a:r>
        </a:p>
      </dsp:txBody>
      <dsp:txXfrm>
        <a:off x="152804" y="2209647"/>
        <a:ext cx="2234850" cy="464972"/>
      </dsp:txXfrm>
    </dsp:sp>
    <dsp:sp modelId="{14DA5BAF-A78F-D144-8344-FCBEC4BC0798}">
      <dsp:nvSpPr>
        <dsp:cNvPr id="0" name=""/>
        <dsp:cNvSpPr/>
      </dsp:nvSpPr>
      <dsp:spPr>
        <a:xfrm>
          <a:off x="428" y="289000"/>
          <a:ext cx="2539603" cy="98658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 Abstract for full papers deadline: Saturday, May 31st. Note that only accepted abstracts will be allowed for full paper submission.</a:t>
          </a:r>
        </a:p>
      </dsp:txBody>
      <dsp:txXfrm>
        <a:off x="48589" y="337161"/>
        <a:ext cx="2443281" cy="890265"/>
      </dsp:txXfrm>
    </dsp:sp>
    <dsp:sp modelId="{21718101-2816-0B49-9308-BAB1FB738C2B}">
      <dsp:nvSpPr>
        <dsp:cNvPr id="0" name=""/>
        <dsp:cNvSpPr/>
      </dsp:nvSpPr>
      <dsp:spPr>
        <a:xfrm>
          <a:off x="1270230" y="1275588"/>
          <a:ext cx="0" cy="781812"/>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DA8A971-0821-F745-B394-D3ED5010B7DD}">
      <dsp:nvSpPr>
        <dsp:cNvPr id="0" name=""/>
        <dsp:cNvSpPr/>
      </dsp:nvSpPr>
      <dsp:spPr>
        <a:xfrm>
          <a:off x="1625774" y="1440180"/>
          <a:ext cx="2234850" cy="46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Sat. 14 June</a:t>
          </a:r>
        </a:p>
      </dsp:txBody>
      <dsp:txXfrm>
        <a:off x="1625774" y="1440180"/>
        <a:ext cx="2234850" cy="464972"/>
      </dsp:txXfrm>
    </dsp:sp>
    <dsp:sp modelId="{7867F558-33BB-3A43-BBF4-9FE68DDA43FE}">
      <dsp:nvSpPr>
        <dsp:cNvPr id="0" name=""/>
        <dsp:cNvSpPr/>
      </dsp:nvSpPr>
      <dsp:spPr>
        <a:xfrm>
          <a:off x="1239369" y="2026539"/>
          <a:ext cx="61722" cy="6172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9EA1B-1C8A-B245-A735-4EBDB6BCC0D5}">
      <dsp:nvSpPr>
        <dsp:cNvPr id="0" name=""/>
        <dsp:cNvSpPr/>
      </dsp:nvSpPr>
      <dsp:spPr>
        <a:xfrm>
          <a:off x="1473398" y="2839211"/>
          <a:ext cx="2539603" cy="98658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 Full Paper submission deadline: Saturday, June 14th. Authors are expected to submit their complete research work by this date.</a:t>
          </a:r>
        </a:p>
      </dsp:txBody>
      <dsp:txXfrm>
        <a:off x="1521559" y="2887372"/>
        <a:ext cx="2443281" cy="890265"/>
      </dsp:txXfrm>
    </dsp:sp>
    <dsp:sp modelId="{4A731782-6F05-9F41-ACA4-AA0AE5E371DB}">
      <dsp:nvSpPr>
        <dsp:cNvPr id="0" name=""/>
        <dsp:cNvSpPr/>
      </dsp:nvSpPr>
      <dsp:spPr>
        <a:xfrm>
          <a:off x="2743200" y="2057400"/>
          <a:ext cx="0" cy="781812"/>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2A7C367-C2E7-8D47-9EB1-1C4BB5A9E909}">
      <dsp:nvSpPr>
        <dsp:cNvPr id="0" name=""/>
        <dsp:cNvSpPr/>
      </dsp:nvSpPr>
      <dsp:spPr>
        <a:xfrm>
          <a:off x="3098744" y="2209647"/>
          <a:ext cx="2234850" cy="46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Sat. 2 Aug.</a:t>
          </a:r>
        </a:p>
      </dsp:txBody>
      <dsp:txXfrm>
        <a:off x="3098744" y="2209647"/>
        <a:ext cx="2234850" cy="464972"/>
      </dsp:txXfrm>
    </dsp:sp>
    <dsp:sp modelId="{FE83E6BB-B7E5-794C-BCCA-C59129DA2818}">
      <dsp:nvSpPr>
        <dsp:cNvPr id="0" name=""/>
        <dsp:cNvSpPr/>
      </dsp:nvSpPr>
      <dsp:spPr>
        <a:xfrm>
          <a:off x="2712339" y="2026539"/>
          <a:ext cx="61722" cy="6172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54B3ED-F1FD-494F-ABA7-7F6B0A959BD4}">
      <dsp:nvSpPr>
        <dsp:cNvPr id="0" name=""/>
        <dsp:cNvSpPr/>
      </dsp:nvSpPr>
      <dsp:spPr>
        <a:xfrm>
          <a:off x="2946368" y="289000"/>
          <a:ext cx="2539603" cy="98658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 2-page stand-alone abstract only deadline: Saturday, August 2nd. This deadline is exclusive and will not be extended.</a:t>
          </a:r>
        </a:p>
      </dsp:txBody>
      <dsp:txXfrm>
        <a:off x="2994529" y="337161"/>
        <a:ext cx="2443281" cy="890265"/>
      </dsp:txXfrm>
    </dsp:sp>
    <dsp:sp modelId="{E568F564-9657-F241-98D6-189D6E9D13A1}">
      <dsp:nvSpPr>
        <dsp:cNvPr id="0" name=""/>
        <dsp:cNvSpPr/>
      </dsp:nvSpPr>
      <dsp:spPr>
        <a:xfrm>
          <a:off x="4216169" y="1275588"/>
          <a:ext cx="0" cy="781812"/>
        </a:xfrm>
        <a:prstGeom prst="line">
          <a:avLst/>
        </a:prstGeom>
        <a:noFill/>
        <a:ln w="9525"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3183E6-A620-DB4E-B319-7A8C502A1C78}">
      <dsp:nvSpPr>
        <dsp:cNvPr id="0" name=""/>
        <dsp:cNvSpPr/>
      </dsp:nvSpPr>
      <dsp:spPr>
        <a:xfrm>
          <a:off x="4185308" y="2026539"/>
          <a:ext cx="61722" cy="61722"/>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3930" y="1008993"/>
            <a:ext cx="6923558" cy="3542045"/>
          </a:xfrm>
        </p:spPr>
        <p:txBody>
          <a:bodyPr anchor="b">
            <a:normAutofit/>
          </a:bodyPr>
          <a:lstStyle/>
          <a:p>
            <a:pPr algn="l">
              <a:lnSpc>
                <a:spcPct val="90000"/>
              </a:lnSpc>
            </a:pPr>
            <a:r>
              <a:rPr lang="en-US" sz="7800"/>
              <a:t>Write paper for FProPer 2025</a:t>
            </a:r>
          </a:p>
        </p:txBody>
      </p:sp>
      <p:sp>
        <p:nvSpPr>
          <p:cNvPr id="3" name="Subtitle 2"/>
          <p:cNvSpPr>
            <a:spLocks noGrp="1"/>
          </p:cNvSpPr>
          <p:nvPr>
            <p:ph type="subTitle" idx="1"/>
          </p:nvPr>
        </p:nvSpPr>
        <p:spPr>
          <a:xfrm>
            <a:off x="963930" y="4582814"/>
            <a:ext cx="5349252" cy="1312657"/>
          </a:xfrm>
        </p:spPr>
        <p:txBody>
          <a:bodyPr anchor="t">
            <a:normAutofit fontScale="92500" lnSpcReduction="20000"/>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l"/>
            <a:r>
              <a:rPr lang="en-US" dirty="0"/>
              <a:t>Generated with Clojure and </a:t>
            </a:r>
            <a:r>
              <a:rPr lang="en-US" dirty="0" err="1"/>
              <a:t>Ollama</a:t>
            </a:r>
            <a:endParaRPr lang="en-US" dirty="0"/>
          </a:p>
          <a:p>
            <a:pPr algn="l"/>
            <a:r>
              <a:rPr lang="en-US" dirty="0"/>
              <a:t>@</a:t>
            </a:r>
            <a:r>
              <a:rPr lang="en-US" dirty="0" err="1"/>
              <a:t>nico</a:t>
            </a:r>
            <a:r>
              <a:rPr lang="en-US" dirty="0"/>
              <a:t>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Write paper for FProPer 2025</a:t>
            </a:r>
          </a:p>
        </p:txBody>
      </p:sp>
      <p:graphicFrame>
        <p:nvGraphicFramePr>
          <p:cNvPr id="6" name="Picture Placeholder 2">
            <a:extLst>
              <a:ext uri="{FF2B5EF4-FFF2-40B4-BE49-F238E27FC236}">
                <a16:creationId xmlns:a16="http://schemas.microsoft.com/office/drawing/2014/main" id="{822E6A68-9E03-3B6F-2CEF-DE077AA34970}"/>
              </a:ext>
            </a:extLst>
          </p:cNvPr>
          <p:cNvGraphicFramePr/>
          <p:nvPr/>
        </p:nvGraphicFramePr>
        <p:xfrm>
          <a:off x="1792288" y="612775"/>
          <a:ext cx="5486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42AB6CD5-926D-A3BE-9173-90AE058C70B1}"/>
              </a:ext>
            </a:extLst>
          </p:cNvPr>
          <p:cNvSpPr>
            <a:spLocks noGrp="1"/>
          </p:cNvSpPr>
          <p:nvPr>
            <p:ph type="body" sz="half" idx="2"/>
          </p:nvPr>
        </p:nvSpPr>
        <p:spPr/>
        <p:txBody>
          <a:bodyPr/>
          <a:lstStyle/>
          <a:p>
            <a:endParaRPr lang="en-J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The workshop solicits two kinds of submissions</a:t>
            </a:r>
          </a:p>
        </p:txBody>
      </p:sp>
      <p:graphicFrame>
        <p:nvGraphicFramePr>
          <p:cNvPr id="6" name="Picture Placeholder 2">
            <a:extLst>
              <a:ext uri="{FF2B5EF4-FFF2-40B4-BE49-F238E27FC236}">
                <a16:creationId xmlns:a16="http://schemas.microsoft.com/office/drawing/2014/main" id="{1982F29F-9493-7C92-0F4A-C28372D247F9}"/>
              </a:ext>
            </a:extLst>
          </p:cNvPr>
          <p:cNvGraphicFramePr/>
          <p:nvPr/>
        </p:nvGraphicFramePr>
        <p:xfrm>
          <a:off x="1792288" y="612775"/>
          <a:ext cx="5486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DFDD2C53-35DF-E03A-CC54-BAFFCB57B8F1}"/>
              </a:ext>
            </a:extLst>
          </p:cNvPr>
          <p:cNvSpPr>
            <a:spLocks noGrp="1"/>
          </p:cNvSpPr>
          <p:nvPr>
            <p:ph type="body" sz="half" idx="2"/>
          </p:nvPr>
        </p:nvSpPr>
        <p:spPr/>
        <p:txBody>
          <a:bodyPr/>
          <a:lstStyle/>
          <a:p>
            <a:endParaRPr lang="en-J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1306440"/>
          </a:xfrm>
        </p:spPr>
        <p:txBody>
          <a:bodyPr vert="horz" lIns="91440" tIns="45720" rIns="91440" bIns="45720" rtlCol="0" anchor="ctr">
            <a:normAutofit/>
          </a:bodyPr>
          <a:lstStyle>
            <a:lvl1pPr algn="l">
              <a:defRPr sz="2000" b="1"/>
            </a:lvl1pPr>
          </a:lstStyle>
          <a:p>
            <a:pPr>
              <a:lnSpc>
                <a:spcPct val="90000"/>
              </a:lnSpc>
            </a:pPr>
            <a:r>
              <a:rPr lang="en-US" sz="3500"/>
              <a:t>Paper Content: Local SLMs, LLMs AI</a:t>
            </a:r>
          </a:p>
        </p:txBody>
      </p:sp>
      <p:pic>
        <p:nvPicPr>
          <p:cNvPr id="8" name="Picture 7">
            <a:extLst>
              <a:ext uri="{FF2B5EF4-FFF2-40B4-BE49-F238E27FC236}">
                <a16:creationId xmlns:a16="http://schemas.microsoft.com/office/drawing/2014/main" id="{979C40AF-1800-5D7B-D8BE-E46A01E92DE5}"/>
              </a:ext>
            </a:extLst>
          </p:cNvPr>
          <p:cNvPicPr>
            <a:picLocks noChangeAspect="1"/>
          </p:cNvPicPr>
          <p:nvPr/>
        </p:nvPicPr>
        <p:blipFill>
          <a:blip r:embed="rId2"/>
          <a:srcRect l="26640" r="28187" b="1"/>
          <a:stretch/>
        </p:blipFill>
        <p:spPr>
          <a:xfrm>
            <a:off x="5991972" y="1843285"/>
            <a:ext cx="2523376" cy="3728611"/>
          </a:xfrm>
          <a:prstGeom prst="rect">
            <a:avLst/>
          </a:prstGeom>
        </p:spPr>
      </p:pic>
      <p:graphicFrame>
        <p:nvGraphicFramePr>
          <p:cNvPr id="6" name="Picture Placeholder 2">
            <a:extLst>
              <a:ext uri="{FF2B5EF4-FFF2-40B4-BE49-F238E27FC236}">
                <a16:creationId xmlns:a16="http://schemas.microsoft.com/office/drawing/2014/main" id="{40F7BE76-878B-64BB-8F73-0765AC215286}"/>
              </a:ext>
            </a:extLst>
          </p:cNvPr>
          <p:cNvGraphicFramePr/>
          <p:nvPr>
            <p:extLst>
              <p:ext uri="{D42A27DB-BD31-4B8C-83A1-F6EECF244321}">
                <p14:modId xmlns:p14="http://schemas.microsoft.com/office/powerpoint/2010/main" val="3677970853"/>
              </p:ext>
            </p:extLst>
          </p:nvPr>
        </p:nvGraphicFramePr>
        <p:xfrm>
          <a:off x="628650" y="1825625"/>
          <a:ext cx="5035549"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Deadlines</a:t>
            </a:r>
          </a:p>
        </p:txBody>
      </p:sp>
      <p:graphicFrame>
        <p:nvGraphicFramePr>
          <p:cNvPr id="6" name="Picture Placeholder 2">
            <a:extLst>
              <a:ext uri="{FF2B5EF4-FFF2-40B4-BE49-F238E27FC236}">
                <a16:creationId xmlns:a16="http://schemas.microsoft.com/office/drawing/2014/main" id="{CC97860A-C5DA-C52E-5477-C0F47381146A}"/>
              </a:ext>
            </a:extLst>
          </p:cNvPr>
          <p:cNvGraphicFramePr/>
          <p:nvPr/>
        </p:nvGraphicFramePr>
        <p:xfrm>
          <a:off x="1792288" y="612775"/>
          <a:ext cx="5486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AF3BB184-B551-4B20-B49A-3410EC291C87}"/>
              </a:ext>
            </a:extLst>
          </p:cNvPr>
          <p:cNvSpPr>
            <a:spLocks noGrp="1"/>
          </p:cNvSpPr>
          <p:nvPr>
            <p:ph type="body" sz="half" idx="2"/>
          </p:nvPr>
        </p:nvSpPr>
        <p:spPr/>
        <p:txBody>
          <a:bodyPr/>
          <a:lstStyle/>
          <a:p>
            <a:endParaRPr lang="en-J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10</TotalTime>
  <Words>319</Words>
  <Application>Microsoft Macintosh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Write paper for FProPer 2025</vt:lpstr>
      <vt:lpstr>Write paper for FProPer 2025</vt:lpstr>
      <vt:lpstr>The workshop solicits two kinds of submissions</vt:lpstr>
      <vt:lpstr>Paper Content: Local SLMs, LLMs AI</vt:lpstr>
      <vt:lpstr>Deadlines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Nicolas Modrzyk</cp:lastModifiedBy>
  <cp:revision>3</cp:revision>
  <dcterms:created xsi:type="dcterms:W3CDTF">2006-08-16T00:00:00Z</dcterms:created>
  <dcterms:modified xsi:type="dcterms:W3CDTF">2025-04-15T05:09:15Z</dcterms:modified>
</cp:coreProperties>
</file>