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9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Slide 1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Generated with Clojure and Ollama</a:t>
            </a: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Slide 1</a:t>
            </a:r>
            <a:endParaRPr lang="en-US" smtClean="0"/>
          </a:p>
        </p:txBody>
      </p:sp>
      <p:sp xmlns:r="http://schemas.openxmlformats.org/officeDocument/2006/relationships"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  <a:p>
            <a:pPr lvl="1">
              <a:buFont typeface="Arial"/>
              <a:buChar char="•"/>
            </a:pPr>
            <a:r>
              <a:rPr lang="en-US"/>
              <a:t>Functional Programming Paradigm: Immutable data structures and pure functions.</a:t>
            </a:r>
          </a:p>
          <a:p>
            <a:pPr lvl="1">
              <a:buFont typeface="Arial"/>
              <a:buChar char="•"/>
            </a:pPr>
            <a:r>
              <a:rPr lang="en-US"/>
              <a:t>Homoiconicity: Code is also data and vice versa. Makes it easier to write macros.</a:t>
            </a:r>
          </a:p>
          <a:p>
            <a:pPr lvl="1">
              <a:buFont typeface="Arial"/>
              <a:buChar char="•"/>
            </a:pPr>
            <a:r>
              <a:rPr lang="en-US"/>
              <a:t>Persistent Data Structures: Changes to data structure do not affect the original.</a:t>
            </a:r>
          </a:p>
          <a:p>
            <a:pPr lvl="1">
              <a:buFont typeface="Arial"/>
              <a:buChar char="•"/>
            </a:pPr>
            <a:r>
              <a:rPr lang="en-US"/>
              <a:t>Higher-Order Functions: Functions that can take other functions as arguments or return functions.</a:t>
            </a:r>
          </a:p>
        </p:txBody>
      </p:sp>
      <p:sp xmlns:r="http://schemas.openxmlformats.org/officeDocument/2006/relationships"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Slide 2</a:t>
            </a:r>
            <a:endParaRPr lang="en-US" smtClean="0"/>
          </a:p>
        </p:txBody>
      </p:sp>
      <p:sp xmlns:r="http://schemas.openxmlformats.org/officeDocument/2006/relationships"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  <a:p>
            <a:pPr lvl="1">
              <a:buFont typeface="Arial"/>
              <a:buChar char="•"/>
            </a:pPr>
            <a:r>
              <a:rPr lang="en-US"/>
              <a:t>Variables: declare variables using let keyword. Variables are immutable by default unless explicitly made mutable.</a:t>
            </a:r>
          </a:p>
          <a:p>
            <a:pPr lvl="1">
              <a:buFont typeface="Arial"/>
              <a:buChar char="•"/>
            </a:pPr>
            <a:r>
              <a:rPr lang="en-US"/>
              <a:t>Functions: functions in Rust are defined using fn keyword. Functions can take arguments and return values just like other languages.</a:t>
            </a:r>
          </a:p>
          <a:p>
            <a:pPr lvl="1">
              <a:buFont typeface="Arial"/>
              <a:buChar char="•"/>
            </a:pPr>
            <a:r>
              <a:rPr lang="en-US"/>
              <a:t>Pattern Matching: Rust has a powerful pattern matching system, which is used extensively in the language. It allows developers to destructure data and handle different cases explicitly.</a:t>
            </a:r>
          </a:p>
          <a:p>
            <a:pPr lvl="1">
              <a:buFont typeface="Arial"/>
              <a:buChar char="•"/>
            </a:pPr>
            <a:r>
              <a:rPr lang="en-US"/>
              <a:t>Ownership: Ownership is one of the main concepts in Rust. It ensures that each value has ownership and there are no null or dangling references.</a:t>
            </a:r>
          </a:p>
        </p:txBody>
      </p:sp>
      <p:sp xmlns:r="http://schemas.openxmlformats.org/officeDocument/2006/relationships"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