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51"/>
  </p:notesMasterIdLst>
  <p:handoutMasterIdLst>
    <p:handoutMasterId r:id="rId52"/>
  </p:handoutMasterIdLst>
  <p:sldIdLst>
    <p:sldId id="333" r:id="rId2"/>
    <p:sldId id="385" r:id="rId3"/>
    <p:sldId id="412" r:id="rId4"/>
    <p:sldId id="352" r:id="rId5"/>
    <p:sldId id="406" r:id="rId6"/>
    <p:sldId id="407" r:id="rId7"/>
    <p:sldId id="408" r:id="rId8"/>
    <p:sldId id="409" r:id="rId9"/>
    <p:sldId id="351" r:id="rId10"/>
    <p:sldId id="371" r:id="rId11"/>
    <p:sldId id="378" r:id="rId12"/>
    <p:sldId id="379" r:id="rId13"/>
    <p:sldId id="382" r:id="rId14"/>
    <p:sldId id="413" r:id="rId15"/>
    <p:sldId id="386" r:id="rId16"/>
    <p:sldId id="388" r:id="rId17"/>
    <p:sldId id="389" r:id="rId18"/>
    <p:sldId id="390" r:id="rId19"/>
    <p:sldId id="392" r:id="rId20"/>
    <p:sldId id="393" r:id="rId21"/>
    <p:sldId id="394" r:id="rId22"/>
    <p:sldId id="396" r:id="rId23"/>
    <p:sldId id="397" r:id="rId24"/>
    <p:sldId id="398" r:id="rId25"/>
    <p:sldId id="400" r:id="rId26"/>
    <p:sldId id="401" r:id="rId27"/>
    <p:sldId id="402" r:id="rId28"/>
    <p:sldId id="404" r:id="rId29"/>
    <p:sldId id="405" r:id="rId30"/>
    <p:sldId id="354" r:id="rId31"/>
    <p:sldId id="366" r:id="rId32"/>
    <p:sldId id="367" r:id="rId33"/>
    <p:sldId id="355" r:id="rId34"/>
    <p:sldId id="365" r:id="rId35"/>
    <p:sldId id="411" r:id="rId36"/>
    <p:sldId id="356" r:id="rId37"/>
    <p:sldId id="384" r:id="rId38"/>
    <p:sldId id="414" r:id="rId39"/>
    <p:sldId id="363" r:id="rId40"/>
    <p:sldId id="358" r:id="rId41"/>
    <p:sldId id="359" r:id="rId42"/>
    <p:sldId id="360" r:id="rId43"/>
    <p:sldId id="361" r:id="rId44"/>
    <p:sldId id="357" r:id="rId45"/>
    <p:sldId id="350" r:id="rId46"/>
    <p:sldId id="374" r:id="rId47"/>
    <p:sldId id="375" r:id="rId48"/>
    <p:sldId id="376" r:id="rId49"/>
    <p:sldId id="380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3F"/>
    <a:srgbClr val="FF7F7F"/>
    <a:srgbClr val="E3173E"/>
    <a:srgbClr val="004280"/>
    <a:srgbClr val="D9B766"/>
    <a:srgbClr val="BFBFBF"/>
    <a:srgbClr val="444655"/>
    <a:srgbClr val="444648"/>
    <a:srgbClr val="000000"/>
    <a:srgbClr val="004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1906" autoAdjust="0"/>
  </p:normalViewPr>
  <p:slideViewPr>
    <p:cSldViewPr snapToGrid="0" snapToObjects="1">
      <p:cViewPr varScale="1">
        <p:scale>
          <a:sx n="112" d="100"/>
          <a:sy n="112" d="100"/>
        </p:scale>
        <p:origin x="17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image" Target="../media/image23.jp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45E696-02E7-496C-8DB6-F2C97422EF0A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52D9215-5FE0-4592-900C-5C7DA9AF6C24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以高质量数据为分析基础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5A20AFE9-3B44-47BB-8872-42AFCFB47C2C}" type="parTrans" cxnId="{2BA67B31-E2E5-432D-BEC2-DC7BEB266EEC}">
      <dgm:prSet/>
      <dgm:spPr/>
      <dgm:t>
        <a:bodyPr/>
        <a:lstStyle/>
        <a:p>
          <a:endParaRPr lang="zh-CN" altLang="en-US"/>
        </a:p>
      </dgm:t>
    </dgm:pt>
    <dgm:pt modelId="{49C35D1D-D86E-44E7-B211-FBC69153892B}" type="sibTrans" cxnId="{2BA67B31-E2E5-432D-BEC2-DC7BEB266EEC}">
      <dgm:prSet/>
      <dgm:spPr/>
      <dgm:t>
        <a:bodyPr/>
        <a:lstStyle/>
        <a:p>
          <a:endParaRPr lang="zh-CN" altLang="en-US"/>
        </a:p>
      </dgm:t>
    </dgm:pt>
    <dgm:pt modelId="{4A35971B-9780-4383-8A63-9BA145931C09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外部结构化数据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35DC6382-CB56-4362-B5FD-80CA1ABA8BFB}" type="parTrans" cxnId="{327F9F82-0597-41EA-A9CA-62B7AF587C0D}">
      <dgm:prSet/>
      <dgm:spPr/>
      <dgm:t>
        <a:bodyPr/>
        <a:lstStyle/>
        <a:p>
          <a:endParaRPr lang="zh-CN" altLang="en-US"/>
        </a:p>
      </dgm:t>
    </dgm:pt>
    <dgm:pt modelId="{AA4BF70D-F621-4F1F-BD10-0CCE769E6DDB}" type="sibTrans" cxnId="{327F9F82-0597-41EA-A9CA-62B7AF587C0D}">
      <dgm:prSet/>
      <dgm:spPr/>
      <dgm:t>
        <a:bodyPr/>
        <a:lstStyle/>
        <a:p>
          <a:endParaRPr lang="zh-CN" altLang="en-US"/>
        </a:p>
      </dgm:t>
    </dgm:pt>
    <dgm:pt modelId="{F47F6C19-E107-44FA-9BF6-C8C20E05D245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外部非结构化数据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39DBA387-BDE9-4C41-B32F-81FF85B9F10B}" type="parTrans" cxnId="{7EFB1620-B292-40FD-A863-2FC974F354E1}">
      <dgm:prSet/>
      <dgm:spPr/>
      <dgm:t>
        <a:bodyPr/>
        <a:lstStyle/>
        <a:p>
          <a:endParaRPr lang="zh-CN" altLang="en-US"/>
        </a:p>
      </dgm:t>
    </dgm:pt>
    <dgm:pt modelId="{55C2C8F4-ADEC-421F-8F2E-81D46BFDB2BC}" type="sibTrans" cxnId="{7EFB1620-B292-40FD-A863-2FC974F354E1}">
      <dgm:prSet/>
      <dgm:spPr/>
      <dgm:t>
        <a:bodyPr/>
        <a:lstStyle/>
        <a:p>
          <a:endParaRPr lang="zh-CN" altLang="en-US"/>
        </a:p>
      </dgm:t>
    </dgm:pt>
    <dgm:pt modelId="{BA87970A-841D-44A3-808B-66641F5D02A0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以模式提取</a:t>
          </a:r>
          <a:r>
            <a:rPr lang="en-US" altLang="zh-CN" b="1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信息压缩为手段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03FECD45-95BB-4D17-A2F8-CCB22AB0591F}" type="parTrans" cxnId="{06CCD99B-293A-4BBF-B58F-7332FF357E3C}">
      <dgm:prSet/>
      <dgm:spPr/>
      <dgm:t>
        <a:bodyPr/>
        <a:lstStyle/>
        <a:p>
          <a:endParaRPr lang="zh-CN" altLang="en-US"/>
        </a:p>
      </dgm:t>
    </dgm:pt>
    <dgm:pt modelId="{492A1964-C02B-4381-936F-92C6CAF4D166}" type="sibTrans" cxnId="{06CCD99B-293A-4BBF-B58F-7332FF357E3C}">
      <dgm:prSet/>
      <dgm:spPr/>
      <dgm:t>
        <a:bodyPr/>
        <a:lstStyle/>
        <a:p>
          <a:endParaRPr lang="zh-CN" altLang="en-US"/>
        </a:p>
      </dgm:t>
    </dgm:pt>
    <dgm:pt modelId="{F36CA081-B8B4-4FB5-8035-05DCAD702848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线性空间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8E2A2499-05C9-4D93-8C7A-BC681D0E56E6}" type="parTrans" cxnId="{937CB312-3CEC-4770-AAE8-D5EAA4135C5B}">
      <dgm:prSet/>
      <dgm:spPr/>
      <dgm:t>
        <a:bodyPr/>
        <a:lstStyle/>
        <a:p>
          <a:endParaRPr lang="zh-CN" altLang="en-US"/>
        </a:p>
      </dgm:t>
    </dgm:pt>
    <dgm:pt modelId="{ABEFAB29-ED94-4E88-9541-41B8E8ABF42A}" type="sibTrans" cxnId="{937CB312-3CEC-4770-AAE8-D5EAA4135C5B}">
      <dgm:prSet/>
      <dgm:spPr/>
      <dgm:t>
        <a:bodyPr/>
        <a:lstStyle/>
        <a:p>
          <a:endParaRPr lang="zh-CN" altLang="en-US"/>
        </a:p>
      </dgm:t>
    </dgm:pt>
    <dgm:pt modelId="{EA0D2776-E3F7-4B3B-8917-BC377E24B081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编码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3A27AB52-8BB1-4D1B-B4CE-E084C31ED0C0}" type="parTrans" cxnId="{2AD93307-340D-4E18-9909-1D3D6E0769F6}">
      <dgm:prSet/>
      <dgm:spPr/>
      <dgm:t>
        <a:bodyPr/>
        <a:lstStyle/>
        <a:p>
          <a:endParaRPr lang="zh-CN" altLang="en-US"/>
        </a:p>
      </dgm:t>
    </dgm:pt>
    <dgm:pt modelId="{C8332253-B2AA-44FE-A106-14D3B0FD08F5}" type="sibTrans" cxnId="{2AD93307-340D-4E18-9909-1D3D6E0769F6}">
      <dgm:prSet/>
      <dgm:spPr/>
      <dgm:t>
        <a:bodyPr/>
        <a:lstStyle/>
        <a:p>
          <a:endParaRPr lang="zh-CN" altLang="en-US"/>
        </a:p>
      </dgm:t>
    </dgm:pt>
    <dgm:pt modelId="{5F50699E-9644-408B-B60F-5638E5E39A73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在模式</a:t>
          </a:r>
          <a:r>
            <a:rPr lang="en-US" altLang="zh-CN" b="1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信息压缩与预测效果间得到权衡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62C707D5-07B6-44EB-ACD2-09C9E5AE239F}" type="parTrans" cxnId="{9E7A38AC-328D-42EC-AB79-23495134B7EC}">
      <dgm:prSet/>
      <dgm:spPr/>
      <dgm:t>
        <a:bodyPr/>
        <a:lstStyle/>
        <a:p>
          <a:endParaRPr lang="zh-CN" altLang="en-US"/>
        </a:p>
      </dgm:t>
    </dgm:pt>
    <dgm:pt modelId="{76587E95-9397-4109-B252-557CDD194337}" type="sibTrans" cxnId="{9E7A38AC-328D-42EC-AB79-23495134B7EC}">
      <dgm:prSet/>
      <dgm:spPr/>
      <dgm:t>
        <a:bodyPr/>
        <a:lstStyle/>
        <a:p>
          <a:endParaRPr lang="zh-CN" altLang="en-US"/>
        </a:p>
      </dgm:t>
    </dgm:pt>
    <dgm:pt modelId="{EB4857C8-5E4C-4F3A-BFDA-1818D553CC9E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模型选择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336A3A23-9882-4BC7-9F5C-F67EE6C389AC}" type="parTrans" cxnId="{A54E0C00-7F71-48F0-861B-2EE37E666E2C}">
      <dgm:prSet/>
      <dgm:spPr/>
      <dgm:t>
        <a:bodyPr/>
        <a:lstStyle/>
        <a:p>
          <a:endParaRPr lang="zh-CN" altLang="en-US"/>
        </a:p>
      </dgm:t>
    </dgm:pt>
    <dgm:pt modelId="{8CD5695B-3FCA-4FDB-83ED-4D21185D801F}" type="sibTrans" cxnId="{A54E0C00-7F71-48F0-861B-2EE37E666E2C}">
      <dgm:prSet/>
      <dgm:spPr/>
      <dgm:t>
        <a:bodyPr/>
        <a:lstStyle/>
        <a:p>
          <a:endParaRPr lang="zh-CN" altLang="en-US"/>
        </a:p>
      </dgm:t>
    </dgm:pt>
    <dgm:pt modelId="{FF7FBD92-D2FA-4299-A2E8-BE55C02D3259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参数调优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00F15F7E-B553-4DE3-A7D5-6535F4937B79}" type="parTrans" cxnId="{3EB2AFD7-A0A4-4D13-8DDA-06A698DBF3AB}">
      <dgm:prSet/>
      <dgm:spPr/>
      <dgm:t>
        <a:bodyPr/>
        <a:lstStyle/>
        <a:p>
          <a:endParaRPr lang="zh-CN" altLang="en-US"/>
        </a:p>
      </dgm:t>
    </dgm:pt>
    <dgm:pt modelId="{C20EBD4D-7BCE-46AB-A3E2-65C4F3491BDC}" type="sibTrans" cxnId="{3EB2AFD7-A0A4-4D13-8DDA-06A698DBF3AB}">
      <dgm:prSet/>
      <dgm:spPr/>
      <dgm:t>
        <a:bodyPr/>
        <a:lstStyle/>
        <a:p>
          <a:endParaRPr lang="zh-CN" altLang="en-US"/>
        </a:p>
      </dgm:t>
    </dgm:pt>
    <dgm:pt modelId="{D6F333DC-12A6-41BC-9B49-DC7B838DCB97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内部经营性数据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8B2CAA5-CC66-4F6F-BF21-CB8B9D185AC1}" type="parTrans" cxnId="{781CC53E-8ACD-49F1-AB86-14715B578AD8}">
      <dgm:prSet/>
      <dgm:spPr/>
      <dgm:t>
        <a:bodyPr/>
        <a:lstStyle/>
        <a:p>
          <a:endParaRPr lang="zh-CN" altLang="en-US"/>
        </a:p>
      </dgm:t>
    </dgm:pt>
    <dgm:pt modelId="{A0EED843-11A1-43AF-AB50-AD558BD0CA45}" type="sibTrans" cxnId="{781CC53E-8ACD-49F1-AB86-14715B578AD8}">
      <dgm:prSet/>
      <dgm:spPr/>
      <dgm:t>
        <a:bodyPr/>
        <a:lstStyle/>
        <a:p>
          <a:endParaRPr lang="zh-CN" altLang="en-US"/>
        </a:p>
      </dgm:t>
    </dgm:pt>
    <dgm:pt modelId="{47691B21-DAE7-439B-B32B-599D02CA59E5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参数概率分布空间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2D738B09-219A-4E57-97BD-B822F842E5BF}" type="parTrans" cxnId="{42B127A9-E8F3-4E0A-8FFD-2A5C6EE139DE}">
      <dgm:prSet/>
      <dgm:spPr/>
      <dgm:t>
        <a:bodyPr/>
        <a:lstStyle/>
        <a:p>
          <a:endParaRPr lang="zh-CN" altLang="en-US"/>
        </a:p>
      </dgm:t>
    </dgm:pt>
    <dgm:pt modelId="{9CC2E3E5-5537-4B2B-A1CC-3D83ECEC360E}" type="sibTrans" cxnId="{42B127A9-E8F3-4E0A-8FFD-2A5C6EE139DE}">
      <dgm:prSet/>
      <dgm:spPr/>
      <dgm:t>
        <a:bodyPr/>
        <a:lstStyle/>
        <a:p>
          <a:endParaRPr lang="zh-CN" altLang="en-US"/>
        </a:p>
      </dgm:t>
    </dgm:pt>
    <dgm:pt modelId="{2B94D519-84BA-443E-9E2A-93C28889E37B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模型整合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B798BBDF-1110-45DB-A142-BD4EE0C713C2}" type="parTrans" cxnId="{95B1823C-AB76-4FF1-A56E-76740F2DCFAA}">
      <dgm:prSet/>
      <dgm:spPr/>
      <dgm:t>
        <a:bodyPr/>
        <a:lstStyle/>
        <a:p>
          <a:endParaRPr lang="zh-CN" altLang="en-US"/>
        </a:p>
      </dgm:t>
    </dgm:pt>
    <dgm:pt modelId="{CF5E18D6-7581-4819-A7AC-9EA1F13F6DA3}" type="sibTrans" cxnId="{95B1823C-AB76-4FF1-A56E-76740F2DCFAA}">
      <dgm:prSet/>
      <dgm:spPr/>
      <dgm:t>
        <a:bodyPr/>
        <a:lstStyle/>
        <a:p>
          <a:endParaRPr lang="zh-CN" altLang="en-US"/>
        </a:p>
      </dgm:t>
    </dgm:pt>
    <dgm:pt modelId="{F8734744-D08C-47EC-90D0-7207A319A8D5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实现了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D3F4BD5-6F91-4E40-8ACC-552BB5639C0C}" type="parTrans" cxnId="{7534FF47-6051-40BB-9057-2C42AE98048B}">
      <dgm:prSet/>
      <dgm:spPr/>
      <dgm:t>
        <a:bodyPr/>
        <a:lstStyle/>
        <a:p>
          <a:endParaRPr lang="zh-CN" altLang="en-US"/>
        </a:p>
      </dgm:t>
    </dgm:pt>
    <dgm:pt modelId="{5F529412-E38A-4359-A754-44680CA4929D}" type="sibTrans" cxnId="{7534FF47-6051-40BB-9057-2C42AE98048B}">
      <dgm:prSet/>
      <dgm:spPr/>
      <dgm:t>
        <a:bodyPr/>
        <a:lstStyle/>
        <a:p>
          <a:endParaRPr lang="zh-CN" altLang="en-US"/>
        </a:p>
      </dgm:t>
    </dgm:pt>
    <dgm:pt modelId="{4D4FCAFD-8F17-4BFA-8A8B-7CD5BAC2B563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统计预测与分类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D86809D3-87BF-49DC-9281-9002CAB57927}" type="parTrans" cxnId="{A03869D3-ECD3-4D27-B413-4337C461CD11}">
      <dgm:prSet/>
      <dgm:spPr/>
      <dgm:t>
        <a:bodyPr/>
        <a:lstStyle/>
        <a:p>
          <a:endParaRPr lang="zh-CN" altLang="en-US"/>
        </a:p>
      </dgm:t>
    </dgm:pt>
    <dgm:pt modelId="{1F1FCA46-2020-44DF-A46C-30034955E1C3}" type="sibTrans" cxnId="{A03869D3-ECD3-4D27-B413-4337C461CD11}">
      <dgm:prSet/>
      <dgm:spPr/>
      <dgm:t>
        <a:bodyPr/>
        <a:lstStyle/>
        <a:p>
          <a:endParaRPr lang="zh-CN" altLang="en-US"/>
        </a:p>
      </dgm:t>
    </dgm:pt>
    <dgm:pt modelId="{43F1DE05-5AA2-4380-A038-4F0D5821A2AB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机器学习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61B296D-4F28-433D-B5B5-0503D22D4CB2}" type="parTrans" cxnId="{95CE3E58-53CC-45ED-BE07-BE608EC683B1}">
      <dgm:prSet/>
      <dgm:spPr/>
      <dgm:t>
        <a:bodyPr/>
        <a:lstStyle/>
        <a:p>
          <a:endParaRPr lang="zh-CN" altLang="en-US"/>
        </a:p>
      </dgm:t>
    </dgm:pt>
    <dgm:pt modelId="{945458A1-39EB-4262-B98C-CB77B799EE92}" type="sibTrans" cxnId="{95CE3E58-53CC-45ED-BE07-BE608EC683B1}">
      <dgm:prSet/>
      <dgm:spPr/>
      <dgm:t>
        <a:bodyPr/>
        <a:lstStyle/>
        <a:p>
          <a:endParaRPr lang="zh-CN" altLang="en-US"/>
        </a:p>
      </dgm:t>
    </dgm:pt>
    <dgm:pt modelId="{0ACBCA98-9C25-4C4F-B529-8343D32B3B0A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人工智能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952321F-6CEC-4BE5-AB36-8EC1DB9A1E90}" type="parTrans" cxnId="{C9284925-E2FD-4C36-913D-3DB383B885E7}">
      <dgm:prSet/>
      <dgm:spPr/>
      <dgm:t>
        <a:bodyPr/>
        <a:lstStyle/>
        <a:p>
          <a:endParaRPr lang="zh-CN" altLang="en-US"/>
        </a:p>
      </dgm:t>
    </dgm:pt>
    <dgm:pt modelId="{027AF32F-FBB7-4262-815D-F1052E2B5101}" type="sibTrans" cxnId="{C9284925-E2FD-4C36-913D-3DB383B885E7}">
      <dgm:prSet/>
      <dgm:spPr/>
      <dgm:t>
        <a:bodyPr/>
        <a:lstStyle/>
        <a:p>
          <a:endParaRPr lang="zh-CN" altLang="en-US"/>
        </a:p>
      </dgm:t>
    </dgm:pt>
    <dgm:pt modelId="{E96AB879-A6AA-4E8C-91F4-AD2FBDB606C0}" type="pres">
      <dgm:prSet presAssocID="{CF45E696-02E7-496C-8DB6-F2C97422EF0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588F8F-E350-4BB1-9456-1863F68B1EFF}" type="pres">
      <dgm:prSet presAssocID="{F8734744-D08C-47EC-90D0-7207A319A8D5}" presName="boxAndChildren" presStyleCnt="0"/>
      <dgm:spPr/>
    </dgm:pt>
    <dgm:pt modelId="{E8F6CBA7-9623-4CF1-A4DD-2F05E8801E32}" type="pres">
      <dgm:prSet presAssocID="{F8734744-D08C-47EC-90D0-7207A319A8D5}" presName="parentTextBox" presStyleLbl="node1" presStyleIdx="0" presStyleCnt="4"/>
      <dgm:spPr/>
      <dgm:t>
        <a:bodyPr/>
        <a:lstStyle/>
        <a:p>
          <a:endParaRPr lang="zh-CN" altLang="en-US"/>
        </a:p>
      </dgm:t>
    </dgm:pt>
    <dgm:pt modelId="{897CD509-A17F-4A68-AFB3-0AE42EA7F13C}" type="pres">
      <dgm:prSet presAssocID="{F8734744-D08C-47EC-90D0-7207A319A8D5}" presName="entireBox" presStyleLbl="node1" presStyleIdx="0" presStyleCnt="4"/>
      <dgm:spPr/>
      <dgm:t>
        <a:bodyPr/>
        <a:lstStyle/>
        <a:p>
          <a:endParaRPr lang="zh-CN" altLang="en-US"/>
        </a:p>
      </dgm:t>
    </dgm:pt>
    <dgm:pt modelId="{E7CA8C96-F1FC-4041-B7AD-05B6CD909D6D}" type="pres">
      <dgm:prSet presAssocID="{F8734744-D08C-47EC-90D0-7207A319A8D5}" presName="descendantBox" presStyleCnt="0"/>
      <dgm:spPr/>
    </dgm:pt>
    <dgm:pt modelId="{5C75B107-291E-459E-897E-1F6F6DC317DE}" type="pres">
      <dgm:prSet presAssocID="{4D4FCAFD-8F17-4BFA-8A8B-7CD5BAC2B563}" presName="childTextBox" presStyleLbl="fgAccFollowNode1" presStyleIdx="0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A665BF-7749-4D2C-BCB8-96DA799056B9}" type="pres">
      <dgm:prSet presAssocID="{43F1DE05-5AA2-4380-A038-4F0D5821A2AB}" presName="childTextBox" presStyleLbl="fgAccFollowNode1" presStyleIdx="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9B5FE9-F64C-4B21-A00F-5DDD2D07FA76}" type="pres">
      <dgm:prSet presAssocID="{0ACBCA98-9C25-4C4F-B529-8343D32B3B0A}" presName="childTextBox" presStyleLbl="fg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5DA486-DECF-4F0F-AA0C-1DCDC46BFA07}" type="pres">
      <dgm:prSet presAssocID="{76587E95-9397-4109-B252-557CDD194337}" presName="sp" presStyleCnt="0"/>
      <dgm:spPr/>
    </dgm:pt>
    <dgm:pt modelId="{41F49D9C-D5EE-4B04-B6A8-74FA49E883B3}" type="pres">
      <dgm:prSet presAssocID="{5F50699E-9644-408B-B60F-5638E5E39A73}" presName="arrowAndChildren" presStyleCnt="0"/>
      <dgm:spPr/>
    </dgm:pt>
    <dgm:pt modelId="{F6A4BA10-AEF8-4E27-9CEC-F37B8925A2FE}" type="pres">
      <dgm:prSet presAssocID="{5F50699E-9644-408B-B60F-5638E5E39A73}" presName="parentTextArrow" presStyleLbl="node1" presStyleIdx="0" presStyleCnt="4"/>
      <dgm:spPr/>
      <dgm:t>
        <a:bodyPr/>
        <a:lstStyle/>
        <a:p>
          <a:endParaRPr lang="zh-CN" altLang="en-US"/>
        </a:p>
      </dgm:t>
    </dgm:pt>
    <dgm:pt modelId="{D44C2EB8-D618-4072-A36D-AF18364DDCF3}" type="pres">
      <dgm:prSet presAssocID="{5F50699E-9644-408B-B60F-5638E5E39A73}" presName="arrow" presStyleLbl="node1" presStyleIdx="1" presStyleCnt="4"/>
      <dgm:spPr/>
      <dgm:t>
        <a:bodyPr/>
        <a:lstStyle/>
        <a:p>
          <a:endParaRPr lang="zh-CN" altLang="en-US"/>
        </a:p>
      </dgm:t>
    </dgm:pt>
    <dgm:pt modelId="{8AA12A7F-F9E6-4F6C-AD99-F4CE91491303}" type="pres">
      <dgm:prSet presAssocID="{5F50699E-9644-408B-B60F-5638E5E39A73}" presName="descendantArrow" presStyleCnt="0"/>
      <dgm:spPr/>
    </dgm:pt>
    <dgm:pt modelId="{E4FEF63F-33C0-4B6D-9213-B98EEB1482E8}" type="pres">
      <dgm:prSet presAssocID="{EB4857C8-5E4C-4F3A-BFDA-1818D553CC9E}" presName="childTextArrow" presStyleLbl="fgAccFollowNode1" presStyleIdx="3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05E6B2-8AA1-49F3-B63F-75BBC65F86E5}" type="pres">
      <dgm:prSet presAssocID="{FF7FBD92-D2FA-4299-A2E8-BE55C02D3259}" presName="childTextArrow" presStyleLbl="fgAccFollowNode1" presStyleIdx="4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88BED7-2374-4C06-B0FC-9E974E5AE18C}" type="pres">
      <dgm:prSet presAssocID="{2B94D519-84BA-443E-9E2A-93C28889E37B}" presName="childTextArrow" presStyleLbl="fg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45509B-8D23-4929-9748-85C9EC8236D4}" type="pres">
      <dgm:prSet presAssocID="{492A1964-C02B-4381-936F-92C6CAF4D166}" presName="sp" presStyleCnt="0"/>
      <dgm:spPr/>
    </dgm:pt>
    <dgm:pt modelId="{A4C28137-E2E9-4BBF-9975-9F3C3AAF4BC9}" type="pres">
      <dgm:prSet presAssocID="{BA87970A-841D-44A3-808B-66641F5D02A0}" presName="arrowAndChildren" presStyleCnt="0"/>
      <dgm:spPr/>
    </dgm:pt>
    <dgm:pt modelId="{0DFF6523-048C-4150-B175-935CAF411EBA}" type="pres">
      <dgm:prSet presAssocID="{BA87970A-841D-44A3-808B-66641F5D02A0}" presName="parentTextArrow" presStyleLbl="node1" presStyleIdx="1" presStyleCnt="4"/>
      <dgm:spPr/>
      <dgm:t>
        <a:bodyPr/>
        <a:lstStyle/>
        <a:p>
          <a:endParaRPr lang="zh-CN" altLang="en-US"/>
        </a:p>
      </dgm:t>
    </dgm:pt>
    <dgm:pt modelId="{1DC943EB-0026-4A48-9BDC-C0DDAD6AAEEB}" type="pres">
      <dgm:prSet presAssocID="{BA87970A-841D-44A3-808B-66641F5D02A0}" presName="arrow" presStyleLbl="node1" presStyleIdx="2" presStyleCnt="4"/>
      <dgm:spPr/>
      <dgm:t>
        <a:bodyPr/>
        <a:lstStyle/>
        <a:p>
          <a:endParaRPr lang="zh-CN" altLang="en-US"/>
        </a:p>
      </dgm:t>
    </dgm:pt>
    <dgm:pt modelId="{538FBD6D-DCC7-4CB2-8661-04339578E471}" type="pres">
      <dgm:prSet presAssocID="{BA87970A-841D-44A3-808B-66641F5D02A0}" presName="descendantArrow" presStyleCnt="0"/>
      <dgm:spPr/>
    </dgm:pt>
    <dgm:pt modelId="{0CC4A407-BF2A-465A-A74C-F3EEFBBFFDE0}" type="pres">
      <dgm:prSet presAssocID="{F36CA081-B8B4-4FB5-8035-05DCAD702848}" presName="childTextArrow" presStyleLbl="fgAccFollowNode1" presStyleIdx="6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AD07F6-B88E-44CE-B296-CADFBDBCBF22}" type="pres">
      <dgm:prSet presAssocID="{EA0D2776-E3F7-4B3B-8917-BC377E24B081}" presName="childTextArrow" presStyleLbl="fgAccFollowNode1" presStyleIdx="7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BC5AC3-7A4A-4371-A10B-09C2874AB7AE}" type="pres">
      <dgm:prSet presAssocID="{47691B21-DAE7-439B-B32B-599D02CA59E5}" presName="childTextArrow" presStyleLbl="fg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18E07E-C2BD-4F71-A9A3-1B2A2B255071}" type="pres">
      <dgm:prSet presAssocID="{49C35D1D-D86E-44E7-B211-FBC69153892B}" presName="sp" presStyleCnt="0"/>
      <dgm:spPr/>
    </dgm:pt>
    <dgm:pt modelId="{889E9146-9630-477D-B487-3BEE1E617528}" type="pres">
      <dgm:prSet presAssocID="{D52D9215-5FE0-4592-900C-5C7DA9AF6C24}" presName="arrowAndChildren" presStyleCnt="0"/>
      <dgm:spPr/>
    </dgm:pt>
    <dgm:pt modelId="{6420097E-886F-4C34-8F43-5DE7FF830B7D}" type="pres">
      <dgm:prSet presAssocID="{D52D9215-5FE0-4592-900C-5C7DA9AF6C24}" presName="parentTextArrow" presStyleLbl="node1" presStyleIdx="2" presStyleCnt="4"/>
      <dgm:spPr/>
      <dgm:t>
        <a:bodyPr/>
        <a:lstStyle/>
        <a:p>
          <a:endParaRPr lang="zh-CN" altLang="en-US"/>
        </a:p>
      </dgm:t>
    </dgm:pt>
    <dgm:pt modelId="{F76C8DC8-5FD7-4A73-A98F-D2606C57596D}" type="pres">
      <dgm:prSet presAssocID="{D52D9215-5FE0-4592-900C-5C7DA9AF6C24}" presName="arrow" presStyleLbl="node1" presStyleIdx="3" presStyleCnt="4"/>
      <dgm:spPr/>
      <dgm:t>
        <a:bodyPr/>
        <a:lstStyle/>
        <a:p>
          <a:endParaRPr lang="zh-CN" altLang="en-US"/>
        </a:p>
      </dgm:t>
    </dgm:pt>
    <dgm:pt modelId="{AE4248C4-5A40-48D5-8B13-FB4A33B0BCBB}" type="pres">
      <dgm:prSet presAssocID="{D52D9215-5FE0-4592-900C-5C7DA9AF6C24}" presName="descendantArrow" presStyleCnt="0"/>
      <dgm:spPr/>
    </dgm:pt>
    <dgm:pt modelId="{C4469B04-BB84-4D8E-9866-BC7F24853FDC}" type="pres">
      <dgm:prSet presAssocID="{D6F333DC-12A6-41BC-9B49-DC7B838DCB97}" presName="childTextArrow" presStyleLbl="fgAccFollowNode1" presStyleIdx="9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83CD05-3302-4AF2-B4B8-CB6AC1B4F9FA}" type="pres">
      <dgm:prSet presAssocID="{4A35971B-9780-4383-8A63-9BA145931C09}" presName="childTextArrow" presStyleLbl="fgAccFollowNode1" presStyleIdx="10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F80C9D-5066-4B9F-AB1F-F969258CA927}" type="pres">
      <dgm:prSet presAssocID="{F47F6C19-E107-44FA-9BF6-C8C20E05D245}" presName="childTextArrow" presStyleLbl="fg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481B57-D4CB-4C93-845D-5EE59A4AB118}" type="presOf" srcId="{FF7FBD92-D2FA-4299-A2E8-BE55C02D3259}" destId="{A605E6B2-8AA1-49F3-B63F-75BBC65F86E5}" srcOrd="0" destOrd="0" presId="urn:microsoft.com/office/officeart/2005/8/layout/process4"/>
    <dgm:cxn modelId="{BFB6E880-36C0-4476-BEAF-0B3383701C02}" type="presOf" srcId="{4D4FCAFD-8F17-4BFA-8A8B-7CD5BAC2B563}" destId="{5C75B107-291E-459E-897E-1F6F6DC317DE}" srcOrd="0" destOrd="0" presId="urn:microsoft.com/office/officeart/2005/8/layout/process4"/>
    <dgm:cxn modelId="{3F335161-B491-4EE6-914E-9EE422F709B1}" type="presOf" srcId="{F8734744-D08C-47EC-90D0-7207A319A8D5}" destId="{897CD509-A17F-4A68-AFB3-0AE42EA7F13C}" srcOrd="1" destOrd="0" presId="urn:microsoft.com/office/officeart/2005/8/layout/process4"/>
    <dgm:cxn modelId="{58242059-9FFD-48FC-B389-81C91004AB09}" type="presOf" srcId="{BA87970A-841D-44A3-808B-66641F5D02A0}" destId="{1DC943EB-0026-4A48-9BDC-C0DDAD6AAEEB}" srcOrd="1" destOrd="0" presId="urn:microsoft.com/office/officeart/2005/8/layout/process4"/>
    <dgm:cxn modelId="{7573B739-72C8-4153-808B-5F6044677748}" type="presOf" srcId="{5F50699E-9644-408B-B60F-5638E5E39A73}" destId="{F6A4BA10-AEF8-4E27-9CEC-F37B8925A2FE}" srcOrd="0" destOrd="0" presId="urn:microsoft.com/office/officeart/2005/8/layout/process4"/>
    <dgm:cxn modelId="{AEB6118B-7088-4774-ABFD-1B2AC97F86D9}" type="presOf" srcId="{4A35971B-9780-4383-8A63-9BA145931C09}" destId="{0A83CD05-3302-4AF2-B4B8-CB6AC1B4F9FA}" srcOrd="0" destOrd="0" presId="urn:microsoft.com/office/officeart/2005/8/layout/process4"/>
    <dgm:cxn modelId="{E2F0FFCD-62D9-46BA-ADE8-8E5F091CB4F9}" type="presOf" srcId="{EA0D2776-E3F7-4B3B-8917-BC377E24B081}" destId="{89AD07F6-B88E-44CE-B296-CADFBDBCBF22}" srcOrd="0" destOrd="0" presId="urn:microsoft.com/office/officeart/2005/8/layout/process4"/>
    <dgm:cxn modelId="{06CCD99B-293A-4BBF-B58F-7332FF357E3C}" srcId="{CF45E696-02E7-496C-8DB6-F2C97422EF0A}" destId="{BA87970A-841D-44A3-808B-66641F5D02A0}" srcOrd="1" destOrd="0" parTransId="{03FECD45-95BB-4D17-A2F8-CCB22AB0591F}" sibTransId="{492A1964-C02B-4381-936F-92C6CAF4D166}"/>
    <dgm:cxn modelId="{3EB2AFD7-A0A4-4D13-8DDA-06A698DBF3AB}" srcId="{5F50699E-9644-408B-B60F-5638E5E39A73}" destId="{FF7FBD92-D2FA-4299-A2E8-BE55C02D3259}" srcOrd="1" destOrd="0" parTransId="{00F15F7E-B553-4DE3-A7D5-6535F4937B79}" sibTransId="{C20EBD4D-7BCE-46AB-A3E2-65C4F3491BDC}"/>
    <dgm:cxn modelId="{2E16DCAF-D9EE-4139-8B4B-FDAE25D87649}" type="presOf" srcId="{0ACBCA98-9C25-4C4F-B529-8343D32B3B0A}" destId="{669B5FE9-F64C-4B21-A00F-5DDD2D07FA76}" srcOrd="0" destOrd="0" presId="urn:microsoft.com/office/officeart/2005/8/layout/process4"/>
    <dgm:cxn modelId="{7534FF47-6051-40BB-9057-2C42AE98048B}" srcId="{CF45E696-02E7-496C-8DB6-F2C97422EF0A}" destId="{F8734744-D08C-47EC-90D0-7207A319A8D5}" srcOrd="3" destOrd="0" parTransId="{6D3F4BD5-6F91-4E40-8ACC-552BB5639C0C}" sibTransId="{5F529412-E38A-4359-A754-44680CA4929D}"/>
    <dgm:cxn modelId="{95CE3E58-53CC-45ED-BE07-BE608EC683B1}" srcId="{F8734744-D08C-47EC-90D0-7207A319A8D5}" destId="{43F1DE05-5AA2-4380-A038-4F0D5821A2AB}" srcOrd="1" destOrd="0" parTransId="{661B296D-4F28-433D-B5B5-0503D22D4CB2}" sibTransId="{945458A1-39EB-4262-B98C-CB77B799EE92}"/>
    <dgm:cxn modelId="{CE98AE0E-B038-4356-ACF4-AC49619DE94D}" type="presOf" srcId="{43F1DE05-5AA2-4380-A038-4F0D5821A2AB}" destId="{5AA665BF-7749-4D2C-BCB8-96DA799056B9}" srcOrd="0" destOrd="0" presId="urn:microsoft.com/office/officeart/2005/8/layout/process4"/>
    <dgm:cxn modelId="{7EFB1620-B292-40FD-A863-2FC974F354E1}" srcId="{D52D9215-5FE0-4592-900C-5C7DA9AF6C24}" destId="{F47F6C19-E107-44FA-9BF6-C8C20E05D245}" srcOrd="2" destOrd="0" parTransId="{39DBA387-BDE9-4C41-B32F-81FF85B9F10B}" sibTransId="{55C2C8F4-ADEC-421F-8F2E-81D46BFDB2BC}"/>
    <dgm:cxn modelId="{2BA67B31-E2E5-432D-BEC2-DC7BEB266EEC}" srcId="{CF45E696-02E7-496C-8DB6-F2C97422EF0A}" destId="{D52D9215-5FE0-4592-900C-5C7DA9AF6C24}" srcOrd="0" destOrd="0" parTransId="{5A20AFE9-3B44-47BB-8872-42AFCFB47C2C}" sibTransId="{49C35D1D-D86E-44E7-B211-FBC69153892B}"/>
    <dgm:cxn modelId="{327F9F82-0597-41EA-A9CA-62B7AF587C0D}" srcId="{D52D9215-5FE0-4592-900C-5C7DA9AF6C24}" destId="{4A35971B-9780-4383-8A63-9BA145931C09}" srcOrd="1" destOrd="0" parTransId="{35DC6382-CB56-4362-B5FD-80CA1ABA8BFB}" sibTransId="{AA4BF70D-F621-4F1F-BD10-0CCE769E6DDB}"/>
    <dgm:cxn modelId="{A54E0C00-7F71-48F0-861B-2EE37E666E2C}" srcId="{5F50699E-9644-408B-B60F-5638E5E39A73}" destId="{EB4857C8-5E4C-4F3A-BFDA-1818D553CC9E}" srcOrd="0" destOrd="0" parTransId="{336A3A23-9882-4BC7-9F5C-F67EE6C389AC}" sibTransId="{8CD5695B-3FCA-4FDB-83ED-4D21185D801F}"/>
    <dgm:cxn modelId="{1757DFCB-979C-46B1-BAE2-A9A86F9A98E1}" type="presOf" srcId="{D52D9215-5FE0-4592-900C-5C7DA9AF6C24}" destId="{6420097E-886F-4C34-8F43-5DE7FF830B7D}" srcOrd="0" destOrd="0" presId="urn:microsoft.com/office/officeart/2005/8/layout/process4"/>
    <dgm:cxn modelId="{42B127A9-E8F3-4E0A-8FFD-2A5C6EE139DE}" srcId="{BA87970A-841D-44A3-808B-66641F5D02A0}" destId="{47691B21-DAE7-439B-B32B-599D02CA59E5}" srcOrd="2" destOrd="0" parTransId="{2D738B09-219A-4E57-97BD-B822F842E5BF}" sibTransId="{9CC2E3E5-5537-4B2B-A1CC-3D83ECEC360E}"/>
    <dgm:cxn modelId="{781CC53E-8ACD-49F1-AB86-14715B578AD8}" srcId="{D52D9215-5FE0-4592-900C-5C7DA9AF6C24}" destId="{D6F333DC-12A6-41BC-9B49-DC7B838DCB97}" srcOrd="0" destOrd="0" parTransId="{98B2CAA5-CC66-4F6F-BF21-CB8B9D185AC1}" sibTransId="{A0EED843-11A1-43AF-AB50-AD558BD0CA45}"/>
    <dgm:cxn modelId="{3C04845C-6A1E-4814-BAC7-55CC3BDA2D5C}" type="presOf" srcId="{47691B21-DAE7-439B-B32B-599D02CA59E5}" destId="{ECBC5AC3-7A4A-4371-A10B-09C2874AB7AE}" srcOrd="0" destOrd="0" presId="urn:microsoft.com/office/officeart/2005/8/layout/process4"/>
    <dgm:cxn modelId="{89BFA0FC-0DE1-4558-8763-2B71F4DF2B5C}" type="presOf" srcId="{CF45E696-02E7-496C-8DB6-F2C97422EF0A}" destId="{E96AB879-A6AA-4E8C-91F4-AD2FBDB606C0}" srcOrd="0" destOrd="0" presId="urn:microsoft.com/office/officeart/2005/8/layout/process4"/>
    <dgm:cxn modelId="{2AD93307-340D-4E18-9909-1D3D6E0769F6}" srcId="{BA87970A-841D-44A3-808B-66641F5D02A0}" destId="{EA0D2776-E3F7-4B3B-8917-BC377E24B081}" srcOrd="1" destOrd="0" parTransId="{3A27AB52-8BB1-4D1B-B4CE-E084C31ED0C0}" sibTransId="{C8332253-B2AA-44FE-A106-14D3B0FD08F5}"/>
    <dgm:cxn modelId="{9EC4599D-DEB4-4BC8-AA63-49E3C71AF501}" type="presOf" srcId="{D6F333DC-12A6-41BC-9B49-DC7B838DCB97}" destId="{C4469B04-BB84-4D8E-9866-BC7F24853FDC}" srcOrd="0" destOrd="0" presId="urn:microsoft.com/office/officeart/2005/8/layout/process4"/>
    <dgm:cxn modelId="{7069B3E1-0343-4931-8641-E343A6B7254D}" type="presOf" srcId="{F36CA081-B8B4-4FB5-8035-05DCAD702848}" destId="{0CC4A407-BF2A-465A-A74C-F3EEFBBFFDE0}" srcOrd="0" destOrd="0" presId="urn:microsoft.com/office/officeart/2005/8/layout/process4"/>
    <dgm:cxn modelId="{396866C6-4E13-4880-8692-DC6B468311FD}" type="presOf" srcId="{F47F6C19-E107-44FA-9BF6-C8C20E05D245}" destId="{03F80C9D-5066-4B9F-AB1F-F969258CA927}" srcOrd="0" destOrd="0" presId="urn:microsoft.com/office/officeart/2005/8/layout/process4"/>
    <dgm:cxn modelId="{1FC0F76D-311D-448B-8A27-F5A2C8032B4B}" type="presOf" srcId="{BA87970A-841D-44A3-808B-66641F5D02A0}" destId="{0DFF6523-048C-4150-B175-935CAF411EBA}" srcOrd="0" destOrd="0" presId="urn:microsoft.com/office/officeart/2005/8/layout/process4"/>
    <dgm:cxn modelId="{9E7A38AC-328D-42EC-AB79-23495134B7EC}" srcId="{CF45E696-02E7-496C-8DB6-F2C97422EF0A}" destId="{5F50699E-9644-408B-B60F-5638E5E39A73}" srcOrd="2" destOrd="0" parTransId="{62C707D5-07B6-44EB-ACD2-09C9E5AE239F}" sibTransId="{76587E95-9397-4109-B252-557CDD194337}"/>
    <dgm:cxn modelId="{1F66EAA1-F896-41D2-973E-5189DB90FE56}" type="presOf" srcId="{EB4857C8-5E4C-4F3A-BFDA-1818D553CC9E}" destId="{E4FEF63F-33C0-4B6D-9213-B98EEB1482E8}" srcOrd="0" destOrd="0" presId="urn:microsoft.com/office/officeart/2005/8/layout/process4"/>
    <dgm:cxn modelId="{C9284925-E2FD-4C36-913D-3DB383B885E7}" srcId="{F8734744-D08C-47EC-90D0-7207A319A8D5}" destId="{0ACBCA98-9C25-4C4F-B529-8343D32B3B0A}" srcOrd="2" destOrd="0" parTransId="{9952321F-6CEC-4BE5-AB36-8EC1DB9A1E90}" sibTransId="{027AF32F-FBB7-4262-815D-F1052E2B5101}"/>
    <dgm:cxn modelId="{A03869D3-ECD3-4D27-B413-4337C461CD11}" srcId="{F8734744-D08C-47EC-90D0-7207A319A8D5}" destId="{4D4FCAFD-8F17-4BFA-8A8B-7CD5BAC2B563}" srcOrd="0" destOrd="0" parTransId="{D86809D3-87BF-49DC-9281-9002CAB57927}" sibTransId="{1F1FCA46-2020-44DF-A46C-30034955E1C3}"/>
    <dgm:cxn modelId="{95B1823C-AB76-4FF1-A56E-76740F2DCFAA}" srcId="{5F50699E-9644-408B-B60F-5638E5E39A73}" destId="{2B94D519-84BA-443E-9E2A-93C28889E37B}" srcOrd="2" destOrd="0" parTransId="{B798BBDF-1110-45DB-A142-BD4EE0C713C2}" sibTransId="{CF5E18D6-7581-4819-A7AC-9EA1F13F6DA3}"/>
    <dgm:cxn modelId="{807C5D33-E70F-4802-9ED2-9D8C9B66E31F}" type="presOf" srcId="{F8734744-D08C-47EC-90D0-7207A319A8D5}" destId="{E8F6CBA7-9623-4CF1-A4DD-2F05E8801E32}" srcOrd="0" destOrd="0" presId="urn:microsoft.com/office/officeart/2005/8/layout/process4"/>
    <dgm:cxn modelId="{E8BB28A0-9900-492F-AFB7-7A97DDCE84CC}" type="presOf" srcId="{D52D9215-5FE0-4592-900C-5C7DA9AF6C24}" destId="{F76C8DC8-5FD7-4A73-A98F-D2606C57596D}" srcOrd="1" destOrd="0" presId="urn:microsoft.com/office/officeart/2005/8/layout/process4"/>
    <dgm:cxn modelId="{8D37EA31-7AB1-4CD2-859F-2F371E59BBCC}" type="presOf" srcId="{2B94D519-84BA-443E-9E2A-93C28889E37B}" destId="{1988BED7-2374-4C06-B0FC-9E974E5AE18C}" srcOrd="0" destOrd="0" presId="urn:microsoft.com/office/officeart/2005/8/layout/process4"/>
    <dgm:cxn modelId="{A31D8A45-E0BB-4BD3-9F95-E5BC92283FDC}" type="presOf" srcId="{5F50699E-9644-408B-B60F-5638E5E39A73}" destId="{D44C2EB8-D618-4072-A36D-AF18364DDCF3}" srcOrd="1" destOrd="0" presId="urn:microsoft.com/office/officeart/2005/8/layout/process4"/>
    <dgm:cxn modelId="{937CB312-3CEC-4770-AAE8-D5EAA4135C5B}" srcId="{BA87970A-841D-44A3-808B-66641F5D02A0}" destId="{F36CA081-B8B4-4FB5-8035-05DCAD702848}" srcOrd="0" destOrd="0" parTransId="{8E2A2499-05C9-4D93-8C7A-BC681D0E56E6}" sibTransId="{ABEFAB29-ED94-4E88-9541-41B8E8ABF42A}"/>
    <dgm:cxn modelId="{DADC6B0E-7E1B-4A4E-B9A0-6934CEBF7083}" type="presParOf" srcId="{E96AB879-A6AA-4E8C-91F4-AD2FBDB606C0}" destId="{D8588F8F-E350-4BB1-9456-1863F68B1EFF}" srcOrd="0" destOrd="0" presId="urn:microsoft.com/office/officeart/2005/8/layout/process4"/>
    <dgm:cxn modelId="{E7763B5E-691B-4421-A2E1-1953EFC347FB}" type="presParOf" srcId="{D8588F8F-E350-4BB1-9456-1863F68B1EFF}" destId="{E8F6CBA7-9623-4CF1-A4DD-2F05E8801E32}" srcOrd="0" destOrd="0" presId="urn:microsoft.com/office/officeart/2005/8/layout/process4"/>
    <dgm:cxn modelId="{D13B6C9E-FCF7-4809-B07D-46A4562E14F0}" type="presParOf" srcId="{D8588F8F-E350-4BB1-9456-1863F68B1EFF}" destId="{897CD509-A17F-4A68-AFB3-0AE42EA7F13C}" srcOrd="1" destOrd="0" presId="urn:microsoft.com/office/officeart/2005/8/layout/process4"/>
    <dgm:cxn modelId="{519A7FA5-821A-478F-9069-A2C8BA9E225E}" type="presParOf" srcId="{D8588F8F-E350-4BB1-9456-1863F68B1EFF}" destId="{E7CA8C96-F1FC-4041-B7AD-05B6CD909D6D}" srcOrd="2" destOrd="0" presId="urn:microsoft.com/office/officeart/2005/8/layout/process4"/>
    <dgm:cxn modelId="{F5965F29-A230-41B9-89DF-49FB28062BA1}" type="presParOf" srcId="{E7CA8C96-F1FC-4041-B7AD-05B6CD909D6D}" destId="{5C75B107-291E-459E-897E-1F6F6DC317DE}" srcOrd="0" destOrd="0" presId="urn:microsoft.com/office/officeart/2005/8/layout/process4"/>
    <dgm:cxn modelId="{64674E32-E162-49BB-B742-755C6EEA9B9B}" type="presParOf" srcId="{E7CA8C96-F1FC-4041-B7AD-05B6CD909D6D}" destId="{5AA665BF-7749-4D2C-BCB8-96DA799056B9}" srcOrd="1" destOrd="0" presId="urn:microsoft.com/office/officeart/2005/8/layout/process4"/>
    <dgm:cxn modelId="{6EA935DA-8360-433C-BF21-79150D1D90BD}" type="presParOf" srcId="{E7CA8C96-F1FC-4041-B7AD-05B6CD909D6D}" destId="{669B5FE9-F64C-4B21-A00F-5DDD2D07FA76}" srcOrd="2" destOrd="0" presId="urn:microsoft.com/office/officeart/2005/8/layout/process4"/>
    <dgm:cxn modelId="{A00C02D6-3DE3-4A60-8F50-33BA7282EF95}" type="presParOf" srcId="{E96AB879-A6AA-4E8C-91F4-AD2FBDB606C0}" destId="{B85DA486-DECF-4F0F-AA0C-1DCDC46BFA07}" srcOrd="1" destOrd="0" presId="urn:microsoft.com/office/officeart/2005/8/layout/process4"/>
    <dgm:cxn modelId="{173867B2-FE59-4FFA-94CC-DA8CED2A6160}" type="presParOf" srcId="{E96AB879-A6AA-4E8C-91F4-AD2FBDB606C0}" destId="{41F49D9C-D5EE-4B04-B6A8-74FA49E883B3}" srcOrd="2" destOrd="0" presId="urn:microsoft.com/office/officeart/2005/8/layout/process4"/>
    <dgm:cxn modelId="{6B2EE04E-5DEE-4572-9D4B-84574BC456F3}" type="presParOf" srcId="{41F49D9C-D5EE-4B04-B6A8-74FA49E883B3}" destId="{F6A4BA10-AEF8-4E27-9CEC-F37B8925A2FE}" srcOrd="0" destOrd="0" presId="urn:microsoft.com/office/officeart/2005/8/layout/process4"/>
    <dgm:cxn modelId="{6F2BE184-E135-4708-A418-49B9C06FBC06}" type="presParOf" srcId="{41F49D9C-D5EE-4B04-B6A8-74FA49E883B3}" destId="{D44C2EB8-D618-4072-A36D-AF18364DDCF3}" srcOrd="1" destOrd="0" presId="urn:microsoft.com/office/officeart/2005/8/layout/process4"/>
    <dgm:cxn modelId="{22392499-A799-4C0F-ADF3-1FC846A4C85B}" type="presParOf" srcId="{41F49D9C-D5EE-4B04-B6A8-74FA49E883B3}" destId="{8AA12A7F-F9E6-4F6C-AD99-F4CE91491303}" srcOrd="2" destOrd="0" presId="urn:microsoft.com/office/officeart/2005/8/layout/process4"/>
    <dgm:cxn modelId="{BB13458D-E08E-4FFF-BCE2-1B3E4F4F37C8}" type="presParOf" srcId="{8AA12A7F-F9E6-4F6C-AD99-F4CE91491303}" destId="{E4FEF63F-33C0-4B6D-9213-B98EEB1482E8}" srcOrd="0" destOrd="0" presId="urn:microsoft.com/office/officeart/2005/8/layout/process4"/>
    <dgm:cxn modelId="{C414D1CF-A422-4FB0-BEE8-C9832F880A9F}" type="presParOf" srcId="{8AA12A7F-F9E6-4F6C-AD99-F4CE91491303}" destId="{A605E6B2-8AA1-49F3-B63F-75BBC65F86E5}" srcOrd="1" destOrd="0" presId="urn:microsoft.com/office/officeart/2005/8/layout/process4"/>
    <dgm:cxn modelId="{C0C8C267-E0CA-404D-B1EF-52BFA5905130}" type="presParOf" srcId="{8AA12A7F-F9E6-4F6C-AD99-F4CE91491303}" destId="{1988BED7-2374-4C06-B0FC-9E974E5AE18C}" srcOrd="2" destOrd="0" presId="urn:microsoft.com/office/officeart/2005/8/layout/process4"/>
    <dgm:cxn modelId="{1E7D9127-ADBD-43E3-9157-3043402D8772}" type="presParOf" srcId="{E96AB879-A6AA-4E8C-91F4-AD2FBDB606C0}" destId="{3045509B-8D23-4929-9748-85C9EC8236D4}" srcOrd="3" destOrd="0" presId="urn:microsoft.com/office/officeart/2005/8/layout/process4"/>
    <dgm:cxn modelId="{820404F4-E035-44A1-BA69-E2307F4DCE01}" type="presParOf" srcId="{E96AB879-A6AA-4E8C-91F4-AD2FBDB606C0}" destId="{A4C28137-E2E9-4BBF-9975-9F3C3AAF4BC9}" srcOrd="4" destOrd="0" presId="urn:microsoft.com/office/officeart/2005/8/layout/process4"/>
    <dgm:cxn modelId="{1807EC2A-CA36-4D75-A19D-0077E0EF2526}" type="presParOf" srcId="{A4C28137-E2E9-4BBF-9975-9F3C3AAF4BC9}" destId="{0DFF6523-048C-4150-B175-935CAF411EBA}" srcOrd="0" destOrd="0" presId="urn:microsoft.com/office/officeart/2005/8/layout/process4"/>
    <dgm:cxn modelId="{48A012F5-D28F-4C9A-8FC3-5F1EAA743AC2}" type="presParOf" srcId="{A4C28137-E2E9-4BBF-9975-9F3C3AAF4BC9}" destId="{1DC943EB-0026-4A48-9BDC-C0DDAD6AAEEB}" srcOrd="1" destOrd="0" presId="urn:microsoft.com/office/officeart/2005/8/layout/process4"/>
    <dgm:cxn modelId="{3898B119-A54C-47E6-B80D-8E34E3D71E52}" type="presParOf" srcId="{A4C28137-E2E9-4BBF-9975-9F3C3AAF4BC9}" destId="{538FBD6D-DCC7-4CB2-8661-04339578E471}" srcOrd="2" destOrd="0" presId="urn:microsoft.com/office/officeart/2005/8/layout/process4"/>
    <dgm:cxn modelId="{59F7DF69-0A48-4E11-B0C0-5E84A5702663}" type="presParOf" srcId="{538FBD6D-DCC7-4CB2-8661-04339578E471}" destId="{0CC4A407-BF2A-465A-A74C-F3EEFBBFFDE0}" srcOrd="0" destOrd="0" presId="urn:microsoft.com/office/officeart/2005/8/layout/process4"/>
    <dgm:cxn modelId="{9B1D06D9-F4BC-4810-B413-FC2F32CA600F}" type="presParOf" srcId="{538FBD6D-DCC7-4CB2-8661-04339578E471}" destId="{89AD07F6-B88E-44CE-B296-CADFBDBCBF22}" srcOrd="1" destOrd="0" presId="urn:microsoft.com/office/officeart/2005/8/layout/process4"/>
    <dgm:cxn modelId="{47483039-24A6-4CF1-83AC-DF1C8693B108}" type="presParOf" srcId="{538FBD6D-DCC7-4CB2-8661-04339578E471}" destId="{ECBC5AC3-7A4A-4371-A10B-09C2874AB7AE}" srcOrd="2" destOrd="0" presId="urn:microsoft.com/office/officeart/2005/8/layout/process4"/>
    <dgm:cxn modelId="{BB6A37A2-7D10-4813-922A-36416C5010C0}" type="presParOf" srcId="{E96AB879-A6AA-4E8C-91F4-AD2FBDB606C0}" destId="{5D18E07E-C2BD-4F71-A9A3-1B2A2B255071}" srcOrd="5" destOrd="0" presId="urn:microsoft.com/office/officeart/2005/8/layout/process4"/>
    <dgm:cxn modelId="{EC385604-DA7B-4819-85A9-4585AE7C37DF}" type="presParOf" srcId="{E96AB879-A6AA-4E8C-91F4-AD2FBDB606C0}" destId="{889E9146-9630-477D-B487-3BEE1E617528}" srcOrd="6" destOrd="0" presId="urn:microsoft.com/office/officeart/2005/8/layout/process4"/>
    <dgm:cxn modelId="{09FC2DC5-778E-4CC2-BD7F-A9DE274EF206}" type="presParOf" srcId="{889E9146-9630-477D-B487-3BEE1E617528}" destId="{6420097E-886F-4C34-8F43-5DE7FF830B7D}" srcOrd="0" destOrd="0" presId="urn:microsoft.com/office/officeart/2005/8/layout/process4"/>
    <dgm:cxn modelId="{4DDA5B2B-D3F0-4AF6-9AF8-CD1E96C91734}" type="presParOf" srcId="{889E9146-9630-477D-B487-3BEE1E617528}" destId="{F76C8DC8-5FD7-4A73-A98F-D2606C57596D}" srcOrd="1" destOrd="0" presId="urn:microsoft.com/office/officeart/2005/8/layout/process4"/>
    <dgm:cxn modelId="{A50D22D7-2A0B-4557-8630-0DB41D18C6B6}" type="presParOf" srcId="{889E9146-9630-477D-B487-3BEE1E617528}" destId="{AE4248C4-5A40-48D5-8B13-FB4A33B0BCBB}" srcOrd="2" destOrd="0" presId="urn:microsoft.com/office/officeart/2005/8/layout/process4"/>
    <dgm:cxn modelId="{E2AB8916-ED59-4CFF-9DEF-2489D8B157FA}" type="presParOf" srcId="{AE4248C4-5A40-48D5-8B13-FB4A33B0BCBB}" destId="{C4469B04-BB84-4D8E-9866-BC7F24853FDC}" srcOrd="0" destOrd="0" presId="urn:microsoft.com/office/officeart/2005/8/layout/process4"/>
    <dgm:cxn modelId="{B340DADC-60C5-47AD-9264-6C378DB13E8D}" type="presParOf" srcId="{AE4248C4-5A40-48D5-8B13-FB4A33B0BCBB}" destId="{0A83CD05-3302-4AF2-B4B8-CB6AC1B4F9FA}" srcOrd="1" destOrd="0" presId="urn:microsoft.com/office/officeart/2005/8/layout/process4"/>
    <dgm:cxn modelId="{90BEE49D-6ADD-4C7D-BF40-41D495BC4275}" type="presParOf" srcId="{AE4248C4-5A40-48D5-8B13-FB4A33B0BCBB}" destId="{03F80C9D-5066-4B9F-AB1F-F969258CA927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B875CE2-BBC1-432F-BA4D-6C0A807B2D0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63CA19-9EF0-4462-B0EC-15F3D1CFE541}">
      <dgm:prSet phldrT="[文本]"/>
      <dgm:spPr/>
      <dgm:t>
        <a:bodyPr/>
        <a:lstStyle/>
        <a:p>
          <a:r>
            <a:rPr lang="en-US" altLang="zh-CN" dirty="0" smtClean="0"/>
            <a:t>Key-Value</a:t>
          </a:r>
          <a:endParaRPr lang="zh-CN" altLang="en-US" dirty="0"/>
        </a:p>
      </dgm:t>
    </dgm:pt>
    <dgm:pt modelId="{0BB2BBD2-1E59-40F0-A5BF-399796902BFA}" type="parTrans" cxnId="{B7B5EBF7-F004-44F4-A241-6826424A374B}">
      <dgm:prSet/>
      <dgm:spPr/>
      <dgm:t>
        <a:bodyPr/>
        <a:lstStyle/>
        <a:p>
          <a:endParaRPr lang="zh-CN" altLang="en-US"/>
        </a:p>
      </dgm:t>
    </dgm:pt>
    <dgm:pt modelId="{206B2D00-2F0C-4285-AF43-FBF3CF7C94C2}" type="sibTrans" cxnId="{B7B5EBF7-F004-44F4-A241-6826424A374B}">
      <dgm:prSet/>
      <dgm:spPr/>
      <dgm:t>
        <a:bodyPr/>
        <a:lstStyle/>
        <a:p>
          <a:endParaRPr lang="zh-CN" altLang="en-US"/>
        </a:p>
      </dgm:t>
    </dgm:pt>
    <dgm:pt modelId="{6E0B1DBC-12D7-4CF1-9ACF-073EA64D7999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结构化数据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92D6C7F-60A6-4F60-946F-268BA25D7CD7}" type="parTrans" cxnId="{EE6C9DD0-F5D8-42AB-A138-938C3897C779}">
      <dgm:prSet/>
      <dgm:spPr/>
      <dgm:t>
        <a:bodyPr/>
        <a:lstStyle/>
        <a:p>
          <a:endParaRPr lang="zh-CN" altLang="en-US"/>
        </a:p>
      </dgm:t>
    </dgm:pt>
    <dgm:pt modelId="{04FAD111-515F-4928-91BB-050B869BE9FF}" type="sibTrans" cxnId="{EE6C9DD0-F5D8-42AB-A138-938C3897C779}">
      <dgm:prSet/>
      <dgm:spPr/>
      <dgm:t>
        <a:bodyPr/>
        <a:lstStyle/>
        <a:p>
          <a:endParaRPr lang="zh-CN" altLang="en-US"/>
        </a:p>
      </dgm:t>
    </dgm:pt>
    <dgm:pt modelId="{C9C5F207-B328-437F-A4DD-53E2627676D1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非结构化数据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5046B57-BFD3-46C3-A93C-906B9887CB49}" type="parTrans" cxnId="{1AC31D4F-F0E6-49A3-8854-B595E9F15AC4}">
      <dgm:prSet/>
      <dgm:spPr/>
      <dgm:t>
        <a:bodyPr/>
        <a:lstStyle/>
        <a:p>
          <a:endParaRPr lang="zh-CN" altLang="en-US"/>
        </a:p>
      </dgm:t>
    </dgm:pt>
    <dgm:pt modelId="{B4C21265-BB6D-46C6-BF3F-0D6D963053EE}" type="sibTrans" cxnId="{1AC31D4F-F0E6-49A3-8854-B595E9F15AC4}">
      <dgm:prSet/>
      <dgm:spPr/>
      <dgm:t>
        <a:bodyPr/>
        <a:lstStyle/>
        <a:p>
          <a:endParaRPr lang="zh-CN" altLang="en-US"/>
        </a:p>
      </dgm:t>
    </dgm:pt>
    <dgm:pt modelId="{98BABD07-C64C-439A-BB0D-8563E7C9C039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稀疏数据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</dgm:t>
    </dgm:pt>
    <dgm:pt modelId="{FC332B3E-EF08-4B69-A2CE-2A979B2E71AD}" type="parTrans" cxnId="{F06538BD-1751-4D4C-808B-C1B2A467932C}">
      <dgm:prSet/>
      <dgm:spPr/>
      <dgm:t>
        <a:bodyPr/>
        <a:lstStyle/>
        <a:p>
          <a:endParaRPr lang="zh-CN" altLang="en-US"/>
        </a:p>
      </dgm:t>
    </dgm:pt>
    <dgm:pt modelId="{EF4783E7-3C72-4ED7-ABCE-3DE6574B5EBD}" type="sibTrans" cxnId="{F06538BD-1751-4D4C-808B-C1B2A467932C}">
      <dgm:prSet/>
      <dgm:spPr/>
      <dgm:t>
        <a:bodyPr/>
        <a:lstStyle/>
        <a:p>
          <a:endParaRPr lang="zh-CN" altLang="en-US"/>
        </a:p>
      </dgm:t>
    </dgm:pt>
    <dgm:pt modelId="{E7452931-331D-4D12-9384-46118473F515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简单嵌套结构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DAA90F46-271F-4597-8CF8-D4DE52E3AB8D}" type="parTrans" cxnId="{B1C74915-6D68-435B-B9CD-590E9023CCE5}">
      <dgm:prSet/>
      <dgm:spPr/>
      <dgm:t>
        <a:bodyPr/>
        <a:lstStyle/>
        <a:p>
          <a:endParaRPr lang="zh-CN" altLang="en-US"/>
        </a:p>
      </dgm:t>
    </dgm:pt>
    <dgm:pt modelId="{915D92F4-DFF7-44BE-B79E-23E61B2DE626}" type="sibTrans" cxnId="{B1C74915-6D68-435B-B9CD-590E9023CCE5}">
      <dgm:prSet/>
      <dgm:spPr/>
      <dgm:t>
        <a:bodyPr/>
        <a:lstStyle/>
        <a:p>
          <a:endParaRPr lang="zh-CN" altLang="en-US"/>
        </a:p>
      </dgm:t>
    </dgm:pt>
    <dgm:pt modelId="{A9E1C1F9-0A35-49E9-A80F-B78080CF7D88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JSON/XML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BF70A79-29CE-4A88-92DF-E85C3C54A4FC}" type="parTrans" cxnId="{3BEC50A8-891B-4341-A47C-A57B263798B2}">
      <dgm:prSet/>
      <dgm:spPr/>
      <dgm:t>
        <a:bodyPr/>
        <a:lstStyle/>
        <a:p>
          <a:endParaRPr lang="zh-CN" altLang="en-US"/>
        </a:p>
      </dgm:t>
    </dgm:pt>
    <dgm:pt modelId="{3F120355-ACB4-4C9E-B54B-0E1D3F4167D8}" type="sibTrans" cxnId="{3BEC50A8-891B-4341-A47C-A57B263798B2}">
      <dgm:prSet/>
      <dgm:spPr/>
      <dgm:t>
        <a:bodyPr/>
        <a:lstStyle/>
        <a:p>
          <a:endParaRPr lang="zh-CN" altLang="en-US"/>
        </a:p>
      </dgm:t>
    </dgm:pt>
    <dgm:pt modelId="{4D6221DE-2815-4704-B265-4AE3C4528570}">
      <dgm:prSet phldrT="[文本]"/>
      <dgm:spPr/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HBase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</dgm:t>
    </dgm:pt>
    <dgm:pt modelId="{27760CE7-5A8C-49FE-8A0E-A9E5A05E7935}" type="parTrans" cxnId="{334BB6E2-682C-42C7-84A2-574C5D7C0E5F}">
      <dgm:prSet/>
      <dgm:spPr/>
      <dgm:t>
        <a:bodyPr/>
        <a:lstStyle/>
        <a:p>
          <a:endParaRPr lang="zh-CN" altLang="en-US"/>
        </a:p>
      </dgm:t>
    </dgm:pt>
    <dgm:pt modelId="{7B49067A-43B4-4E9B-9D32-6D88AD3F40F7}" type="sibTrans" cxnId="{334BB6E2-682C-42C7-84A2-574C5D7C0E5F}">
      <dgm:prSet/>
      <dgm:spPr/>
      <dgm:t>
        <a:bodyPr/>
        <a:lstStyle/>
        <a:p>
          <a:endParaRPr lang="zh-CN" altLang="en-US"/>
        </a:p>
      </dgm:t>
    </dgm:pt>
    <dgm:pt modelId="{0BA8D862-2448-4BAF-B985-6CCA35EF4B50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Hive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857DB190-642D-45B5-BE2A-D51BE6815742}" type="parTrans" cxnId="{1BBCEEDD-006D-4DA3-BCD1-344FB003FA51}">
      <dgm:prSet/>
      <dgm:spPr/>
      <dgm:t>
        <a:bodyPr/>
        <a:lstStyle/>
        <a:p>
          <a:endParaRPr lang="zh-CN" altLang="en-US"/>
        </a:p>
      </dgm:t>
    </dgm:pt>
    <dgm:pt modelId="{1E40CDC9-BFF1-4C3A-94B0-A8AE719DA87F}" type="sibTrans" cxnId="{1BBCEEDD-006D-4DA3-BCD1-344FB003FA51}">
      <dgm:prSet/>
      <dgm:spPr/>
      <dgm:t>
        <a:bodyPr/>
        <a:lstStyle/>
        <a:p>
          <a:endParaRPr lang="zh-CN" altLang="en-US"/>
        </a:p>
      </dgm:t>
    </dgm:pt>
    <dgm:pt modelId="{9D20E87A-599A-456A-A979-6FB76547F5FE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Pig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AD9BF33-D321-4A5E-AA82-8AC9DD6E8DFD}" type="parTrans" cxnId="{F1DA9CAF-2721-4CEA-BA48-1A2B8CFBDC18}">
      <dgm:prSet/>
      <dgm:spPr/>
      <dgm:t>
        <a:bodyPr/>
        <a:lstStyle/>
        <a:p>
          <a:endParaRPr lang="zh-CN" altLang="en-US"/>
        </a:p>
      </dgm:t>
    </dgm:pt>
    <dgm:pt modelId="{4B9B351F-AF82-4568-A0C2-2A5F75A63AF7}" type="sibTrans" cxnId="{F1DA9CAF-2721-4CEA-BA48-1A2B8CFBDC18}">
      <dgm:prSet/>
      <dgm:spPr/>
      <dgm:t>
        <a:bodyPr/>
        <a:lstStyle/>
        <a:p>
          <a:endParaRPr lang="zh-CN" altLang="en-US"/>
        </a:p>
      </dgm:t>
    </dgm:pt>
    <dgm:pt modelId="{53E666E0-99E9-4C7D-9368-43A0A8C6E6D1}" type="pres">
      <dgm:prSet presAssocID="{8B875CE2-BBC1-432F-BA4D-6C0A807B2D0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707EE62-D885-41AA-93EA-2F87C6D678A8}" type="pres">
      <dgm:prSet presAssocID="{A563CA19-9EF0-4462-B0EC-15F3D1CFE541}" presName="hierRoot1" presStyleCnt="0">
        <dgm:presLayoutVars>
          <dgm:hierBranch val="init"/>
        </dgm:presLayoutVars>
      </dgm:prSet>
      <dgm:spPr/>
    </dgm:pt>
    <dgm:pt modelId="{C97E9189-45EF-4BB9-9F73-96C8105E8AC0}" type="pres">
      <dgm:prSet presAssocID="{A563CA19-9EF0-4462-B0EC-15F3D1CFE541}" presName="rootComposite1" presStyleCnt="0"/>
      <dgm:spPr/>
    </dgm:pt>
    <dgm:pt modelId="{44EE1FDE-7016-4F28-A147-DAD18343C6C8}" type="pres">
      <dgm:prSet presAssocID="{A563CA19-9EF0-4462-B0EC-15F3D1CFE54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7D2C46A-7C87-45CD-B700-F661B1327D34}" type="pres">
      <dgm:prSet presAssocID="{A563CA19-9EF0-4462-B0EC-15F3D1CFE541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A4C3DAD-96E4-4462-BB92-B3A751C9FF66}" type="pres">
      <dgm:prSet presAssocID="{A563CA19-9EF0-4462-B0EC-15F3D1CFE541}" presName="hierChild2" presStyleCnt="0"/>
      <dgm:spPr/>
    </dgm:pt>
    <dgm:pt modelId="{58040204-FD2C-4895-A1E4-0F6314F886D8}" type="pres">
      <dgm:prSet presAssocID="{A92D6C7F-60A6-4F60-946F-268BA25D7CD7}" presName="Name64" presStyleLbl="parChTrans1D2" presStyleIdx="0" presStyleCnt="1"/>
      <dgm:spPr/>
      <dgm:t>
        <a:bodyPr/>
        <a:lstStyle/>
        <a:p>
          <a:endParaRPr lang="zh-CN" altLang="en-US"/>
        </a:p>
      </dgm:t>
    </dgm:pt>
    <dgm:pt modelId="{1EBA2155-1A02-40FD-98C4-C2503DC6F5D8}" type="pres">
      <dgm:prSet presAssocID="{6E0B1DBC-12D7-4CF1-9ACF-073EA64D7999}" presName="hierRoot2" presStyleCnt="0">
        <dgm:presLayoutVars>
          <dgm:hierBranch val="init"/>
        </dgm:presLayoutVars>
      </dgm:prSet>
      <dgm:spPr/>
    </dgm:pt>
    <dgm:pt modelId="{06E1B7D9-93CE-41E6-9E39-C5A98F00B00B}" type="pres">
      <dgm:prSet presAssocID="{6E0B1DBC-12D7-4CF1-9ACF-073EA64D7999}" presName="rootComposite" presStyleCnt="0"/>
      <dgm:spPr/>
    </dgm:pt>
    <dgm:pt modelId="{733843B3-1E49-4BF5-B787-483AE67E2DF6}" type="pres">
      <dgm:prSet presAssocID="{6E0B1DBC-12D7-4CF1-9ACF-073EA64D7999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C1DFA00-7883-4471-98D9-883D5A510D34}" type="pres">
      <dgm:prSet presAssocID="{6E0B1DBC-12D7-4CF1-9ACF-073EA64D7999}" presName="rootConnector" presStyleLbl="node2" presStyleIdx="0" presStyleCnt="1"/>
      <dgm:spPr/>
      <dgm:t>
        <a:bodyPr/>
        <a:lstStyle/>
        <a:p>
          <a:endParaRPr lang="zh-CN" altLang="en-US"/>
        </a:p>
      </dgm:t>
    </dgm:pt>
    <dgm:pt modelId="{440C11D7-EFF1-477D-A2D8-F8A78A3E8B01}" type="pres">
      <dgm:prSet presAssocID="{6E0B1DBC-12D7-4CF1-9ACF-073EA64D7999}" presName="hierChild4" presStyleCnt="0"/>
      <dgm:spPr/>
    </dgm:pt>
    <dgm:pt modelId="{5B73E6C3-98D0-4E90-AE01-D485F67B611F}" type="pres">
      <dgm:prSet presAssocID="{15046B57-BFD3-46C3-A93C-906B9887CB49}" presName="Name64" presStyleLbl="parChTrans1D3" presStyleIdx="0" presStyleCnt="2"/>
      <dgm:spPr/>
      <dgm:t>
        <a:bodyPr/>
        <a:lstStyle/>
        <a:p>
          <a:endParaRPr lang="zh-CN" altLang="en-US"/>
        </a:p>
      </dgm:t>
    </dgm:pt>
    <dgm:pt modelId="{3432CCC9-D8DE-40B1-B8E7-26E0AFCB696C}" type="pres">
      <dgm:prSet presAssocID="{C9C5F207-B328-437F-A4DD-53E2627676D1}" presName="hierRoot2" presStyleCnt="0">
        <dgm:presLayoutVars>
          <dgm:hierBranch val="init"/>
        </dgm:presLayoutVars>
      </dgm:prSet>
      <dgm:spPr/>
    </dgm:pt>
    <dgm:pt modelId="{43A644DD-E9F3-45FF-9B0F-2952A0AFD2E6}" type="pres">
      <dgm:prSet presAssocID="{C9C5F207-B328-437F-A4DD-53E2627676D1}" presName="rootComposite" presStyleCnt="0"/>
      <dgm:spPr/>
    </dgm:pt>
    <dgm:pt modelId="{905ECDF9-2CAF-4F1F-9583-6734B76E54E4}" type="pres">
      <dgm:prSet presAssocID="{C9C5F207-B328-437F-A4DD-53E2627676D1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48AB9C-03CA-4039-8185-73841A1CEB30}" type="pres">
      <dgm:prSet presAssocID="{C9C5F207-B328-437F-A4DD-53E2627676D1}" presName="rootConnector" presStyleLbl="node3" presStyleIdx="0" presStyleCnt="2"/>
      <dgm:spPr/>
      <dgm:t>
        <a:bodyPr/>
        <a:lstStyle/>
        <a:p>
          <a:endParaRPr lang="zh-CN" altLang="en-US"/>
        </a:p>
      </dgm:t>
    </dgm:pt>
    <dgm:pt modelId="{D0F6D1AF-A810-491B-AB1B-2736C2E8B62B}" type="pres">
      <dgm:prSet presAssocID="{C9C5F207-B328-437F-A4DD-53E2627676D1}" presName="hierChild4" presStyleCnt="0"/>
      <dgm:spPr/>
    </dgm:pt>
    <dgm:pt modelId="{31612ED5-EEAD-41D1-9A90-2E69308DD9AE}" type="pres">
      <dgm:prSet presAssocID="{DAA90F46-271F-4597-8CF8-D4DE52E3AB8D}" presName="Name64" presStyleLbl="parChTrans1D4" presStyleIdx="0" presStyleCnt="5"/>
      <dgm:spPr/>
      <dgm:t>
        <a:bodyPr/>
        <a:lstStyle/>
        <a:p>
          <a:endParaRPr lang="zh-CN" altLang="en-US"/>
        </a:p>
      </dgm:t>
    </dgm:pt>
    <dgm:pt modelId="{2970A6C6-A5EA-4B6D-9085-8168B74B7948}" type="pres">
      <dgm:prSet presAssocID="{E7452931-331D-4D12-9384-46118473F515}" presName="hierRoot2" presStyleCnt="0">
        <dgm:presLayoutVars>
          <dgm:hierBranch val="init"/>
        </dgm:presLayoutVars>
      </dgm:prSet>
      <dgm:spPr/>
    </dgm:pt>
    <dgm:pt modelId="{52E87089-C891-4C88-95F7-D6DCFA674223}" type="pres">
      <dgm:prSet presAssocID="{E7452931-331D-4D12-9384-46118473F515}" presName="rootComposite" presStyleCnt="0"/>
      <dgm:spPr/>
    </dgm:pt>
    <dgm:pt modelId="{57391CAA-D50E-4567-A4EA-7E6ED18EC8BA}" type="pres">
      <dgm:prSet presAssocID="{E7452931-331D-4D12-9384-46118473F515}" presName="rootText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D8D5A8-9EF6-42D5-B3D0-A85360744E41}" type="pres">
      <dgm:prSet presAssocID="{E7452931-331D-4D12-9384-46118473F515}" presName="rootConnector" presStyleLbl="node4" presStyleIdx="0" presStyleCnt="5"/>
      <dgm:spPr/>
      <dgm:t>
        <a:bodyPr/>
        <a:lstStyle/>
        <a:p>
          <a:endParaRPr lang="zh-CN" altLang="en-US"/>
        </a:p>
      </dgm:t>
    </dgm:pt>
    <dgm:pt modelId="{AC023442-A363-4E63-A3CD-E9FE42A8F9C2}" type="pres">
      <dgm:prSet presAssocID="{E7452931-331D-4D12-9384-46118473F515}" presName="hierChild4" presStyleCnt="0"/>
      <dgm:spPr/>
    </dgm:pt>
    <dgm:pt modelId="{FAEDA621-744D-4B3A-BAD1-821BB2B0AFF5}" type="pres">
      <dgm:prSet presAssocID="{CAD9BF33-D321-4A5E-AA82-8AC9DD6E8DFD}" presName="Name64" presStyleLbl="parChTrans1D4" presStyleIdx="1" presStyleCnt="5"/>
      <dgm:spPr/>
      <dgm:t>
        <a:bodyPr/>
        <a:lstStyle/>
        <a:p>
          <a:endParaRPr lang="zh-CN" altLang="en-US"/>
        </a:p>
      </dgm:t>
    </dgm:pt>
    <dgm:pt modelId="{C81F3AF7-463D-4304-BE4C-C83B7BB8BBC4}" type="pres">
      <dgm:prSet presAssocID="{9D20E87A-599A-456A-A979-6FB76547F5FE}" presName="hierRoot2" presStyleCnt="0">
        <dgm:presLayoutVars>
          <dgm:hierBranch val="init"/>
        </dgm:presLayoutVars>
      </dgm:prSet>
      <dgm:spPr/>
    </dgm:pt>
    <dgm:pt modelId="{238032CC-EE33-44F7-92D5-2868FF6044E3}" type="pres">
      <dgm:prSet presAssocID="{9D20E87A-599A-456A-A979-6FB76547F5FE}" presName="rootComposite" presStyleCnt="0"/>
      <dgm:spPr/>
    </dgm:pt>
    <dgm:pt modelId="{39D8F612-9CA9-41D5-A426-D9F981EB432C}" type="pres">
      <dgm:prSet presAssocID="{9D20E87A-599A-456A-A979-6FB76547F5FE}" presName="rootText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A24905-366E-495F-B272-169A6683A3CC}" type="pres">
      <dgm:prSet presAssocID="{9D20E87A-599A-456A-A979-6FB76547F5FE}" presName="rootConnector" presStyleLbl="node4" presStyleIdx="1" presStyleCnt="5"/>
      <dgm:spPr/>
      <dgm:t>
        <a:bodyPr/>
        <a:lstStyle/>
        <a:p>
          <a:endParaRPr lang="zh-CN" altLang="en-US"/>
        </a:p>
      </dgm:t>
    </dgm:pt>
    <dgm:pt modelId="{6479B0E5-C647-4B0B-B883-CC84B69265F4}" type="pres">
      <dgm:prSet presAssocID="{9D20E87A-599A-456A-A979-6FB76547F5FE}" presName="hierChild4" presStyleCnt="0"/>
      <dgm:spPr/>
    </dgm:pt>
    <dgm:pt modelId="{BBB29BDC-76E0-4792-920C-922FD8932242}" type="pres">
      <dgm:prSet presAssocID="{9D20E87A-599A-456A-A979-6FB76547F5FE}" presName="hierChild5" presStyleCnt="0"/>
      <dgm:spPr/>
    </dgm:pt>
    <dgm:pt modelId="{1603756B-C80A-4EA9-A3B3-4A1AABC96DD2}" type="pres">
      <dgm:prSet presAssocID="{E7452931-331D-4D12-9384-46118473F515}" presName="hierChild5" presStyleCnt="0"/>
      <dgm:spPr/>
    </dgm:pt>
    <dgm:pt modelId="{F751C9EB-0B86-4166-B9EE-E17635176246}" type="pres">
      <dgm:prSet presAssocID="{6BF70A79-29CE-4A88-92DF-E85C3C54A4FC}" presName="Name64" presStyleLbl="parChTrans1D4" presStyleIdx="2" presStyleCnt="5"/>
      <dgm:spPr/>
      <dgm:t>
        <a:bodyPr/>
        <a:lstStyle/>
        <a:p>
          <a:endParaRPr lang="zh-CN" altLang="en-US"/>
        </a:p>
      </dgm:t>
    </dgm:pt>
    <dgm:pt modelId="{56BA3E12-BAC1-4C14-B66E-330703371859}" type="pres">
      <dgm:prSet presAssocID="{A9E1C1F9-0A35-49E9-A80F-B78080CF7D88}" presName="hierRoot2" presStyleCnt="0">
        <dgm:presLayoutVars>
          <dgm:hierBranch val="init"/>
        </dgm:presLayoutVars>
      </dgm:prSet>
      <dgm:spPr/>
    </dgm:pt>
    <dgm:pt modelId="{0F18F45B-0E72-4A16-88F8-EAB4BD93F22A}" type="pres">
      <dgm:prSet presAssocID="{A9E1C1F9-0A35-49E9-A80F-B78080CF7D88}" presName="rootComposite" presStyleCnt="0"/>
      <dgm:spPr/>
    </dgm:pt>
    <dgm:pt modelId="{B4F1B9D1-A90B-459F-8202-8A34EB280B9B}" type="pres">
      <dgm:prSet presAssocID="{A9E1C1F9-0A35-49E9-A80F-B78080CF7D88}" presName="rootText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9FA399-EE70-4122-B2A2-F81E8F55EB89}" type="pres">
      <dgm:prSet presAssocID="{A9E1C1F9-0A35-49E9-A80F-B78080CF7D88}" presName="rootConnector" presStyleLbl="node4" presStyleIdx="2" presStyleCnt="5"/>
      <dgm:spPr/>
      <dgm:t>
        <a:bodyPr/>
        <a:lstStyle/>
        <a:p>
          <a:endParaRPr lang="zh-CN" altLang="en-US"/>
        </a:p>
      </dgm:t>
    </dgm:pt>
    <dgm:pt modelId="{92F9D2ED-3B16-41B5-B3B6-A1BB8C55FD81}" type="pres">
      <dgm:prSet presAssocID="{A9E1C1F9-0A35-49E9-A80F-B78080CF7D88}" presName="hierChild4" presStyleCnt="0"/>
      <dgm:spPr/>
    </dgm:pt>
    <dgm:pt modelId="{6BB4A496-18D0-4237-ACEB-F1123FAC65D4}" type="pres">
      <dgm:prSet presAssocID="{857DB190-642D-45B5-BE2A-D51BE6815742}" presName="Name64" presStyleLbl="parChTrans1D4" presStyleIdx="3" presStyleCnt="5"/>
      <dgm:spPr/>
      <dgm:t>
        <a:bodyPr/>
        <a:lstStyle/>
        <a:p>
          <a:endParaRPr lang="zh-CN" altLang="en-US"/>
        </a:p>
      </dgm:t>
    </dgm:pt>
    <dgm:pt modelId="{81EA528B-AD71-4170-AA72-1027FAA65B03}" type="pres">
      <dgm:prSet presAssocID="{0BA8D862-2448-4BAF-B985-6CCA35EF4B50}" presName="hierRoot2" presStyleCnt="0">
        <dgm:presLayoutVars>
          <dgm:hierBranch val="init"/>
        </dgm:presLayoutVars>
      </dgm:prSet>
      <dgm:spPr/>
    </dgm:pt>
    <dgm:pt modelId="{8BD31E6F-F31B-4438-8A37-A2FB7F984A67}" type="pres">
      <dgm:prSet presAssocID="{0BA8D862-2448-4BAF-B985-6CCA35EF4B50}" presName="rootComposite" presStyleCnt="0"/>
      <dgm:spPr/>
    </dgm:pt>
    <dgm:pt modelId="{EBE325E5-7820-49E6-AC81-CDC3B3068E23}" type="pres">
      <dgm:prSet presAssocID="{0BA8D862-2448-4BAF-B985-6CCA35EF4B50}" presName="rootText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2C4E59-EC12-4B9E-BA38-25A24CC6F884}" type="pres">
      <dgm:prSet presAssocID="{0BA8D862-2448-4BAF-B985-6CCA35EF4B50}" presName="rootConnector" presStyleLbl="node4" presStyleIdx="3" presStyleCnt="5"/>
      <dgm:spPr/>
      <dgm:t>
        <a:bodyPr/>
        <a:lstStyle/>
        <a:p>
          <a:endParaRPr lang="zh-CN" altLang="en-US"/>
        </a:p>
      </dgm:t>
    </dgm:pt>
    <dgm:pt modelId="{F06231F5-2516-4AA9-8504-536045441A35}" type="pres">
      <dgm:prSet presAssocID="{0BA8D862-2448-4BAF-B985-6CCA35EF4B50}" presName="hierChild4" presStyleCnt="0"/>
      <dgm:spPr/>
    </dgm:pt>
    <dgm:pt modelId="{26C14BCD-2D9A-4DDB-8A96-1428D35672E2}" type="pres">
      <dgm:prSet presAssocID="{0BA8D862-2448-4BAF-B985-6CCA35EF4B50}" presName="hierChild5" presStyleCnt="0"/>
      <dgm:spPr/>
    </dgm:pt>
    <dgm:pt modelId="{3DFF791B-737D-48F1-80B6-4151F73E882D}" type="pres">
      <dgm:prSet presAssocID="{A9E1C1F9-0A35-49E9-A80F-B78080CF7D88}" presName="hierChild5" presStyleCnt="0"/>
      <dgm:spPr/>
    </dgm:pt>
    <dgm:pt modelId="{D4376128-AD35-436A-BAD0-CE37BA2EFB62}" type="pres">
      <dgm:prSet presAssocID="{C9C5F207-B328-437F-A4DD-53E2627676D1}" presName="hierChild5" presStyleCnt="0"/>
      <dgm:spPr/>
    </dgm:pt>
    <dgm:pt modelId="{866FCDAF-31F4-4D3E-AD4D-78566BE78B7D}" type="pres">
      <dgm:prSet presAssocID="{FC332B3E-EF08-4B69-A2CE-2A979B2E71AD}" presName="Name64" presStyleLbl="parChTrans1D3" presStyleIdx="1" presStyleCnt="2"/>
      <dgm:spPr/>
      <dgm:t>
        <a:bodyPr/>
        <a:lstStyle/>
        <a:p>
          <a:endParaRPr lang="zh-CN" altLang="en-US"/>
        </a:p>
      </dgm:t>
    </dgm:pt>
    <dgm:pt modelId="{D4BE81C1-5BF5-4F52-B182-5BB205822FC0}" type="pres">
      <dgm:prSet presAssocID="{98BABD07-C64C-439A-BB0D-8563E7C9C039}" presName="hierRoot2" presStyleCnt="0">
        <dgm:presLayoutVars>
          <dgm:hierBranch val="init"/>
        </dgm:presLayoutVars>
      </dgm:prSet>
      <dgm:spPr/>
    </dgm:pt>
    <dgm:pt modelId="{47684486-443F-4D84-A005-81CDB0119C53}" type="pres">
      <dgm:prSet presAssocID="{98BABD07-C64C-439A-BB0D-8563E7C9C039}" presName="rootComposite" presStyleCnt="0"/>
      <dgm:spPr/>
    </dgm:pt>
    <dgm:pt modelId="{F1592540-E1E3-4FBB-99FB-D95202C775B5}" type="pres">
      <dgm:prSet presAssocID="{98BABD07-C64C-439A-BB0D-8563E7C9C039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F62A6B6-1376-49BA-A548-70DC00670B28}" type="pres">
      <dgm:prSet presAssocID="{98BABD07-C64C-439A-BB0D-8563E7C9C039}" presName="rootConnector" presStyleLbl="node3" presStyleIdx="1" presStyleCnt="2"/>
      <dgm:spPr/>
      <dgm:t>
        <a:bodyPr/>
        <a:lstStyle/>
        <a:p>
          <a:endParaRPr lang="zh-CN" altLang="en-US"/>
        </a:p>
      </dgm:t>
    </dgm:pt>
    <dgm:pt modelId="{E9723DD9-3DB5-4A0F-818E-06F75D5191C0}" type="pres">
      <dgm:prSet presAssocID="{98BABD07-C64C-439A-BB0D-8563E7C9C039}" presName="hierChild4" presStyleCnt="0"/>
      <dgm:spPr/>
    </dgm:pt>
    <dgm:pt modelId="{1637BC6D-B21A-45B8-B58C-5D5136A4302B}" type="pres">
      <dgm:prSet presAssocID="{27760CE7-5A8C-49FE-8A0E-A9E5A05E7935}" presName="Name64" presStyleLbl="parChTrans1D4" presStyleIdx="4" presStyleCnt="5"/>
      <dgm:spPr/>
      <dgm:t>
        <a:bodyPr/>
        <a:lstStyle/>
        <a:p>
          <a:endParaRPr lang="zh-CN" altLang="en-US"/>
        </a:p>
      </dgm:t>
    </dgm:pt>
    <dgm:pt modelId="{0819C24A-0A2F-4955-BCFC-B1884B0688C6}" type="pres">
      <dgm:prSet presAssocID="{4D6221DE-2815-4704-B265-4AE3C4528570}" presName="hierRoot2" presStyleCnt="0">
        <dgm:presLayoutVars>
          <dgm:hierBranch val="init"/>
        </dgm:presLayoutVars>
      </dgm:prSet>
      <dgm:spPr/>
    </dgm:pt>
    <dgm:pt modelId="{4FE343A9-4413-4529-9CE2-69695DA37B1E}" type="pres">
      <dgm:prSet presAssocID="{4D6221DE-2815-4704-B265-4AE3C4528570}" presName="rootComposite" presStyleCnt="0"/>
      <dgm:spPr/>
    </dgm:pt>
    <dgm:pt modelId="{FCF40510-0470-45F8-8968-618093839ABC}" type="pres">
      <dgm:prSet presAssocID="{4D6221DE-2815-4704-B265-4AE3C4528570}" presName="rootText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9583F7-3AB9-471E-9BA3-22F6E4DC9DFC}" type="pres">
      <dgm:prSet presAssocID="{4D6221DE-2815-4704-B265-4AE3C4528570}" presName="rootConnector" presStyleLbl="node4" presStyleIdx="4" presStyleCnt="5"/>
      <dgm:spPr/>
      <dgm:t>
        <a:bodyPr/>
        <a:lstStyle/>
        <a:p>
          <a:endParaRPr lang="zh-CN" altLang="en-US"/>
        </a:p>
      </dgm:t>
    </dgm:pt>
    <dgm:pt modelId="{AE1293E5-B4CF-41E6-99EA-6FA9161E3AE9}" type="pres">
      <dgm:prSet presAssocID="{4D6221DE-2815-4704-B265-4AE3C4528570}" presName="hierChild4" presStyleCnt="0"/>
      <dgm:spPr/>
    </dgm:pt>
    <dgm:pt modelId="{6606E2F1-C147-461B-94A9-3C7AD66D03F9}" type="pres">
      <dgm:prSet presAssocID="{4D6221DE-2815-4704-B265-4AE3C4528570}" presName="hierChild5" presStyleCnt="0"/>
      <dgm:spPr/>
    </dgm:pt>
    <dgm:pt modelId="{C42F6449-3D20-4B91-BE12-37A6B7E5C801}" type="pres">
      <dgm:prSet presAssocID="{98BABD07-C64C-439A-BB0D-8563E7C9C039}" presName="hierChild5" presStyleCnt="0"/>
      <dgm:spPr/>
    </dgm:pt>
    <dgm:pt modelId="{46FC9668-279C-4062-8D55-9467D5D470AF}" type="pres">
      <dgm:prSet presAssocID="{6E0B1DBC-12D7-4CF1-9ACF-073EA64D7999}" presName="hierChild5" presStyleCnt="0"/>
      <dgm:spPr/>
    </dgm:pt>
    <dgm:pt modelId="{D9FE5AF0-7657-403B-8DB5-55E33EB3E04F}" type="pres">
      <dgm:prSet presAssocID="{A563CA19-9EF0-4462-B0EC-15F3D1CFE541}" presName="hierChild3" presStyleCnt="0"/>
      <dgm:spPr/>
    </dgm:pt>
  </dgm:ptLst>
  <dgm:cxnLst>
    <dgm:cxn modelId="{58E468C1-5C83-4089-9B7D-B9F8E99D670A}" type="presOf" srcId="{9D20E87A-599A-456A-A979-6FB76547F5FE}" destId="{A5A24905-366E-495F-B272-169A6683A3CC}" srcOrd="1" destOrd="0" presId="urn:microsoft.com/office/officeart/2009/3/layout/HorizontalOrganizationChart"/>
    <dgm:cxn modelId="{1BBCEEDD-006D-4DA3-BCD1-344FB003FA51}" srcId="{A9E1C1F9-0A35-49E9-A80F-B78080CF7D88}" destId="{0BA8D862-2448-4BAF-B985-6CCA35EF4B50}" srcOrd="0" destOrd="0" parTransId="{857DB190-642D-45B5-BE2A-D51BE6815742}" sibTransId="{1E40CDC9-BFF1-4C3A-94B0-A8AE719DA87F}"/>
    <dgm:cxn modelId="{E790D319-0122-4BA5-A0CF-F83A4F10897A}" type="presOf" srcId="{C9C5F207-B328-437F-A4DD-53E2627676D1}" destId="{905ECDF9-2CAF-4F1F-9583-6734B76E54E4}" srcOrd="0" destOrd="0" presId="urn:microsoft.com/office/officeart/2009/3/layout/HorizontalOrganizationChart"/>
    <dgm:cxn modelId="{5908F618-562C-4866-A82D-ED2DF804037D}" type="presOf" srcId="{CAD9BF33-D321-4A5E-AA82-8AC9DD6E8DFD}" destId="{FAEDA621-744D-4B3A-BAD1-821BB2B0AFF5}" srcOrd="0" destOrd="0" presId="urn:microsoft.com/office/officeart/2009/3/layout/HorizontalOrganizationChart"/>
    <dgm:cxn modelId="{599BE2AC-1C3E-4119-AB7B-1BCA936A520E}" type="presOf" srcId="{0BA8D862-2448-4BAF-B985-6CCA35EF4B50}" destId="{EBE325E5-7820-49E6-AC81-CDC3B3068E23}" srcOrd="0" destOrd="0" presId="urn:microsoft.com/office/officeart/2009/3/layout/HorizontalOrganizationChart"/>
    <dgm:cxn modelId="{094ADA07-236E-431B-94C7-8E1942CC5E72}" type="presOf" srcId="{6E0B1DBC-12D7-4CF1-9ACF-073EA64D7999}" destId="{733843B3-1E49-4BF5-B787-483AE67E2DF6}" srcOrd="0" destOrd="0" presId="urn:microsoft.com/office/officeart/2009/3/layout/HorizontalOrganizationChart"/>
    <dgm:cxn modelId="{24782150-F074-42D8-B4E1-B349F6ADACB2}" type="presOf" srcId="{E7452931-331D-4D12-9384-46118473F515}" destId="{57391CAA-D50E-4567-A4EA-7E6ED18EC8BA}" srcOrd="0" destOrd="0" presId="urn:microsoft.com/office/officeart/2009/3/layout/HorizontalOrganizationChart"/>
    <dgm:cxn modelId="{FB25ECE0-06D6-4169-9526-7F5CB64ECD57}" type="presOf" srcId="{4D6221DE-2815-4704-B265-4AE3C4528570}" destId="{FCF40510-0470-45F8-8968-618093839ABC}" srcOrd="0" destOrd="0" presId="urn:microsoft.com/office/officeart/2009/3/layout/HorizontalOrganizationChart"/>
    <dgm:cxn modelId="{28A92D09-F116-4F6F-9B8F-21BACBD2C5E4}" type="presOf" srcId="{6E0B1DBC-12D7-4CF1-9ACF-073EA64D7999}" destId="{8C1DFA00-7883-4471-98D9-883D5A510D34}" srcOrd="1" destOrd="0" presId="urn:microsoft.com/office/officeart/2009/3/layout/HorizontalOrganizationChart"/>
    <dgm:cxn modelId="{0BFBF9DD-8041-486A-AE4B-45E6B963F3AB}" type="presOf" srcId="{27760CE7-5A8C-49FE-8A0E-A9E5A05E7935}" destId="{1637BC6D-B21A-45B8-B58C-5D5136A4302B}" srcOrd="0" destOrd="0" presId="urn:microsoft.com/office/officeart/2009/3/layout/HorizontalOrganizationChart"/>
    <dgm:cxn modelId="{91E2089D-1A9C-4043-8F3B-CEAD20FFBDB5}" type="presOf" srcId="{A563CA19-9EF0-4462-B0EC-15F3D1CFE541}" destId="{17D2C46A-7C87-45CD-B700-F661B1327D34}" srcOrd="1" destOrd="0" presId="urn:microsoft.com/office/officeart/2009/3/layout/HorizontalOrganizationChart"/>
    <dgm:cxn modelId="{F06538BD-1751-4D4C-808B-C1B2A467932C}" srcId="{6E0B1DBC-12D7-4CF1-9ACF-073EA64D7999}" destId="{98BABD07-C64C-439A-BB0D-8563E7C9C039}" srcOrd="1" destOrd="0" parTransId="{FC332B3E-EF08-4B69-A2CE-2A979B2E71AD}" sibTransId="{EF4783E7-3C72-4ED7-ABCE-3DE6574B5EBD}"/>
    <dgm:cxn modelId="{EA20EE94-3550-4DB3-B353-1A2D608B5143}" type="presOf" srcId="{8B875CE2-BBC1-432F-BA4D-6C0A807B2D0C}" destId="{53E666E0-99E9-4C7D-9368-43A0A8C6E6D1}" srcOrd="0" destOrd="0" presId="urn:microsoft.com/office/officeart/2009/3/layout/HorizontalOrganizationChart"/>
    <dgm:cxn modelId="{CB00E3B1-E6B9-4337-BFA2-F61917E0277A}" type="presOf" srcId="{A92D6C7F-60A6-4F60-946F-268BA25D7CD7}" destId="{58040204-FD2C-4895-A1E4-0F6314F886D8}" srcOrd="0" destOrd="0" presId="urn:microsoft.com/office/officeart/2009/3/layout/HorizontalOrganizationChart"/>
    <dgm:cxn modelId="{0B9EA650-B0FE-47DD-8663-AC498E62B4D6}" type="presOf" srcId="{0BA8D862-2448-4BAF-B985-6CCA35EF4B50}" destId="{3C2C4E59-EC12-4B9E-BA38-25A24CC6F884}" srcOrd="1" destOrd="0" presId="urn:microsoft.com/office/officeart/2009/3/layout/HorizontalOrganizationChart"/>
    <dgm:cxn modelId="{1AC31D4F-F0E6-49A3-8854-B595E9F15AC4}" srcId="{6E0B1DBC-12D7-4CF1-9ACF-073EA64D7999}" destId="{C9C5F207-B328-437F-A4DD-53E2627676D1}" srcOrd="0" destOrd="0" parTransId="{15046B57-BFD3-46C3-A93C-906B9887CB49}" sibTransId="{B4C21265-BB6D-46C6-BF3F-0D6D963053EE}"/>
    <dgm:cxn modelId="{E31AAED4-104A-4B47-AE57-5EF41267070F}" type="presOf" srcId="{A563CA19-9EF0-4462-B0EC-15F3D1CFE541}" destId="{44EE1FDE-7016-4F28-A147-DAD18343C6C8}" srcOrd="0" destOrd="0" presId="urn:microsoft.com/office/officeart/2009/3/layout/HorizontalOrganizationChart"/>
    <dgm:cxn modelId="{9D9FBE83-3A27-4053-A6C1-7B30D819006E}" type="presOf" srcId="{98BABD07-C64C-439A-BB0D-8563E7C9C039}" destId="{7F62A6B6-1376-49BA-A548-70DC00670B28}" srcOrd="1" destOrd="0" presId="urn:microsoft.com/office/officeart/2009/3/layout/HorizontalOrganizationChart"/>
    <dgm:cxn modelId="{AB771675-F9EA-4E1A-9D60-56BC23783754}" type="presOf" srcId="{C9C5F207-B328-437F-A4DD-53E2627676D1}" destId="{7548AB9C-03CA-4039-8185-73841A1CEB30}" srcOrd="1" destOrd="0" presId="urn:microsoft.com/office/officeart/2009/3/layout/HorizontalOrganizationChart"/>
    <dgm:cxn modelId="{3E68A64A-86B0-406F-9DD5-EB1C2A40CC8E}" type="presOf" srcId="{FC332B3E-EF08-4B69-A2CE-2A979B2E71AD}" destId="{866FCDAF-31F4-4D3E-AD4D-78566BE78B7D}" srcOrd="0" destOrd="0" presId="urn:microsoft.com/office/officeart/2009/3/layout/HorizontalOrganizationChart"/>
    <dgm:cxn modelId="{8CB45A88-36B3-4BFC-AAB6-9ACEA31315C2}" type="presOf" srcId="{A9E1C1F9-0A35-49E9-A80F-B78080CF7D88}" destId="{B4F1B9D1-A90B-459F-8202-8A34EB280B9B}" srcOrd="0" destOrd="0" presId="urn:microsoft.com/office/officeart/2009/3/layout/HorizontalOrganizationChart"/>
    <dgm:cxn modelId="{57471A59-DFDF-4997-B654-72DFDF16386F}" type="presOf" srcId="{9D20E87A-599A-456A-A979-6FB76547F5FE}" destId="{39D8F612-9CA9-41D5-A426-D9F981EB432C}" srcOrd="0" destOrd="0" presId="urn:microsoft.com/office/officeart/2009/3/layout/HorizontalOrganizationChart"/>
    <dgm:cxn modelId="{F1DA9CAF-2721-4CEA-BA48-1A2B8CFBDC18}" srcId="{E7452931-331D-4D12-9384-46118473F515}" destId="{9D20E87A-599A-456A-A979-6FB76547F5FE}" srcOrd="0" destOrd="0" parTransId="{CAD9BF33-D321-4A5E-AA82-8AC9DD6E8DFD}" sibTransId="{4B9B351F-AF82-4568-A0C2-2A5F75A63AF7}"/>
    <dgm:cxn modelId="{B1C74915-6D68-435B-B9CD-590E9023CCE5}" srcId="{C9C5F207-B328-437F-A4DD-53E2627676D1}" destId="{E7452931-331D-4D12-9384-46118473F515}" srcOrd="0" destOrd="0" parTransId="{DAA90F46-271F-4597-8CF8-D4DE52E3AB8D}" sibTransId="{915D92F4-DFF7-44BE-B79E-23E61B2DE626}"/>
    <dgm:cxn modelId="{C29EEC71-2C2F-4884-BE09-9462BC7677F6}" type="presOf" srcId="{6BF70A79-29CE-4A88-92DF-E85C3C54A4FC}" destId="{F751C9EB-0B86-4166-B9EE-E17635176246}" srcOrd="0" destOrd="0" presId="urn:microsoft.com/office/officeart/2009/3/layout/HorizontalOrganizationChart"/>
    <dgm:cxn modelId="{97149AD7-88F8-49D5-8BCA-CA60F2A16DB7}" type="presOf" srcId="{A9E1C1F9-0A35-49E9-A80F-B78080CF7D88}" destId="{509FA399-EE70-4122-B2A2-F81E8F55EB89}" srcOrd="1" destOrd="0" presId="urn:microsoft.com/office/officeart/2009/3/layout/HorizontalOrganizationChart"/>
    <dgm:cxn modelId="{1D07EE85-B0F3-4624-B880-561DD84B5B1B}" type="presOf" srcId="{DAA90F46-271F-4597-8CF8-D4DE52E3AB8D}" destId="{31612ED5-EEAD-41D1-9A90-2E69308DD9AE}" srcOrd="0" destOrd="0" presId="urn:microsoft.com/office/officeart/2009/3/layout/HorizontalOrganizationChart"/>
    <dgm:cxn modelId="{5EF7C323-E192-48AF-8B26-9843A6BEC8FE}" type="presOf" srcId="{98BABD07-C64C-439A-BB0D-8563E7C9C039}" destId="{F1592540-E1E3-4FBB-99FB-D95202C775B5}" srcOrd="0" destOrd="0" presId="urn:microsoft.com/office/officeart/2009/3/layout/HorizontalOrganizationChart"/>
    <dgm:cxn modelId="{3668DD69-5E16-4672-9999-5EB0E51A320D}" type="presOf" srcId="{4D6221DE-2815-4704-B265-4AE3C4528570}" destId="{DD9583F7-3AB9-471E-9BA3-22F6E4DC9DFC}" srcOrd="1" destOrd="0" presId="urn:microsoft.com/office/officeart/2009/3/layout/HorizontalOrganizationChart"/>
    <dgm:cxn modelId="{B2A9BFC4-845B-4B3F-95AE-C5FBF3E186DB}" type="presOf" srcId="{E7452931-331D-4D12-9384-46118473F515}" destId="{66D8D5A8-9EF6-42D5-B3D0-A85360744E41}" srcOrd="1" destOrd="0" presId="urn:microsoft.com/office/officeart/2009/3/layout/HorizontalOrganizationChart"/>
    <dgm:cxn modelId="{3BEC50A8-891B-4341-A47C-A57B263798B2}" srcId="{C9C5F207-B328-437F-A4DD-53E2627676D1}" destId="{A9E1C1F9-0A35-49E9-A80F-B78080CF7D88}" srcOrd="1" destOrd="0" parTransId="{6BF70A79-29CE-4A88-92DF-E85C3C54A4FC}" sibTransId="{3F120355-ACB4-4C9E-B54B-0E1D3F4167D8}"/>
    <dgm:cxn modelId="{B7B5EBF7-F004-44F4-A241-6826424A374B}" srcId="{8B875CE2-BBC1-432F-BA4D-6C0A807B2D0C}" destId="{A563CA19-9EF0-4462-B0EC-15F3D1CFE541}" srcOrd="0" destOrd="0" parTransId="{0BB2BBD2-1E59-40F0-A5BF-399796902BFA}" sibTransId="{206B2D00-2F0C-4285-AF43-FBF3CF7C94C2}"/>
    <dgm:cxn modelId="{1F506C68-9FBD-42D7-BF4D-F5E22F8E2E64}" type="presOf" srcId="{857DB190-642D-45B5-BE2A-D51BE6815742}" destId="{6BB4A496-18D0-4237-ACEB-F1123FAC65D4}" srcOrd="0" destOrd="0" presId="urn:microsoft.com/office/officeart/2009/3/layout/HorizontalOrganizationChart"/>
    <dgm:cxn modelId="{334BB6E2-682C-42C7-84A2-574C5D7C0E5F}" srcId="{98BABD07-C64C-439A-BB0D-8563E7C9C039}" destId="{4D6221DE-2815-4704-B265-4AE3C4528570}" srcOrd="0" destOrd="0" parTransId="{27760CE7-5A8C-49FE-8A0E-A9E5A05E7935}" sibTransId="{7B49067A-43B4-4E9B-9D32-6D88AD3F40F7}"/>
    <dgm:cxn modelId="{EE6C9DD0-F5D8-42AB-A138-938C3897C779}" srcId="{A563CA19-9EF0-4462-B0EC-15F3D1CFE541}" destId="{6E0B1DBC-12D7-4CF1-9ACF-073EA64D7999}" srcOrd="0" destOrd="0" parTransId="{A92D6C7F-60A6-4F60-946F-268BA25D7CD7}" sibTransId="{04FAD111-515F-4928-91BB-050B869BE9FF}"/>
    <dgm:cxn modelId="{E5642FE4-0712-4465-AD41-76DC2DBA66CA}" type="presOf" srcId="{15046B57-BFD3-46C3-A93C-906B9887CB49}" destId="{5B73E6C3-98D0-4E90-AE01-D485F67B611F}" srcOrd="0" destOrd="0" presId="urn:microsoft.com/office/officeart/2009/3/layout/HorizontalOrganizationChart"/>
    <dgm:cxn modelId="{609C625C-801C-4CA9-9F7D-24CA1805CEC3}" type="presParOf" srcId="{53E666E0-99E9-4C7D-9368-43A0A8C6E6D1}" destId="{0707EE62-D885-41AA-93EA-2F87C6D678A8}" srcOrd="0" destOrd="0" presId="urn:microsoft.com/office/officeart/2009/3/layout/HorizontalOrganizationChart"/>
    <dgm:cxn modelId="{B92493AB-09AA-4A3C-8917-88BFD938FE83}" type="presParOf" srcId="{0707EE62-D885-41AA-93EA-2F87C6D678A8}" destId="{C97E9189-45EF-4BB9-9F73-96C8105E8AC0}" srcOrd="0" destOrd="0" presId="urn:microsoft.com/office/officeart/2009/3/layout/HorizontalOrganizationChart"/>
    <dgm:cxn modelId="{CA4F49BB-EF8A-424B-99FC-C1A0C501BDD3}" type="presParOf" srcId="{C97E9189-45EF-4BB9-9F73-96C8105E8AC0}" destId="{44EE1FDE-7016-4F28-A147-DAD18343C6C8}" srcOrd="0" destOrd="0" presId="urn:microsoft.com/office/officeart/2009/3/layout/HorizontalOrganizationChart"/>
    <dgm:cxn modelId="{33B96986-C349-4FDF-A303-23E10E4CBAE3}" type="presParOf" srcId="{C97E9189-45EF-4BB9-9F73-96C8105E8AC0}" destId="{17D2C46A-7C87-45CD-B700-F661B1327D34}" srcOrd="1" destOrd="0" presId="urn:microsoft.com/office/officeart/2009/3/layout/HorizontalOrganizationChart"/>
    <dgm:cxn modelId="{3419701C-925F-44C9-9636-15777CD17999}" type="presParOf" srcId="{0707EE62-D885-41AA-93EA-2F87C6D678A8}" destId="{0A4C3DAD-96E4-4462-BB92-B3A751C9FF66}" srcOrd="1" destOrd="0" presId="urn:microsoft.com/office/officeart/2009/3/layout/HorizontalOrganizationChart"/>
    <dgm:cxn modelId="{338F7961-3BF7-4D5C-BCD8-C12F549C76D0}" type="presParOf" srcId="{0A4C3DAD-96E4-4462-BB92-B3A751C9FF66}" destId="{58040204-FD2C-4895-A1E4-0F6314F886D8}" srcOrd="0" destOrd="0" presId="urn:microsoft.com/office/officeart/2009/3/layout/HorizontalOrganizationChart"/>
    <dgm:cxn modelId="{2930E464-95C5-4922-87B6-96DEAA709760}" type="presParOf" srcId="{0A4C3DAD-96E4-4462-BB92-B3A751C9FF66}" destId="{1EBA2155-1A02-40FD-98C4-C2503DC6F5D8}" srcOrd="1" destOrd="0" presId="urn:microsoft.com/office/officeart/2009/3/layout/HorizontalOrganizationChart"/>
    <dgm:cxn modelId="{6F4F5C14-9AE4-43EE-A220-B895C77DC63A}" type="presParOf" srcId="{1EBA2155-1A02-40FD-98C4-C2503DC6F5D8}" destId="{06E1B7D9-93CE-41E6-9E39-C5A98F00B00B}" srcOrd="0" destOrd="0" presId="urn:microsoft.com/office/officeart/2009/3/layout/HorizontalOrganizationChart"/>
    <dgm:cxn modelId="{DE3D1D37-33CB-4A59-97BB-152D07B2A55B}" type="presParOf" srcId="{06E1B7D9-93CE-41E6-9E39-C5A98F00B00B}" destId="{733843B3-1E49-4BF5-B787-483AE67E2DF6}" srcOrd="0" destOrd="0" presId="urn:microsoft.com/office/officeart/2009/3/layout/HorizontalOrganizationChart"/>
    <dgm:cxn modelId="{EEAD025E-BF68-4F81-A09E-F7657807BBA0}" type="presParOf" srcId="{06E1B7D9-93CE-41E6-9E39-C5A98F00B00B}" destId="{8C1DFA00-7883-4471-98D9-883D5A510D34}" srcOrd="1" destOrd="0" presId="urn:microsoft.com/office/officeart/2009/3/layout/HorizontalOrganizationChart"/>
    <dgm:cxn modelId="{A0BAFE1B-948D-44D6-95D2-965C53725EC1}" type="presParOf" srcId="{1EBA2155-1A02-40FD-98C4-C2503DC6F5D8}" destId="{440C11D7-EFF1-477D-A2D8-F8A78A3E8B01}" srcOrd="1" destOrd="0" presId="urn:microsoft.com/office/officeart/2009/3/layout/HorizontalOrganizationChart"/>
    <dgm:cxn modelId="{59629C77-7610-489C-A2C2-7938AFE0527B}" type="presParOf" srcId="{440C11D7-EFF1-477D-A2D8-F8A78A3E8B01}" destId="{5B73E6C3-98D0-4E90-AE01-D485F67B611F}" srcOrd="0" destOrd="0" presId="urn:microsoft.com/office/officeart/2009/3/layout/HorizontalOrganizationChart"/>
    <dgm:cxn modelId="{2AB578DF-53A4-4E73-A6AB-9CED50B27CFE}" type="presParOf" srcId="{440C11D7-EFF1-477D-A2D8-F8A78A3E8B01}" destId="{3432CCC9-D8DE-40B1-B8E7-26E0AFCB696C}" srcOrd="1" destOrd="0" presId="urn:microsoft.com/office/officeart/2009/3/layout/HorizontalOrganizationChart"/>
    <dgm:cxn modelId="{7A739118-97CA-4EB2-B785-CEF70A7D1948}" type="presParOf" srcId="{3432CCC9-D8DE-40B1-B8E7-26E0AFCB696C}" destId="{43A644DD-E9F3-45FF-9B0F-2952A0AFD2E6}" srcOrd="0" destOrd="0" presId="urn:microsoft.com/office/officeart/2009/3/layout/HorizontalOrganizationChart"/>
    <dgm:cxn modelId="{C8BFC075-50D4-4742-966F-405792A623F2}" type="presParOf" srcId="{43A644DD-E9F3-45FF-9B0F-2952A0AFD2E6}" destId="{905ECDF9-2CAF-4F1F-9583-6734B76E54E4}" srcOrd="0" destOrd="0" presId="urn:microsoft.com/office/officeart/2009/3/layout/HorizontalOrganizationChart"/>
    <dgm:cxn modelId="{3D200401-1B1C-4934-AA93-0F99AD7707C0}" type="presParOf" srcId="{43A644DD-E9F3-45FF-9B0F-2952A0AFD2E6}" destId="{7548AB9C-03CA-4039-8185-73841A1CEB30}" srcOrd="1" destOrd="0" presId="urn:microsoft.com/office/officeart/2009/3/layout/HorizontalOrganizationChart"/>
    <dgm:cxn modelId="{9A4AB2BB-8DD1-4BEA-BBA2-CF8389F9A087}" type="presParOf" srcId="{3432CCC9-D8DE-40B1-B8E7-26E0AFCB696C}" destId="{D0F6D1AF-A810-491B-AB1B-2736C2E8B62B}" srcOrd="1" destOrd="0" presId="urn:microsoft.com/office/officeart/2009/3/layout/HorizontalOrganizationChart"/>
    <dgm:cxn modelId="{AB50FD69-6CB7-4D20-804F-DCB80F70C25E}" type="presParOf" srcId="{D0F6D1AF-A810-491B-AB1B-2736C2E8B62B}" destId="{31612ED5-EEAD-41D1-9A90-2E69308DD9AE}" srcOrd="0" destOrd="0" presId="urn:microsoft.com/office/officeart/2009/3/layout/HorizontalOrganizationChart"/>
    <dgm:cxn modelId="{F810FEE7-B406-450B-9F69-D83990DA5155}" type="presParOf" srcId="{D0F6D1AF-A810-491B-AB1B-2736C2E8B62B}" destId="{2970A6C6-A5EA-4B6D-9085-8168B74B7948}" srcOrd="1" destOrd="0" presId="urn:microsoft.com/office/officeart/2009/3/layout/HorizontalOrganizationChart"/>
    <dgm:cxn modelId="{F6CC8D2A-F4DF-4E72-B43C-A83E887F13A2}" type="presParOf" srcId="{2970A6C6-A5EA-4B6D-9085-8168B74B7948}" destId="{52E87089-C891-4C88-95F7-D6DCFA674223}" srcOrd="0" destOrd="0" presId="urn:microsoft.com/office/officeart/2009/3/layout/HorizontalOrganizationChart"/>
    <dgm:cxn modelId="{9B334E23-4FCC-471C-89B2-39F6286B4E13}" type="presParOf" srcId="{52E87089-C891-4C88-95F7-D6DCFA674223}" destId="{57391CAA-D50E-4567-A4EA-7E6ED18EC8BA}" srcOrd="0" destOrd="0" presId="urn:microsoft.com/office/officeart/2009/3/layout/HorizontalOrganizationChart"/>
    <dgm:cxn modelId="{49C94CC7-FC50-40D8-B6D9-D351A8091048}" type="presParOf" srcId="{52E87089-C891-4C88-95F7-D6DCFA674223}" destId="{66D8D5A8-9EF6-42D5-B3D0-A85360744E41}" srcOrd="1" destOrd="0" presId="urn:microsoft.com/office/officeart/2009/3/layout/HorizontalOrganizationChart"/>
    <dgm:cxn modelId="{A12E4DD6-11B6-4972-AB0D-64C3D516186B}" type="presParOf" srcId="{2970A6C6-A5EA-4B6D-9085-8168B74B7948}" destId="{AC023442-A363-4E63-A3CD-E9FE42A8F9C2}" srcOrd="1" destOrd="0" presId="urn:microsoft.com/office/officeart/2009/3/layout/HorizontalOrganizationChart"/>
    <dgm:cxn modelId="{E312435D-4374-49AF-BD7E-CDA3BB4A1923}" type="presParOf" srcId="{AC023442-A363-4E63-A3CD-E9FE42A8F9C2}" destId="{FAEDA621-744D-4B3A-BAD1-821BB2B0AFF5}" srcOrd="0" destOrd="0" presId="urn:microsoft.com/office/officeart/2009/3/layout/HorizontalOrganizationChart"/>
    <dgm:cxn modelId="{2C6F3496-B377-43B0-91AE-16DD608860F0}" type="presParOf" srcId="{AC023442-A363-4E63-A3CD-E9FE42A8F9C2}" destId="{C81F3AF7-463D-4304-BE4C-C83B7BB8BBC4}" srcOrd="1" destOrd="0" presId="urn:microsoft.com/office/officeart/2009/3/layout/HorizontalOrganizationChart"/>
    <dgm:cxn modelId="{36C40F53-42CA-462D-9A39-E9078ADFA127}" type="presParOf" srcId="{C81F3AF7-463D-4304-BE4C-C83B7BB8BBC4}" destId="{238032CC-EE33-44F7-92D5-2868FF6044E3}" srcOrd="0" destOrd="0" presId="urn:microsoft.com/office/officeart/2009/3/layout/HorizontalOrganizationChart"/>
    <dgm:cxn modelId="{A116BDEF-59AD-4F88-A784-C7BBFE1B832E}" type="presParOf" srcId="{238032CC-EE33-44F7-92D5-2868FF6044E3}" destId="{39D8F612-9CA9-41D5-A426-D9F981EB432C}" srcOrd="0" destOrd="0" presId="urn:microsoft.com/office/officeart/2009/3/layout/HorizontalOrganizationChart"/>
    <dgm:cxn modelId="{79E10BAD-F77C-4F28-9C69-90EE5ADBE423}" type="presParOf" srcId="{238032CC-EE33-44F7-92D5-2868FF6044E3}" destId="{A5A24905-366E-495F-B272-169A6683A3CC}" srcOrd="1" destOrd="0" presId="urn:microsoft.com/office/officeart/2009/3/layout/HorizontalOrganizationChart"/>
    <dgm:cxn modelId="{4A716AE5-7925-4CF4-8C09-8B93120C3705}" type="presParOf" srcId="{C81F3AF7-463D-4304-BE4C-C83B7BB8BBC4}" destId="{6479B0E5-C647-4B0B-B883-CC84B69265F4}" srcOrd="1" destOrd="0" presId="urn:microsoft.com/office/officeart/2009/3/layout/HorizontalOrganizationChart"/>
    <dgm:cxn modelId="{F50DD5BE-2EAB-4E96-998C-8BCBD5E3369B}" type="presParOf" srcId="{C81F3AF7-463D-4304-BE4C-C83B7BB8BBC4}" destId="{BBB29BDC-76E0-4792-920C-922FD8932242}" srcOrd="2" destOrd="0" presId="urn:microsoft.com/office/officeart/2009/3/layout/HorizontalOrganizationChart"/>
    <dgm:cxn modelId="{C7761C5E-9736-4448-8978-95F27D9E149E}" type="presParOf" srcId="{2970A6C6-A5EA-4B6D-9085-8168B74B7948}" destId="{1603756B-C80A-4EA9-A3B3-4A1AABC96DD2}" srcOrd="2" destOrd="0" presId="urn:microsoft.com/office/officeart/2009/3/layout/HorizontalOrganizationChart"/>
    <dgm:cxn modelId="{A632315F-0A5C-4968-B04E-43130501498F}" type="presParOf" srcId="{D0F6D1AF-A810-491B-AB1B-2736C2E8B62B}" destId="{F751C9EB-0B86-4166-B9EE-E17635176246}" srcOrd="2" destOrd="0" presId="urn:microsoft.com/office/officeart/2009/3/layout/HorizontalOrganizationChart"/>
    <dgm:cxn modelId="{68E03737-7173-4A3C-9129-4CB7637D6E5F}" type="presParOf" srcId="{D0F6D1AF-A810-491B-AB1B-2736C2E8B62B}" destId="{56BA3E12-BAC1-4C14-B66E-330703371859}" srcOrd="3" destOrd="0" presId="urn:microsoft.com/office/officeart/2009/3/layout/HorizontalOrganizationChart"/>
    <dgm:cxn modelId="{A0B34ED4-693A-4D86-B182-D850BE148FC3}" type="presParOf" srcId="{56BA3E12-BAC1-4C14-B66E-330703371859}" destId="{0F18F45B-0E72-4A16-88F8-EAB4BD93F22A}" srcOrd="0" destOrd="0" presId="urn:microsoft.com/office/officeart/2009/3/layout/HorizontalOrganizationChart"/>
    <dgm:cxn modelId="{0AF41D33-7C9A-42A8-B8C3-EED945345112}" type="presParOf" srcId="{0F18F45B-0E72-4A16-88F8-EAB4BD93F22A}" destId="{B4F1B9D1-A90B-459F-8202-8A34EB280B9B}" srcOrd="0" destOrd="0" presId="urn:microsoft.com/office/officeart/2009/3/layout/HorizontalOrganizationChart"/>
    <dgm:cxn modelId="{8C11C173-D431-410F-B017-33A42C6FA655}" type="presParOf" srcId="{0F18F45B-0E72-4A16-88F8-EAB4BD93F22A}" destId="{509FA399-EE70-4122-B2A2-F81E8F55EB89}" srcOrd="1" destOrd="0" presId="urn:microsoft.com/office/officeart/2009/3/layout/HorizontalOrganizationChart"/>
    <dgm:cxn modelId="{13906C5A-6F4D-44D5-B240-242E790111AC}" type="presParOf" srcId="{56BA3E12-BAC1-4C14-B66E-330703371859}" destId="{92F9D2ED-3B16-41B5-B3B6-A1BB8C55FD81}" srcOrd="1" destOrd="0" presId="urn:microsoft.com/office/officeart/2009/3/layout/HorizontalOrganizationChart"/>
    <dgm:cxn modelId="{35CFB5A0-DD9E-4C3F-9442-07A50AF07580}" type="presParOf" srcId="{92F9D2ED-3B16-41B5-B3B6-A1BB8C55FD81}" destId="{6BB4A496-18D0-4237-ACEB-F1123FAC65D4}" srcOrd="0" destOrd="0" presId="urn:microsoft.com/office/officeart/2009/3/layout/HorizontalOrganizationChart"/>
    <dgm:cxn modelId="{8448EAF8-C1FE-4B4A-BC0D-34D8176BB986}" type="presParOf" srcId="{92F9D2ED-3B16-41B5-B3B6-A1BB8C55FD81}" destId="{81EA528B-AD71-4170-AA72-1027FAA65B03}" srcOrd="1" destOrd="0" presId="urn:microsoft.com/office/officeart/2009/3/layout/HorizontalOrganizationChart"/>
    <dgm:cxn modelId="{7F4F03C9-6705-44B0-ACD4-E3E4E564AE3C}" type="presParOf" srcId="{81EA528B-AD71-4170-AA72-1027FAA65B03}" destId="{8BD31E6F-F31B-4438-8A37-A2FB7F984A67}" srcOrd="0" destOrd="0" presId="urn:microsoft.com/office/officeart/2009/3/layout/HorizontalOrganizationChart"/>
    <dgm:cxn modelId="{238B3E69-E91B-449F-835A-BB0CE29E17E2}" type="presParOf" srcId="{8BD31E6F-F31B-4438-8A37-A2FB7F984A67}" destId="{EBE325E5-7820-49E6-AC81-CDC3B3068E23}" srcOrd="0" destOrd="0" presId="urn:microsoft.com/office/officeart/2009/3/layout/HorizontalOrganizationChart"/>
    <dgm:cxn modelId="{459D49B9-C7E4-4C0F-BD2E-5EC764F59ABC}" type="presParOf" srcId="{8BD31E6F-F31B-4438-8A37-A2FB7F984A67}" destId="{3C2C4E59-EC12-4B9E-BA38-25A24CC6F884}" srcOrd="1" destOrd="0" presId="urn:microsoft.com/office/officeart/2009/3/layout/HorizontalOrganizationChart"/>
    <dgm:cxn modelId="{16AF3455-0E11-44BF-BBFE-75FA2041A6BA}" type="presParOf" srcId="{81EA528B-AD71-4170-AA72-1027FAA65B03}" destId="{F06231F5-2516-4AA9-8504-536045441A35}" srcOrd="1" destOrd="0" presId="urn:microsoft.com/office/officeart/2009/3/layout/HorizontalOrganizationChart"/>
    <dgm:cxn modelId="{BE3ACB9F-6146-4D7E-9D3A-CBF05D60852D}" type="presParOf" srcId="{81EA528B-AD71-4170-AA72-1027FAA65B03}" destId="{26C14BCD-2D9A-4DDB-8A96-1428D35672E2}" srcOrd="2" destOrd="0" presId="urn:microsoft.com/office/officeart/2009/3/layout/HorizontalOrganizationChart"/>
    <dgm:cxn modelId="{3E83090B-A679-4247-88B6-50F713890CAE}" type="presParOf" srcId="{56BA3E12-BAC1-4C14-B66E-330703371859}" destId="{3DFF791B-737D-48F1-80B6-4151F73E882D}" srcOrd="2" destOrd="0" presId="urn:microsoft.com/office/officeart/2009/3/layout/HorizontalOrganizationChart"/>
    <dgm:cxn modelId="{A3C50525-6DE8-4124-A9F0-82BACFAEB9A0}" type="presParOf" srcId="{3432CCC9-D8DE-40B1-B8E7-26E0AFCB696C}" destId="{D4376128-AD35-436A-BAD0-CE37BA2EFB62}" srcOrd="2" destOrd="0" presId="urn:microsoft.com/office/officeart/2009/3/layout/HorizontalOrganizationChart"/>
    <dgm:cxn modelId="{AC3E0785-F901-46A1-9768-FB3447CA9E93}" type="presParOf" srcId="{440C11D7-EFF1-477D-A2D8-F8A78A3E8B01}" destId="{866FCDAF-31F4-4D3E-AD4D-78566BE78B7D}" srcOrd="2" destOrd="0" presId="urn:microsoft.com/office/officeart/2009/3/layout/HorizontalOrganizationChart"/>
    <dgm:cxn modelId="{D593E4E3-10DE-42A5-BAE4-2645BADA4D08}" type="presParOf" srcId="{440C11D7-EFF1-477D-A2D8-F8A78A3E8B01}" destId="{D4BE81C1-5BF5-4F52-B182-5BB205822FC0}" srcOrd="3" destOrd="0" presId="urn:microsoft.com/office/officeart/2009/3/layout/HorizontalOrganizationChart"/>
    <dgm:cxn modelId="{E59BE77C-E91C-4CD4-B616-1981F92F5CE1}" type="presParOf" srcId="{D4BE81C1-5BF5-4F52-B182-5BB205822FC0}" destId="{47684486-443F-4D84-A005-81CDB0119C53}" srcOrd="0" destOrd="0" presId="urn:microsoft.com/office/officeart/2009/3/layout/HorizontalOrganizationChart"/>
    <dgm:cxn modelId="{60FC9376-8CD0-4D91-9943-EB2982FE47C1}" type="presParOf" srcId="{47684486-443F-4D84-A005-81CDB0119C53}" destId="{F1592540-E1E3-4FBB-99FB-D95202C775B5}" srcOrd="0" destOrd="0" presId="urn:microsoft.com/office/officeart/2009/3/layout/HorizontalOrganizationChart"/>
    <dgm:cxn modelId="{5252B9D9-72EB-4921-97B7-CCA89FAAF0A1}" type="presParOf" srcId="{47684486-443F-4D84-A005-81CDB0119C53}" destId="{7F62A6B6-1376-49BA-A548-70DC00670B28}" srcOrd="1" destOrd="0" presId="urn:microsoft.com/office/officeart/2009/3/layout/HorizontalOrganizationChart"/>
    <dgm:cxn modelId="{F9AC4C94-A75A-4843-8A95-B5D8D3D9EBB0}" type="presParOf" srcId="{D4BE81C1-5BF5-4F52-B182-5BB205822FC0}" destId="{E9723DD9-3DB5-4A0F-818E-06F75D5191C0}" srcOrd="1" destOrd="0" presId="urn:microsoft.com/office/officeart/2009/3/layout/HorizontalOrganizationChart"/>
    <dgm:cxn modelId="{8B3878EB-2962-43F2-BF2F-6477E358EEC3}" type="presParOf" srcId="{E9723DD9-3DB5-4A0F-818E-06F75D5191C0}" destId="{1637BC6D-B21A-45B8-B58C-5D5136A4302B}" srcOrd="0" destOrd="0" presId="urn:microsoft.com/office/officeart/2009/3/layout/HorizontalOrganizationChart"/>
    <dgm:cxn modelId="{563C8C37-E0CD-44CE-99C2-D33F1A520E13}" type="presParOf" srcId="{E9723DD9-3DB5-4A0F-818E-06F75D5191C0}" destId="{0819C24A-0A2F-4955-BCFC-B1884B0688C6}" srcOrd="1" destOrd="0" presId="urn:microsoft.com/office/officeart/2009/3/layout/HorizontalOrganizationChart"/>
    <dgm:cxn modelId="{55E30919-2E21-4AB7-A555-1EFD887E6075}" type="presParOf" srcId="{0819C24A-0A2F-4955-BCFC-B1884B0688C6}" destId="{4FE343A9-4413-4529-9CE2-69695DA37B1E}" srcOrd="0" destOrd="0" presId="urn:microsoft.com/office/officeart/2009/3/layout/HorizontalOrganizationChart"/>
    <dgm:cxn modelId="{C99C3943-EB9A-47B5-827E-E07C08E1B501}" type="presParOf" srcId="{4FE343A9-4413-4529-9CE2-69695DA37B1E}" destId="{FCF40510-0470-45F8-8968-618093839ABC}" srcOrd="0" destOrd="0" presId="urn:microsoft.com/office/officeart/2009/3/layout/HorizontalOrganizationChart"/>
    <dgm:cxn modelId="{F6E29411-469B-4AF8-8610-AA01A8AAA074}" type="presParOf" srcId="{4FE343A9-4413-4529-9CE2-69695DA37B1E}" destId="{DD9583F7-3AB9-471E-9BA3-22F6E4DC9DFC}" srcOrd="1" destOrd="0" presId="urn:microsoft.com/office/officeart/2009/3/layout/HorizontalOrganizationChart"/>
    <dgm:cxn modelId="{BF5A6C15-6AD9-4BEE-A9DB-12954EC0B4F1}" type="presParOf" srcId="{0819C24A-0A2F-4955-BCFC-B1884B0688C6}" destId="{AE1293E5-B4CF-41E6-99EA-6FA9161E3AE9}" srcOrd="1" destOrd="0" presId="urn:microsoft.com/office/officeart/2009/3/layout/HorizontalOrganizationChart"/>
    <dgm:cxn modelId="{C5DE8708-9C32-45A0-8872-E0D200996E97}" type="presParOf" srcId="{0819C24A-0A2F-4955-BCFC-B1884B0688C6}" destId="{6606E2F1-C147-461B-94A9-3C7AD66D03F9}" srcOrd="2" destOrd="0" presId="urn:microsoft.com/office/officeart/2009/3/layout/HorizontalOrganizationChart"/>
    <dgm:cxn modelId="{1C084483-7C7B-417E-B61C-F728B1758E85}" type="presParOf" srcId="{D4BE81C1-5BF5-4F52-B182-5BB205822FC0}" destId="{C42F6449-3D20-4B91-BE12-37A6B7E5C801}" srcOrd="2" destOrd="0" presId="urn:microsoft.com/office/officeart/2009/3/layout/HorizontalOrganizationChart"/>
    <dgm:cxn modelId="{BF7A9A8B-5674-4D8E-9FC9-6200891109F0}" type="presParOf" srcId="{1EBA2155-1A02-40FD-98C4-C2503DC6F5D8}" destId="{46FC9668-279C-4062-8D55-9467D5D470AF}" srcOrd="2" destOrd="0" presId="urn:microsoft.com/office/officeart/2009/3/layout/HorizontalOrganizationChart"/>
    <dgm:cxn modelId="{5BA35A9E-6920-4BDC-A055-82F3CDD9D147}" type="presParOf" srcId="{0707EE62-D885-41AA-93EA-2F87C6D678A8}" destId="{D9FE5AF0-7657-403B-8DB5-55E33EB3E04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B875CE2-BBC1-432F-BA4D-6C0A807B2D0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8D8F207-91DE-44CE-BEED-7C7CB957A6DA}">
      <dgm:prSet phldrT="[文本]"/>
      <dgm:spPr/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Serde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C27B543-13FE-4A5A-8071-909799D44FAD}" type="parTrans" cxnId="{59125408-541D-45C7-AD44-BA64751AE64E}">
      <dgm:prSet/>
      <dgm:spPr/>
      <dgm:t>
        <a:bodyPr/>
        <a:lstStyle/>
        <a:p>
          <a:endParaRPr lang="zh-CN" altLang="en-US"/>
        </a:p>
      </dgm:t>
    </dgm:pt>
    <dgm:pt modelId="{868933B5-B231-4F00-AA62-FA9565C5709C}" type="sibTrans" cxnId="{59125408-541D-45C7-AD44-BA64751AE64E}">
      <dgm:prSet/>
      <dgm:spPr/>
      <dgm:t>
        <a:bodyPr/>
        <a:lstStyle/>
        <a:p>
          <a:endParaRPr lang="zh-CN" altLang="en-US"/>
        </a:p>
      </dgm:t>
    </dgm:pt>
    <dgm:pt modelId="{1DA848CC-F4C0-43BC-B67D-C613E02ED14C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Codec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D49CD0B8-A589-46EF-A6E0-21B42E2152EC}" type="parTrans" cxnId="{78AA76AA-1844-4A2C-912D-F0CEEBBDC3BA}">
      <dgm:prSet/>
      <dgm:spPr/>
      <dgm:t>
        <a:bodyPr/>
        <a:lstStyle/>
        <a:p>
          <a:endParaRPr lang="zh-CN" altLang="en-US"/>
        </a:p>
      </dgm:t>
    </dgm:pt>
    <dgm:pt modelId="{E722D9ED-FBB6-4851-B947-8EEF10FF679C}" type="sibTrans" cxnId="{78AA76AA-1844-4A2C-912D-F0CEEBBDC3BA}">
      <dgm:prSet/>
      <dgm:spPr/>
      <dgm:t>
        <a:bodyPr/>
        <a:lstStyle/>
        <a:p>
          <a:endParaRPr lang="zh-CN" altLang="en-US"/>
        </a:p>
      </dgm:t>
    </dgm:pt>
    <dgm:pt modelId="{2F1AE88A-2E0E-48D3-AE40-5F320EC4986B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熵编码字典树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D90AF5BC-ABE0-4EF0-89AB-23C5D4466770}" type="parTrans" cxnId="{18E9B51E-6125-46C1-AFCF-EFDF4CB1D9F6}">
      <dgm:prSet/>
      <dgm:spPr/>
      <dgm:t>
        <a:bodyPr/>
        <a:lstStyle/>
        <a:p>
          <a:endParaRPr lang="zh-CN" altLang="en-US"/>
        </a:p>
      </dgm:t>
    </dgm:pt>
    <dgm:pt modelId="{B9275A47-B5A8-4A3B-B2CC-2C519F355F84}" type="sibTrans" cxnId="{18E9B51E-6125-46C1-AFCF-EFDF4CB1D9F6}">
      <dgm:prSet/>
      <dgm:spPr/>
      <dgm:t>
        <a:bodyPr/>
        <a:lstStyle/>
        <a:p>
          <a:endParaRPr lang="zh-CN" altLang="en-US"/>
        </a:p>
      </dgm:t>
    </dgm:pt>
    <dgm:pt modelId="{6B25E82A-D2C8-4A94-98C9-6871CB8AFA5D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LZ(1977)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D433EBA-E2BF-45CA-AA37-FB1D496D6E4F}" type="parTrans" cxnId="{597A3A8D-D373-418D-90BF-AE2595461D03}">
      <dgm:prSet/>
      <dgm:spPr/>
      <dgm:t>
        <a:bodyPr/>
        <a:lstStyle/>
        <a:p>
          <a:endParaRPr lang="zh-CN" altLang="en-US"/>
        </a:p>
      </dgm:t>
    </dgm:pt>
    <dgm:pt modelId="{9DAB26BE-BB33-4E4E-8C40-A901A7FCE562}" type="sibTrans" cxnId="{597A3A8D-D373-418D-90BF-AE2595461D03}">
      <dgm:prSet/>
      <dgm:spPr/>
      <dgm:t>
        <a:bodyPr/>
        <a:lstStyle/>
        <a:p>
          <a:endParaRPr lang="zh-CN" altLang="en-US"/>
        </a:p>
      </dgm:t>
    </dgm:pt>
    <dgm:pt modelId="{3855ECA9-0E96-4E10-80A2-3C4A46D1F2FA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JPEG/MPEG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390FC8E-269A-41A2-91F4-695CF6F16379}" type="parTrans" cxnId="{7F3B6E0B-2373-413C-8F75-B8B12DB23667}">
      <dgm:prSet/>
      <dgm:spPr/>
      <dgm:t>
        <a:bodyPr/>
        <a:lstStyle/>
        <a:p>
          <a:endParaRPr lang="zh-CN" altLang="en-US"/>
        </a:p>
      </dgm:t>
    </dgm:pt>
    <dgm:pt modelId="{EBE04285-CB2F-470E-92A6-116A41434A61}" type="sibTrans" cxnId="{7F3B6E0B-2373-413C-8F75-B8B12DB23667}">
      <dgm:prSet/>
      <dgm:spPr/>
      <dgm:t>
        <a:bodyPr/>
        <a:lstStyle/>
        <a:p>
          <a:endParaRPr lang="zh-CN" altLang="en-US"/>
        </a:p>
      </dgm:t>
    </dgm:pt>
    <dgm:pt modelId="{0DF39F7C-8604-45EF-ACDC-255E97DDC1FD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DFT/CAVLC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4A96C23-BD54-4FC8-9D22-12451263AAEB}" type="parTrans" cxnId="{2BF4A41B-EEAD-4BD7-A5B6-18ED8FC6899D}">
      <dgm:prSet/>
      <dgm:spPr/>
      <dgm:t>
        <a:bodyPr/>
        <a:lstStyle/>
        <a:p>
          <a:endParaRPr lang="zh-CN" altLang="en-US"/>
        </a:p>
      </dgm:t>
    </dgm:pt>
    <dgm:pt modelId="{39156FFB-567A-4844-A2AA-0470F14A2C2C}" type="sibTrans" cxnId="{2BF4A41B-EEAD-4BD7-A5B6-18ED8FC6899D}">
      <dgm:prSet/>
      <dgm:spPr/>
      <dgm:t>
        <a:bodyPr/>
        <a:lstStyle/>
        <a:p>
          <a:endParaRPr lang="zh-CN" altLang="en-US"/>
        </a:p>
      </dgm:t>
    </dgm:pt>
    <dgm:pt modelId="{2820A231-A368-42F0-89F9-51B45B62EE42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LZO(2008)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D8EB2189-71CE-46F3-AE8A-4BFB930B4860}" type="parTrans" cxnId="{2694932A-75AE-4FD8-A9E5-6EC802D5D89F}">
      <dgm:prSet/>
      <dgm:spPr/>
      <dgm:t>
        <a:bodyPr/>
        <a:lstStyle/>
        <a:p>
          <a:endParaRPr lang="zh-CN" altLang="en-US"/>
        </a:p>
      </dgm:t>
    </dgm:pt>
    <dgm:pt modelId="{BD3F2FBE-F51E-443C-9672-FDCDB23F092F}" type="sibTrans" cxnId="{2694932A-75AE-4FD8-A9E5-6EC802D5D89F}">
      <dgm:prSet/>
      <dgm:spPr/>
      <dgm:t>
        <a:bodyPr/>
        <a:lstStyle/>
        <a:p>
          <a:endParaRPr lang="zh-CN" altLang="en-US"/>
        </a:p>
      </dgm:t>
    </dgm:pt>
    <dgm:pt modelId="{53E666E0-99E9-4C7D-9368-43A0A8C6E6D1}" type="pres">
      <dgm:prSet presAssocID="{8B875CE2-BBC1-432F-BA4D-6C0A807B2D0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EF2613E-B52F-424E-BC52-A7FBA6641D9D}" type="pres">
      <dgm:prSet presAssocID="{28D8F207-91DE-44CE-BEED-7C7CB957A6DA}" presName="hierRoot1" presStyleCnt="0">
        <dgm:presLayoutVars>
          <dgm:hierBranch val="init"/>
        </dgm:presLayoutVars>
      </dgm:prSet>
      <dgm:spPr/>
    </dgm:pt>
    <dgm:pt modelId="{DD538CFD-11E2-4834-81CC-767099FB7AB8}" type="pres">
      <dgm:prSet presAssocID="{28D8F207-91DE-44CE-BEED-7C7CB957A6DA}" presName="rootComposite1" presStyleCnt="0"/>
      <dgm:spPr/>
    </dgm:pt>
    <dgm:pt modelId="{0EAEFCDA-18EF-4664-AFBE-721159C0094B}" type="pres">
      <dgm:prSet presAssocID="{28D8F207-91DE-44CE-BEED-7C7CB957A6D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BE2BF31-1700-4B95-8C27-DEB973DF4713}" type="pres">
      <dgm:prSet presAssocID="{28D8F207-91DE-44CE-BEED-7C7CB957A6DA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8B30C673-752B-4775-9076-A6ABEE87FCAC}" type="pres">
      <dgm:prSet presAssocID="{28D8F207-91DE-44CE-BEED-7C7CB957A6DA}" presName="hierChild2" presStyleCnt="0"/>
      <dgm:spPr/>
    </dgm:pt>
    <dgm:pt modelId="{C09CE8BB-10E6-45A3-A3E1-8A283C1E20BE}" type="pres">
      <dgm:prSet presAssocID="{D49CD0B8-A589-46EF-A6E0-21B42E2152EC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5A3CECA1-F1A7-4D40-9890-821A64348E6B}" type="pres">
      <dgm:prSet presAssocID="{1DA848CC-F4C0-43BC-B67D-C613E02ED14C}" presName="hierRoot2" presStyleCnt="0">
        <dgm:presLayoutVars>
          <dgm:hierBranch val="init"/>
        </dgm:presLayoutVars>
      </dgm:prSet>
      <dgm:spPr/>
    </dgm:pt>
    <dgm:pt modelId="{970CAD87-27E7-4CF2-BEA5-521C46E8BC43}" type="pres">
      <dgm:prSet presAssocID="{1DA848CC-F4C0-43BC-B67D-C613E02ED14C}" presName="rootComposite" presStyleCnt="0"/>
      <dgm:spPr/>
    </dgm:pt>
    <dgm:pt modelId="{EC2B6962-21C4-44B5-9296-C47DE5194697}" type="pres">
      <dgm:prSet presAssocID="{1DA848CC-F4C0-43BC-B67D-C613E02ED14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FB8B8E-2C34-400B-B72F-C2897BA05FE2}" type="pres">
      <dgm:prSet presAssocID="{1DA848CC-F4C0-43BC-B67D-C613E02ED14C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53CF5DA4-9B78-482D-9B70-CC38E98257B4}" type="pres">
      <dgm:prSet presAssocID="{1DA848CC-F4C0-43BC-B67D-C613E02ED14C}" presName="hierChild4" presStyleCnt="0"/>
      <dgm:spPr/>
    </dgm:pt>
    <dgm:pt modelId="{8174B6C2-60AC-46A7-905E-A8D45A562350}" type="pres">
      <dgm:prSet presAssocID="{9390FC8E-269A-41A2-91F4-695CF6F16379}" presName="Name64" presStyleLbl="parChTrans1D3" presStyleIdx="0" presStyleCnt="2"/>
      <dgm:spPr/>
      <dgm:t>
        <a:bodyPr/>
        <a:lstStyle/>
        <a:p>
          <a:endParaRPr lang="zh-CN" altLang="en-US"/>
        </a:p>
      </dgm:t>
    </dgm:pt>
    <dgm:pt modelId="{8DFD1135-F0D6-4060-BF9A-BDE211D6F1AD}" type="pres">
      <dgm:prSet presAssocID="{3855ECA9-0E96-4E10-80A2-3C4A46D1F2FA}" presName="hierRoot2" presStyleCnt="0">
        <dgm:presLayoutVars>
          <dgm:hierBranch val="init"/>
        </dgm:presLayoutVars>
      </dgm:prSet>
      <dgm:spPr/>
    </dgm:pt>
    <dgm:pt modelId="{5A69928D-1E8F-431B-96AD-B72EEE6F5268}" type="pres">
      <dgm:prSet presAssocID="{3855ECA9-0E96-4E10-80A2-3C4A46D1F2FA}" presName="rootComposite" presStyleCnt="0"/>
      <dgm:spPr/>
    </dgm:pt>
    <dgm:pt modelId="{BDBB4A6F-45D6-4FC9-A830-080037B6A0D6}" type="pres">
      <dgm:prSet presAssocID="{3855ECA9-0E96-4E10-80A2-3C4A46D1F2FA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570047-98CA-495D-83FF-71A7AF08D94D}" type="pres">
      <dgm:prSet presAssocID="{3855ECA9-0E96-4E10-80A2-3C4A46D1F2FA}" presName="rootConnector" presStyleLbl="node3" presStyleIdx="0" presStyleCnt="2"/>
      <dgm:spPr/>
      <dgm:t>
        <a:bodyPr/>
        <a:lstStyle/>
        <a:p>
          <a:endParaRPr lang="zh-CN" altLang="en-US"/>
        </a:p>
      </dgm:t>
    </dgm:pt>
    <dgm:pt modelId="{BC21399A-7691-40A8-AF33-C6BC928A7147}" type="pres">
      <dgm:prSet presAssocID="{3855ECA9-0E96-4E10-80A2-3C4A46D1F2FA}" presName="hierChild4" presStyleCnt="0"/>
      <dgm:spPr/>
    </dgm:pt>
    <dgm:pt modelId="{E1FA454E-37E4-4202-B53E-F5FEC0F01226}" type="pres">
      <dgm:prSet presAssocID="{94A96C23-BD54-4FC8-9D22-12451263AAEB}" presName="Name64" presStyleLbl="parChTrans1D4" presStyleIdx="0" presStyleCnt="2"/>
      <dgm:spPr/>
      <dgm:t>
        <a:bodyPr/>
        <a:lstStyle/>
        <a:p>
          <a:endParaRPr lang="zh-CN" altLang="en-US"/>
        </a:p>
      </dgm:t>
    </dgm:pt>
    <dgm:pt modelId="{08A77BC5-0B88-47B7-BE53-EAF65FDA9F94}" type="pres">
      <dgm:prSet presAssocID="{0DF39F7C-8604-45EF-ACDC-255E97DDC1FD}" presName="hierRoot2" presStyleCnt="0">
        <dgm:presLayoutVars>
          <dgm:hierBranch val="init"/>
        </dgm:presLayoutVars>
      </dgm:prSet>
      <dgm:spPr/>
    </dgm:pt>
    <dgm:pt modelId="{9EC5EFFB-6ADD-41F2-A095-CE6ECFCF760F}" type="pres">
      <dgm:prSet presAssocID="{0DF39F7C-8604-45EF-ACDC-255E97DDC1FD}" presName="rootComposite" presStyleCnt="0"/>
      <dgm:spPr/>
    </dgm:pt>
    <dgm:pt modelId="{C1B8BEF9-D6B7-480E-854D-1EA575FBB0DE}" type="pres">
      <dgm:prSet presAssocID="{0DF39F7C-8604-45EF-ACDC-255E97DDC1FD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4962B9-9D07-478F-8B58-B4C80A46EEAE}" type="pres">
      <dgm:prSet presAssocID="{0DF39F7C-8604-45EF-ACDC-255E97DDC1FD}" presName="rootConnector" presStyleLbl="node4" presStyleIdx="0" presStyleCnt="2"/>
      <dgm:spPr/>
      <dgm:t>
        <a:bodyPr/>
        <a:lstStyle/>
        <a:p>
          <a:endParaRPr lang="zh-CN" altLang="en-US"/>
        </a:p>
      </dgm:t>
    </dgm:pt>
    <dgm:pt modelId="{D7105B25-4974-4DBE-9A04-03B51204C48F}" type="pres">
      <dgm:prSet presAssocID="{0DF39F7C-8604-45EF-ACDC-255E97DDC1FD}" presName="hierChild4" presStyleCnt="0"/>
      <dgm:spPr/>
    </dgm:pt>
    <dgm:pt modelId="{92D002B0-283C-4E1E-948E-963D03C5B6F3}" type="pres">
      <dgm:prSet presAssocID="{0DF39F7C-8604-45EF-ACDC-255E97DDC1FD}" presName="hierChild5" presStyleCnt="0"/>
      <dgm:spPr/>
    </dgm:pt>
    <dgm:pt modelId="{C59F4239-FC0A-4AC3-AF34-F5432B88AD0E}" type="pres">
      <dgm:prSet presAssocID="{3855ECA9-0E96-4E10-80A2-3C4A46D1F2FA}" presName="hierChild5" presStyleCnt="0"/>
      <dgm:spPr/>
    </dgm:pt>
    <dgm:pt modelId="{5ACAA242-D474-4482-8CE3-4BB94DABFBA0}" type="pres">
      <dgm:prSet presAssocID="{1DA848CC-F4C0-43BC-B67D-C613E02ED14C}" presName="hierChild5" presStyleCnt="0"/>
      <dgm:spPr/>
    </dgm:pt>
    <dgm:pt modelId="{AFAC2B4C-EAB0-46ED-906B-A13195FA0CD6}" type="pres">
      <dgm:prSet presAssocID="{D90AF5BC-ABE0-4EF0-89AB-23C5D4466770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8F515F2C-9A29-42FC-B80B-DC46A406B21B}" type="pres">
      <dgm:prSet presAssocID="{2F1AE88A-2E0E-48D3-AE40-5F320EC4986B}" presName="hierRoot2" presStyleCnt="0">
        <dgm:presLayoutVars>
          <dgm:hierBranch val="init"/>
        </dgm:presLayoutVars>
      </dgm:prSet>
      <dgm:spPr/>
    </dgm:pt>
    <dgm:pt modelId="{16398601-0ED2-4DBD-83B2-35096D65C3C9}" type="pres">
      <dgm:prSet presAssocID="{2F1AE88A-2E0E-48D3-AE40-5F320EC4986B}" presName="rootComposite" presStyleCnt="0"/>
      <dgm:spPr/>
    </dgm:pt>
    <dgm:pt modelId="{EB0BF688-2942-4755-AF5D-4DCA57C49542}" type="pres">
      <dgm:prSet presAssocID="{2F1AE88A-2E0E-48D3-AE40-5F320EC4986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8F2CEF-FB42-4155-98DD-2898B23DD566}" type="pres">
      <dgm:prSet presAssocID="{2F1AE88A-2E0E-48D3-AE40-5F320EC4986B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EC03A21C-9ECA-432D-B9F9-C8CCEDD73774}" type="pres">
      <dgm:prSet presAssocID="{2F1AE88A-2E0E-48D3-AE40-5F320EC4986B}" presName="hierChild4" presStyleCnt="0"/>
      <dgm:spPr/>
    </dgm:pt>
    <dgm:pt modelId="{80E87FCC-0A8C-4185-BE7F-FC627E1F803D}" type="pres">
      <dgm:prSet presAssocID="{AD433EBA-E2BF-45CA-AA37-FB1D496D6E4F}" presName="Name64" presStyleLbl="parChTrans1D3" presStyleIdx="1" presStyleCnt="2"/>
      <dgm:spPr/>
      <dgm:t>
        <a:bodyPr/>
        <a:lstStyle/>
        <a:p>
          <a:endParaRPr lang="zh-CN" altLang="en-US"/>
        </a:p>
      </dgm:t>
    </dgm:pt>
    <dgm:pt modelId="{63C7106E-2CB7-4448-9E06-1377E91C387A}" type="pres">
      <dgm:prSet presAssocID="{6B25E82A-D2C8-4A94-98C9-6871CB8AFA5D}" presName="hierRoot2" presStyleCnt="0">
        <dgm:presLayoutVars>
          <dgm:hierBranch val="init"/>
        </dgm:presLayoutVars>
      </dgm:prSet>
      <dgm:spPr/>
    </dgm:pt>
    <dgm:pt modelId="{7194104F-0CE7-4932-9733-3027BCCD033B}" type="pres">
      <dgm:prSet presAssocID="{6B25E82A-D2C8-4A94-98C9-6871CB8AFA5D}" presName="rootComposite" presStyleCnt="0"/>
      <dgm:spPr/>
    </dgm:pt>
    <dgm:pt modelId="{1DE654D4-9410-404E-A9D5-5A10B443C605}" type="pres">
      <dgm:prSet presAssocID="{6B25E82A-D2C8-4A94-98C9-6871CB8AFA5D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C7FDC6-9D36-4161-AD00-8C62F53A79BF}" type="pres">
      <dgm:prSet presAssocID="{6B25E82A-D2C8-4A94-98C9-6871CB8AFA5D}" presName="rootConnector" presStyleLbl="node3" presStyleIdx="1" presStyleCnt="2"/>
      <dgm:spPr/>
      <dgm:t>
        <a:bodyPr/>
        <a:lstStyle/>
        <a:p>
          <a:endParaRPr lang="zh-CN" altLang="en-US"/>
        </a:p>
      </dgm:t>
    </dgm:pt>
    <dgm:pt modelId="{45446107-FD1F-4443-AB95-3016A367EF60}" type="pres">
      <dgm:prSet presAssocID="{6B25E82A-D2C8-4A94-98C9-6871CB8AFA5D}" presName="hierChild4" presStyleCnt="0"/>
      <dgm:spPr/>
    </dgm:pt>
    <dgm:pt modelId="{3097D567-A94F-42C7-BEF7-0B46DA0E8751}" type="pres">
      <dgm:prSet presAssocID="{D8EB2189-71CE-46F3-AE8A-4BFB930B4860}" presName="Name64" presStyleLbl="parChTrans1D4" presStyleIdx="1" presStyleCnt="2"/>
      <dgm:spPr/>
      <dgm:t>
        <a:bodyPr/>
        <a:lstStyle/>
        <a:p>
          <a:endParaRPr lang="zh-CN" altLang="en-US"/>
        </a:p>
      </dgm:t>
    </dgm:pt>
    <dgm:pt modelId="{FF2E1202-5835-4713-9586-7C4D81C92DC7}" type="pres">
      <dgm:prSet presAssocID="{2820A231-A368-42F0-89F9-51B45B62EE42}" presName="hierRoot2" presStyleCnt="0">
        <dgm:presLayoutVars>
          <dgm:hierBranch val="init"/>
        </dgm:presLayoutVars>
      </dgm:prSet>
      <dgm:spPr/>
    </dgm:pt>
    <dgm:pt modelId="{FE20F120-111F-4C01-9A4A-00A5C33FD34D}" type="pres">
      <dgm:prSet presAssocID="{2820A231-A368-42F0-89F9-51B45B62EE42}" presName="rootComposite" presStyleCnt="0"/>
      <dgm:spPr/>
    </dgm:pt>
    <dgm:pt modelId="{41040C77-0D19-40B8-A9FD-61192F4F200B}" type="pres">
      <dgm:prSet presAssocID="{2820A231-A368-42F0-89F9-51B45B62EE42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A55647C-2B31-4C41-ACCF-17001C731768}" type="pres">
      <dgm:prSet presAssocID="{2820A231-A368-42F0-89F9-51B45B62EE42}" presName="rootConnector" presStyleLbl="node4" presStyleIdx="1" presStyleCnt="2"/>
      <dgm:spPr/>
      <dgm:t>
        <a:bodyPr/>
        <a:lstStyle/>
        <a:p>
          <a:endParaRPr lang="zh-CN" altLang="en-US"/>
        </a:p>
      </dgm:t>
    </dgm:pt>
    <dgm:pt modelId="{FEE95722-10CE-412E-BDAC-05746532E227}" type="pres">
      <dgm:prSet presAssocID="{2820A231-A368-42F0-89F9-51B45B62EE42}" presName="hierChild4" presStyleCnt="0"/>
      <dgm:spPr/>
    </dgm:pt>
    <dgm:pt modelId="{4791A89D-AA7E-427D-A467-626016371AE3}" type="pres">
      <dgm:prSet presAssocID="{2820A231-A368-42F0-89F9-51B45B62EE42}" presName="hierChild5" presStyleCnt="0"/>
      <dgm:spPr/>
    </dgm:pt>
    <dgm:pt modelId="{0575CB35-7277-407D-B1C4-94321BFC78EF}" type="pres">
      <dgm:prSet presAssocID="{6B25E82A-D2C8-4A94-98C9-6871CB8AFA5D}" presName="hierChild5" presStyleCnt="0"/>
      <dgm:spPr/>
    </dgm:pt>
    <dgm:pt modelId="{D2B590A7-ADC5-4A59-B978-F41EA69071A5}" type="pres">
      <dgm:prSet presAssocID="{2F1AE88A-2E0E-48D3-AE40-5F320EC4986B}" presName="hierChild5" presStyleCnt="0"/>
      <dgm:spPr/>
    </dgm:pt>
    <dgm:pt modelId="{A3871D7A-F961-4184-80C5-7DCF99CB4272}" type="pres">
      <dgm:prSet presAssocID="{28D8F207-91DE-44CE-BEED-7C7CB957A6DA}" presName="hierChild3" presStyleCnt="0"/>
      <dgm:spPr/>
    </dgm:pt>
  </dgm:ptLst>
  <dgm:cxnLst>
    <dgm:cxn modelId="{399BE37A-50C0-47B5-9B07-88F06255CBA9}" type="presOf" srcId="{3855ECA9-0E96-4E10-80A2-3C4A46D1F2FA}" destId="{94570047-98CA-495D-83FF-71A7AF08D94D}" srcOrd="1" destOrd="0" presId="urn:microsoft.com/office/officeart/2009/3/layout/HorizontalOrganizationChart"/>
    <dgm:cxn modelId="{A4603FEC-9C27-43CC-9690-C257CF59497F}" type="presOf" srcId="{2820A231-A368-42F0-89F9-51B45B62EE42}" destId="{41040C77-0D19-40B8-A9FD-61192F4F200B}" srcOrd="0" destOrd="0" presId="urn:microsoft.com/office/officeart/2009/3/layout/HorizontalOrganizationChart"/>
    <dgm:cxn modelId="{701E4D7F-011A-4494-AA8D-1FD20F82A5DC}" type="presOf" srcId="{8B875CE2-BBC1-432F-BA4D-6C0A807B2D0C}" destId="{53E666E0-99E9-4C7D-9368-43A0A8C6E6D1}" srcOrd="0" destOrd="0" presId="urn:microsoft.com/office/officeart/2009/3/layout/HorizontalOrganizationChart"/>
    <dgm:cxn modelId="{9A15D135-887C-4973-9BDB-376F63A1F1B3}" type="presOf" srcId="{2820A231-A368-42F0-89F9-51B45B62EE42}" destId="{2A55647C-2B31-4C41-ACCF-17001C731768}" srcOrd="1" destOrd="0" presId="urn:microsoft.com/office/officeart/2009/3/layout/HorizontalOrganizationChart"/>
    <dgm:cxn modelId="{7F3B6E0B-2373-413C-8F75-B8B12DB23667}" srcId="{1DA848CC-F4C0-43BC-B67D-C613E02ED14C}" destId="{3855ECA9-0E96-4E10-80A2-3C4A46D1F2FA}" srcOrd="0" destOrd="0" parTransId="{9390FC8E-269A-41A2-91F4-695CF6F16379}" sibTransId="{EBE04285-CB2F-470E-92A6-116A41434A61}"/>
    <dgm:cxn modelId="{B1DB5FBE-F6EC-4577-A33F-079F270DFEB0}" type="presOf" srcId="{28D8F207-91DE-44CE-BEED-7C7CB957A6DA}" destId="{0EAEFCDA-18EF-4664-AFBE-721159C0094B}" srcOrd="0" destOrd="0" presId="urn:microsoft.com/office/officeart/2009/3/layout/HorizontalOrganizationChart"/>
    <dgm:cxn modelId="{1138526B-63E7-4B99-BA7B-2D2109D0C975}" type="presOf" srcId="{2F1AE88A-2E0E-48D3-AE40-5F320EC4986B}" destId="{FD8F2CEF-FB42-4155-98DD-2898B23DD566}" srcOrd="1" destOrd="0" presId="urn:microsoft.com/office/officeart/2009/3/layout/HorizontalOrganizationChart"/>
    <dgm:cxn modelId="{59125408-541D-45C7-AD44-BA64751AE64E}" srcId="{8B875CE2-BBC1-432F-BA4D-6C0A807B2D0C}" destId="{28D8F207-91DE-44CE-BEED-7C7CB957A6DA}" srcOrd="0" destOrd="0" parTransId="{1C27B543-13FE-4A5A-8071-909799D44FAD}" sibTransId="{868933B5-B231-4F00-AA62-FA9565C5709C}"/>
    <dgm:cxn modelId="{474A570D-B60E-4E56-BAE1-EE27DD4EE059}" type="presOf" srcId="{D90AF5BC-ABE0-4EF0-89AB-23C5D4466770}" destId="{AFAC2B4C-EAB0-46ED-906B-A13195FA0CD6}" srcOrd="0" destOrd="0" presId="urn:microsoft.com/office/officeart/2009/3/layout/HorizontalOrganizationChart"/>
    <dgm:cxn modelId="{18E9B51E-6125-46C1-AFCF-EFDF4CB1D9F6}" srcId="{28D8F207-91DE-44CE-BEED-7C7CB957A6DA}" destId="{2F1AE88A-2E0E-48D3-AE40-5F320EC4986B}" srcOrd="1" destOrd="0" parTransId="{D90AF5BC-ABE0-4EF0-89AB-23C5D4466770}" sibTransId="{B9275A47-B5A8-4A3B-B2CC-2C519F355F84}"/>
    <dgm:cxn modelId="{88B9D6B5-4F39-4640-8044-70B68C5EE9D7}" type="presOf" srcId="{D49CD0B8-A589-46EF-A6E0-21B42E2152EC}" destId="{C09CE8BB-10E6-45A3-A3E1-8A283C1E20BE}" srcOrd="0" destOrd="0" presId="urn:microsoft.com/office/officeart/2009/3/layout/HorizontalOrganizationChart"/>
    <dgm:cxn modelId="{FE1D847D-2047-455C-A26B-8BE516B58C96}" type="presOf" srcId="{2F1AE88A-2E0E-48D3-AE40-5F320EC4986B}" destId="{EB0BF688-2942-4755-AF5D-4DCA57C49542}" srcOrd="0" destOrd="0" presId="urn:microsoft.com/office/officeart/2009/3/layout/HorizontalOrganizationChart"/>
    <dgm:cxn modelId="{92F9EF4F-F0BB-4222-9C21-57291DFD86AF}" type="presOf" srcId="{94A96C23-BD54-4FC8-9D22-12451263AAEB}" destId="{E1FA454E-37E4-4202-B53E-F5FEC0F01226}" srcOrd="0" destOrd="0" presId="urn:microsoft.com/office/officeart/2009/3/layout/HorizontalOrganizationChart"/>
    <dgm:cxn modelId="{AB63ADF4-AAAE-4C72-8CDF-08570A15082F}" type="presOf" srcId="{28D8F207-91DE-44CE-BEED-7C7CB957A6DA}" destId="{1BE2BF31-1700-4B95-8C27-DEB973DF4713}" srcOrd="1" destOrd="0" presId="urn:microsoft.com/office/officeart/2009/3/layout/HorizontalOrganizationChart"/>
    <dgm:cxn modelId="{2694932A-75AE-4FD8-A9E5-6EC802D5D89F}" srcId="{6B25E82A-D2C8-4A94-98C9-6871CB8AFA5D}" destId="{2820A231-A368-42F0-89F9-51B45B62EE42}" srcOrd="0" destOrd="0" parTransId="{D8EB2189-71CE-46F3-AE8A-4BFB930B4860}" sibTransId="{BD3F2FBE-F51E-443C-9672-FDCDB23F092F}"/>
    <dgm:cxn modelId="{2B581786-B537-41D5-A907-F011D60DFE95}" type="presOf" srcId="{AD433EBA-E2BF-45CA-AA37-FB1D496D6E4F}" destId="{80E87FCC-0A8C-4185-BE7F-FC627E1F803D}" srcOrd="0" destOrd="0" presId="urn:microsoft.com/office/officeart/2009/3/layout/HorizontalOrganizationChart"/>
    <dgm:cxn modelId="{0E175B76-5BCA-4758-A612-F62A408EED80}" type="presOf" srcId="{6B25E82A-D2C8-4A94-98C9-6871CB8AFA5D}" destId="{91C7FDC6-9D36-4161-AD00-8C62F53A79BF}" srcOrd="1" destOrd="0" presId="urn:microsoft.com/office/officeart/2009/3/layout/HorizontalOrganizationChart"/>
    <dgm:cxn modelId="{81273856-7AF0-49D1-9234-58AF789B5ECB}" type="presOf" srcId="{1DA848CC-F4C0-43BC-B67D-C613E02ED14C}" destId="{EC2B6962-21C4-44B5-9296-C47DE5194697}" srcOrd="0" destOrd="0" presId="urn:microsoft.com/office/officeart/2009/3/layout/HorizontalOrganizationChart"/>
    <dgm:cxn modelId="{99707BEB-621C-48C8-BB31-4ACF666C051E}" type="presOf" srcId="{9390FC8E-269A-41A2-91F4-695CF6F16379}" destId="{8174B6C2-60AC-46A7-905E-A8D45A562350}" srcOrd="0" destOrd="0" presId="urn:microsoft.com/office/officeart/2009/3/layout/HorizontalOrganizationChart"/>
    <dgm:cxn modelId="{6FA84388-200C-40E3-97BC-08C7185323CE}" type="presOf" srcId="{D8EB2189-71CE-46F3-AE8A-4BFB930B4860}" destId="{3097D567-A94F-42C7-BEF7-0B46DA0E8751}" srcOrd="0" destOrd="0" presId="urn:microsoft.com/office/officeart/2009/3/layout/HorizontalOrganizationChart"/>
    <dgm:cxn modelId="{78AA76AA-1844-4A2C-912D-F0CEEBBDC3BA}" srcId="{28D8F207-91DE-44CE-BEED-7C7CB957A6DA}" destId="{1DA848CC-F4C0-43BC-B67D-C613E02ED14C}" srcOrd="0" destOrd="0" parTransId="{D49CD0B8-A589-46EF-A6E0-21B42E2152EC}" sibTransId="{E722D9ED-FBB6-4851-B947-8EEF10FF679C}"/>
    <dgm:cxn modelId="{2BF4A41B-EEAD-4BD7-A5B6-18ED8FC6899D}" srcId="{3855ECA9-0E96-4E10-80A2-3C4A46D1F2FA}" destId="{0DF39F7C-8604-45EF-ACDC-255E97DDC1FD}" srcOrd="0" destOrd="0" parTransId="{94A96C23-BD54-4FC8-9D22-12451263AAEB}" sibTransId="{39156FFB-567A-4844-A2AA-0470F14A2C2C}"/>
    <dgm:cxn modelId="{7B6A0203-ABF6-4451-8D6E-434B2F80C5E6}" type="presOf" srcId="{0DF39F7C-8604-45EF-ACDC-255E97DDC1FD}" destId="{F24962B9-9D07-478F-8B58-B4C80A46EEAE}" srcOrd="1" destOrd="0" presId="urn:microsoft.com/office/officeart/2009/3/layout/HorizontalOrganizationChart"/>
    <dgm:cxn modelId="{26E23470-B3BB-4D11-B3B6-36D4A32A7774}" type="presOf" srcId="{0DF39F7C-8604-45EF-ACDC-255E97DDC1FD}" destId="{C1B8BEF9-D6B7-480E-854D-1EA575FBB0DE}" srcOrd="0" destOrd="0" presId="urn:microsoft.com/office/officeart/2009/3/layout/HorizontalOrganizationChart"/>
    <dgm:cxn modelId="{76C4A37D-8D0F-44CF-BB28-B74454C7BB0B}" type="presOf" srcId="{6B25E82A-D2C8-4A94-98C9-6871CB8AFA5D}" destId="{1DE654D4-9410-404E-A9D5-5A10B443C605}" srcOrd="0" destOrd="0" presId="urn:microsoft.com/office/officeart/2009/3/layout/HorizontalOrganizationChart"/>
    <dgm:cxn modelId="{CF92D3DA-6785-4AD6-AEB7-823C4DE7FCDC}" type="presOf" srcId="{1DA848CC-F4C0-43BC-B67D-C613E02ED14C}" destId="{6FFB8B8E-2C34-400B-B72F-C2897BA05FE2}" srcOrd="1" destOrd="0" presId="urn:microsoft.com/office/officeart/2009/3/layout/HorizontalOrganizationChart"/>
    <dgm:cxn modelId="{41B1E664-2D3B-405F-9FE7-6642D66226D9}" type="presOf" srcId="{3855ECA9-0E96-4E10-80A2-3C4A46D1F2FA}" destId="{BDBB4A6F-45D6-4FC9-A830-080037B6A0D6}" srcOrd="0" destOrd="0" presId="urn:microsoft.com/office/officeart/2009/3/layout/HorizontalOrganizationChart"/>
    <dgm:cxn modelId="{597A3A8D-D373-418D-90BF-AE2595461D03}" srcId="{2F1AE88A-2E0E-48D3-AE40-5F320EC4986B}" destId="{6B25E82A-D2C8-4A94-98C9-6871CB8AFA5D}" srcOrd="0" destOrd="0" parTransId="{AD433EBA-E2BF-45CA-AA37-FB1D496D6E4F}" sibTransId="{9DAB26BE-BB33-4E4E-8C40-A901A7FCE562}"/>
    <dgm:cxn modelId="{3F6B4C0F-668D-482D-B09A-69898CC2C70D}" type="presParOf" srcId="{53E666E0-99E9-4C7D-9368-43A0A8C6E6D1}" destId="{1EF2613E-B52F-424E-BC52-A7FBA6641D9D}" srcOrd="0" destOrd="0" presId="urn:microsoft.com/office/officeart/2009/3/layout/HorizontalOrganizationChart"/>
    <dgm:cxn modelId="{7D70A277-217E-4DD2-A16B-8D1C7B6E034B}" type="presParOf" srcId="{1EF2613E-B52F-424E-BC52-A7FBA6641D9D}" destId="{DD538CFD-11E2-4834-81CC-767099FB7AB8}" srcOrd="0" destOrd="0" presId="urn:microsoft.com/office/officeart/2009/3/layout/HorizontalOrganizationChart"/>
    <dgm:cxn modelId="{FE7E3C28-E002-4A2F-86AC-5975F8DF0328}" type="presParOf" srcId="{DD538CFD-11E2-4834-81CC-767099FB7AB8}" destId="{0EAEFCDA-18EF-4664-AFBE-721159C0094B}" srcOrd="0" destOrd="0" presId="urn:microsoft.com/office/officeart/2009/3/layout/HorizontalOrganizationChart"/>
    <dgm:cxn modelId="{9D9B8DBB-5778-4C66-98A9-204C1D42C5D4}" type="presParOf" srcId="{DD538CFD-11E2-4834-81CC-767099FB7AB8}" destId="{1BE2BF31-1700-4B95-8C27-DEB973DF4713}" srcOrd="1" destOrd="0" presId="urn:microsoft.com/office/officeart/2009/3/layout/HorizontalOrganizationChart"/>
    <dgm:cxn modelId="{E042084F-08EF-4EA9-9B54-9CDB69BBB0FD}" type="presParOf" srcId="{1EF2613E-B52F-424E-BC52-A7FBA6641D9D}" destId="{8B30C673-752B-4775-9076-A6ABEE87FCAC}" srcOrd="1" destOrd="0" presId="urn:microsoft.com/office/officeart/2009/3/layout/HorizontalOrganizationChart"/>
    <dgm:cxn modelId="{996BAB83-0219-40FD-B2CB-D9812CC82F17}" type="presParOf" srcId="{8B30C673-752B-4775-9076-A6ABEE87FCAC}" destId="{C09CE8BB-10E6-45A3-A3E1-8A283C1E20BE}" srcOrd="0" destOrd="0" presId="urn:microsoft.com/office/officeart/2009/3/layout/HorizontalOrganizationChart"/>
    <dgm:cxn modelId="{388435E0-0FF3-43EC-AF63-CB3A71F59F77}" type="presParOf" srcId="{8B30C673-752B-4775-9076-A6ABEE87FCAC}" destId="{5A3CECA1-F1A7-4D40-9890-821A64348E6B}" srcOrd="1" destOrd="0" presId="urn:microsoft.com/office/officeart/2009/3/layout/HorizontalOrganizationChart"/>
    <dgm:cxn modelId="{A436BD11-2265-49B1-88AD-B290C39D855F}" type="presParOf" srcId="{5A3CECA1-F1A7-4D40-9890-821A64348E6B}" destId="{970CAD87-27E7-4CF2-BEA5-521C46E8BC43}" srcOrd="0" destOrd="0" presId="urn:microsoft.com/office/officeart/2009/3/layout/HorizontalOrganizationChart"/>
    <dgm:cxn modelId="{8BC7B3F6-DAEA-4F53-9694-EC68B9159DE0}" type="presParOf" srcId="{970CAD87-27E7-4CF2-BEA5-521C46E8BC43}" destId="{EC2B6962-21C4-44B5-9296-C47DE5194697}" srcOrd="0" destOrd="0" presId="urn:microsoft.com/office/officeart/2009/3/layout/HorizontalOrganizationChart"/>
    <dgm:cxn modelId="{A4EBFA9F-C66B-4F9B-829D-6AEBCA0FB071}" type="presParOf" srcId="{970CAD87-27E7-4CF2-BEA5-521C46E8BC43}" destId="{6FFB8B8E-2C34-400B-B72F-C2897BA05FE2}" srcOrd="1" destOrd="0" presId="urn:microsoft.com/office/officeart/2009/3/layout/HorizontalOrganizationChart"/>
    <dgm:cxn modelId="{8BFD7890-516F-4C86-93E1-AE889FE64503}" type="presParOf" srcId="{5A3CECA1-F1A7-4D40-9890-821A64348E6B}" destId="{53CF5DA4-9B78-482D-9B70-CC38E98257B4}" srcOrd="1" destOrd="0" presId="urn:microsoft.com/office/officeart/2009/3/layout/HorizontalOrganizationChart"/>
    <dgm:cxn modelId="{3A7E9989-136B-4AB2-B2FA-31197FA2ABCB}" type="presParOf" srcId="{53CF5DA4-9B78-482D-9B70-CC38E98257B4}" destId="{8174B6C2-60AC-46A7-905E-A8D45A562350}" srcOrd="0" destOrd="0" presId="urn:microsoft.com/office/officeart/2009/3/layout/HorizontalOrganizationChart"/>
    <dgm:cxn modelId="{9A077E8C-8E00-405B-9A21-9AD7BD5A1425}" type="presParOf" srcId="{53CF5DA4-9B78-482D-9B70-CC38E98257B4}" destId="{8DFD1135-F0D6-4060-BF9A-BDE211D6F1AD}" srcOrd="1" destOrd="0" presId="urn:microsoft.com/office/officeart/2009/3/layout/HorizontalOrganizationChart"/>
    <dgm:cxn modelId="{D00D7B57-BFFE-4D74-8461-3E5E59CAAE29}" type="presParOf" srcId="{8DFD1135-F0D6-4060-BF9A-BDE211D6F1AD}" destId="{5A69928D-1E8F-431B-96AD-B72EEE6F5268}" srcOrd="0" destOrd="0" presId="urn:microsoft.com/office/officeart/2009/3/layout/HorizontalOrganizationChart"/>
    <dgm:cxn modelId="{9C6BF416-D23F-4805-B636-D1CEBB67D842}" type="presParOf" srcId="{5A69928D-1E8F-431B-96AD-B72EEE6F5268}" destId="{BDBB4A6F-45D6-4FC9-A830-080037B6A0D6}" srcOrd="0" destOrd="0" presId="urn:microsoft.com/office/officeart/2009/3/layout/HorizontalOrganizationChart"/>
    <dgm:cxn modelId="{CC01F2B7-480C-430A-A208-F3ED63CDCE97}" type="presParOf" srcId="{5A69928D-1E8F-431B-96AD-B72EEE6F5268}" destId="{94570047-98CA-495D-83FF-71A7AF08D94D}" srcOrd="1" destOrd="0" presId="urn:microsoft.com/office/officeart/2009/3/layout/HorizontalOrganizationChart"/>
    <dgm:cxn modelId="{D79EF993-EF08-4B7E-82C4-7D7CD6F813BC}" type="presParOf" srcId="{8DFD1135-F0D6-4060-BF9A-BDE211D6F1AD}" destId="{BC21399A-7691-40A8-AF33-C6BC928A7147}" srcOrd="1" destOrd="0" presId="urn:microsoft.com/office/officeart/2009/3/layout/HorizontalOrganizationChart"/>
    <dgm:cxn modelId="{05AEFE66-B584-4F46-83B8-F96FCAE03C0D}" type="presParOf" srcId="{BC21399A-7691-40A8-AF33-C6BC928A7147}" destId="{E1FA454E-37E4-4202-B53E-F5FEC0F01226}" srcOrd="0" destOrd="0" presId="urn:microsoft.com/office/officeart/2009/3/layout/HorizontalOrganizationChart"/>
    <dgm:cxn modelId="{55DFD0EC-682A-4E56-B939-2D82E5F4BCFF}" type="presParOf" srcId="{BC21399A-7691-40A8-AF33-C6BC928A7147}" destId="{08A77BC5-0B88-47B7-BE53-EAF65FDA9F94}" srcOrd="1" destOrd="0" presId="urn:microsoft.com/office/officeart/2009/3/layout/HorizontalOrganizationChart"/>
    <dgm:cxn modelId="{4FD69EC3-8A8E-4642-8DB2-E3E4D856F63E}" type="presParOf" srcId="{08A77BC5-0B88-47B7-BE53-EAF65FDA9F94}" destId="{9EC5EFFB-6ADD-41F2-A095-CE6ECFCF760F}" srcOrd="0" destOrd="0" presId="urn:microsoft.com/office/officeart/2009/3/layout/HorizontalOrganizationChart"/>
    <dgm:cxn modelId="{513123BF-B17D-4526-8597-6CCA5FC31780}" type="presParOf" srcId="{9EC5EFFB-6ADD-41F2-A095-CE6ECFCF760F}" destId="{C1B8BEF9-D6B7-480E-854D-1EA575FBB0DE}" srcOrd="0" destOrd="0" presId="urn:microsoft.com/office/officeart/2009/3/layout/HorizontalOrganizationChart"/>
    <dgm:cxn modelId="{17FEE948-EC92-426D-AFA0-4CB736F28954}" type="presParOf" srcId="{9EC5EFFB-6ADD-41F2-A095-CE6ECFCF760F}" destId="{F24962B9-9D07-478F-8B58-B4C80A46EEAE}" srcOrd="1" destOrd="0" presId="urn:microsoft.com/office/officeart/2009/3/layout/HorizontalOrganizationChart"/>
    <dgm:cxn modelId="{655DF4D3-8794-446D-9792-9EE8C7355875}" type="presParOf" srcId="{08A77BC5-0B88-47B7-BE53-EAF65FDA9F94}" destId="{D7105B25-4974-4DBE-9A04-03B51204C48F}" srcOrd="1" destOrd="0" presId="urn:microsoft.com/office/officeart/2009/3/layout/HorizontalOrganizationChart"/>
    <dgm:cxn modelId="{31FD4DD9-F1C9-45C1-B9CA-2184FAE4EA9D}" type="presParOf" srcId="{08A77BC5-0B88-47B7-BE53-EAF65FDA9F94}" destId="{92D002B0-283C-4E1E-948E-963D03C5B6F3}" srcOrd="2" destOrd="0" presId="urn:microsoft.com/office/officeart/2009/3/layout/HorizontalOrganizationChart"/>
    <dgm:cxn modelId="{53EBD024-C5CE-4F4B-9377-7464250F149C}" type="presParOf" srcId="{8DFD1135-F0D6-4060-BF9A-BDE211D6F1AD}" destId="{C59F4239-FC0A-4AC3-AF34-F5432B88AD0E}" srcOrd="2" destOrd="0" presId="urn:microsoft.com/office/officeart/2009/3/layout/HorizontalOrganizationChart"/>
    <dgm:cxn modelId="{B7E51BA0-0BB3-4010-949B-2672F1FE6502}" type="presParOf" srcId="{5A3CECA1-F1A7-4D40-9890-821A64348E6B}" destId="{5ACAA242-D474-4482-8CE3-4BB94DABFBA0}" srcOrd="2" destOrd="0" presId="urn:microsoft.com/office/officeart/2009/3/layout/HorizontalOrganizationChart"/>
    <dgm:cxn modelId="{D7235AB3-13BC-4C4C-B016-577464A7AA67}" type="presParOf" srcId="{8B30C673-752B-4775-9076-A6ABEE87FCAC}" destId="{AFAC2B4C-EAB0-46ED-906B-A13195FA0CD6}" srcOrd="2" destOrd="0" presId="urn:microsoft.com/office/officeart/2009/3/layout/HorizontalOrganizationChart"/>
    <dgm:cxn modelId="{732817BC-C2C9-47FA-A433-8F0485903C70}" type="presParOf" srcId="{8B30C673-752B-4775-9076-A6ABEE87FCAC}" destId="{8F515F2C-9A29-42FC-B80B-DC46A406B21B}" srcOrd="3" destOrd="0" presId="urn:microsoft.com/office/officeart/2009/3/layout/HorizontalOrganizationChart"/>
    <dgm:cxn modelId="{CB8F6D7D-364A-431E-A73A-E789D331E606}" type="presParOf" srcId="{8F515F2C-9A29-42FC-B80B-DC46A406B21B}" destId="{16398601-0ED2-4DBD-83B2-35096D65C3C9}" srcOrd="0" destOrd="0" presId="urn:microsoft.com/office/officeart/2009/3/layout/HorizontalOrganizationChart"/>
    <dgm:cxn modelId="{E0B2E337-567D-4BAE-A7B6-D8626D3D1674}" type="presParOf" srcId="{16398601-0ED2-4DBD-83B2-35096D65C3C9}" destId="{EB0BF688-2942-4755-AF5D-4DCA57C49542}" srcOrd="0" destOrd="0" presId="urn:microsoft.com/office/officeart/2009/3/layout/HorizontalOrganizationChart"/>
    <dgm:cxn modelId="{CE4450FF-D94A-4B27-8E24-4257EEC2E63A}" type="presParOf" srcId="{16398601-0ED2-4DBD-83B2-35096D65C3C9}" destId="{FD8F2CEF-FB42-4155-98DD-2898B23DD566}" srcOrd="1" destOrd="0" presId="urn:microsoft.com/office/officeart/2009/3/layout/HorizontalOrganizationChart"/>
    <dgm:cxn modelId="{FFAFB0BA-8FB3-4985-A221-3F64BAC9352B}" type="presParOf" srcId="{8F515F2C-9A29-42FC-B80B-DC46A406B21B}" destId="{EC03A21C-9ECA-432D-B9F9-C8CCEDD73774}" srcOrd="1" destOrd="0" presId="urn:microsoft.com/office/officeart/2009/3/layout/HorizontalOrganizationChart"/>
    <dgm:cxn modelId="{0F2AA8D3-AFA7-4DE3-88D8-CA4A5CF2867B}" type="presParOf" srcId="{EC03A21C-9ECA-432D-B9F9-C8CCEDD73774}" destId="{80E87FCC-0A8C-4185-BE7F-FC627E1F803D}" srcOrd="0" destOrd="0" presId="urn:microsoft.com/office/officeart/2009/3/layout/HorizontalOrganizationChart"/>
    <dgm:cxn modelId="{B08C0EF6-552F-4692-AF2E-5E6E4BABD8CE}" type="presParOf" srcId="{EC03A21C-9ECA-432D-B9F9-C8CCEDD73774}" destId="{63C7106E-2CB7-4448-9E06-1377E91C387A}" srcOrd="1" destOrd="0" presId="urn:microsoft.com/office/officeart/2009/3/layout/HorizontalOrganizationChart"/>
    <dgm:cxn modelId="{6A6D72BC-96F9-4708-8F6C-5C2AFA4DC499}" type="presParOf" srcId="{63C7106E-2CB7-4448-9E06-1377E91C387A}" destId="{7194104F-0CE7-4932-9733-3027BCCD033B}" srcOrd="0" destOrd="0" presId="urn:microsoft.com/office/officeart/2009/3/layout/HorizontalOrganizationChart"/>
    <dgm:cxn modelId="{8FE535EC-7CFB-468F-9FF1-25603390DD46}" type="presParOf" srcId="{7194104F-0CE7-4932-9733-3027BCCD033B}" destId="{1DE654D4-9410-404E-A9D5-5A10B443C605}" srcOrd="0" destOrd="0" presId="urn:microsoft.com/office/officeart/2009/3/layout/HorizontalOrganizationChart"/>
    <dgm:cxn modelId="{92557DCD-E741-41A8-A9DE-6054CBFBCBD5}" type="presParOf" srcId="{7194104F-0CE7-4932-9733-3027BCCD033B}" destId="{91C7FDC6-9D36-4161-AD00-8C62F53A79BF}" srcOrd="1" destOrd="0" presId="urn:microsoft.com/office/officeart/2009/3/layout/HorizontalOrganizationChart"/>
    <dgm:cxn modelId="{48A0B8E6-60A9-490C-AD95-1A6BBD7FA7B4}" type="presParOf" srcId="{63C7106E-2CB7-4448-9E06-1377E91C387A}" destId="{45446107-FD1F-4443-AB95-3016A367EF60}" srcOrd="1" destOrd="0" presId="urn:microsoft.com/office/officeart/2009/3/layout/HorizontalOrganizationChart"/>
    <dgm:cxn modelId="{EE3D5C18-6D66-4876-8A9C-1E1AE5FC21CE}" type="presParOf" srcId="{45446107-FD1F-4443-AB95-3016A367EF60}" destId="{3097D567-A94F-42C7-BEF7-0B46DA0E8751}" srcOrd="0" destOrd="0" presId="urn:microsoft.com/office/officeart/2009/3/layout/HorizontalOrganizationChart"/>
    <dgm:cxn modelId="{C6A5855A-005B-4CF2-81BD-D3610DC4D294}" type="presParOf" srcId="{45446107-FD1F-4443-AB95-3016A367EF60}" destId="{FF2E1202-5835-4713-9586-7C4D81C92DC7}" srcOrd="1" destOrd="0" presId="urn:microsoft.com/office/officeart/2009/3/layout/HorizontalOrganizationChart"/>
    <dgm:cxn modelId="{3B5EA735-A348-457D-A426-FED94387BE1D}" type="presParOf" srcId="{FF2E1202-5835-4713-9586-7C4D81C92DC7}" destId="{FE20F120-111F-4C01-9A4A-00A5C33FD34D}" srcOrd="0" destOrd="0" presId="urn:microsoft.com/office/officeart/2009/3/layout/HorizontalOrganizationChart"/>
    <dgm:cxn modelId="{A050EF7A-B18B-4423-8616-23BB8274A387}" type="presParOf" srcId="{FE20F120-111F-4C01-9A4A-00A5C33FD34D}" destId="{41040C77-0D19-40B8-A9FD-61192F4F200B}" srcOrd="0" destOrd="0" presId="urn:microsoft.com/office/officeart/2009/3/layout/HorizontalOrganizationChart"/>
    <dgm:cxn modelId="{78AED309-4A61-4374-A992-87CB6316ECF6}" type="presParOf" srcId="{FE20F120-111F-4C01-9A4A-00A5C33FD34D}" destId="{2A55647C-2B31-4C41-ACCF-17001C731768}" srcOrd="1" destOrd="0" presId="urn:microsoft.com/office/officeart/2009/3/layout/HorizontalOrganizationChart"/>
    <dgm:cxn modelId="{B4378623-4619-410E-AC12-34655D32FC16}" type="presParOf" srcId="{FF2E1202-5835-4713-9586-7C4D81C92DC7}" destId="{FEE95722-10CE-412E-BDAC-05746532E227}" srcOrd="1" destOrd="0" presId="urn:microsoft.com/office/officeart/2009/3/layout/HorizontalOrganizationChart"/>
    <dgm:cxn modelId="{C918C9F8-BB78-474B-B133-854B4098D389}" type="presParOf" srcId="{FF2E1202-5835-4713-9586-7C4D81C92DC7}" destId="{4791A89D-AA7E-427D-A467-626016371AE3}" srcOrd="2" destOrd="0" presId="urn:microsoft.com/office/officeart/2009/3/layout/HorizontalOrganizationChart"/>
    <dgm:cxn modelId="{F916C0A0-6ADB-4D74-91AA-72C3C5610400}" type="presParOf" srcId="{63C7106E-2CB7-4448-9E06-1377E91C387A}" destId="{0575CB35-7277-407D-B1C4-94321BFC78EF}" srcOrd="2" destOrd="0" presId="urn:microsoft.com/office/officeart/2009/3/layout/HorizontalOrganizationChart"/>
    <dgm:cxn modelId="{FA1D530C-C422-46F2-9171-3276826445F1}" type="presParOf" srcId="{8F515F2C-9A29-42FC-B80B-DC46A406B21B}" destId="{D2B590A7-ADC5-4A59-B978-F41EA69071A5}" srcOrd="2" destOrd="0" presId="urn:microsoft.com/office/officeart/2009/3/layout/HorizontalOrganizationChart"/>
    <dgm:cxn modelId="{1BA3FB42-F7DC-48B7-A9CD-94173C92DC8E}" type="presParOf" srcId="{1EF2613E-B52F-424E-BC52-A7FBA6641D9D}" destId="{A3871D7A-F961-4184-80C5-7DCF99CB427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F7FBBD2-62FA-4760-A0A3-535360115F7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4CF81C-D2E0-460C-86FE-0CB51223EEE3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结构化信息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71E586D8-D0DA-43ED-A462-201E5D70DC45}" type="parTrans" cxnId="{0306AE3B-8B7D-4924-9CC1-DAD648D3817E}">
      <dgm:prSet/>
      <dgm:spPr/>
      <dgm:t>
        <a:bodyPr/>
        <a:lstStyle/>
        <a:p>
          <a:endParaRPr lang="zh-CN" altLang="en-US"/>
        </a:p>
      </dgm:t>
    </dgm:pt>
    <dgm:pt modelId="{4EDFB8CE-2CE4-47FA-B8F0-A0A4C1032B40}" type="sibTrans" cxnId="{0306AE3B-8B7D-4924-9CC1-DAD648D3817E}">
      <dgm:prSet/>
      <dgm:spPr/>
      <dgm:t>
        <a:bodyPr/>
        <a:lstStyle/>
        <a:p>
          <a:endParaRPr lang="zh-CN" altLang="en-US"/>
        </a:p>
      </dgm:t>
    </dgm:pt>
    <dgm:pt modelId="{7BAE23C1-0E40-46BA-ACBB-558BF84B0A9D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基于客户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8F20C12E-C4CA-4460-A053-36A6F46B03FC}" type="parTrans" cxnId="{48327CF4-FED7-4DF1-B36F-C1FE6AEB0DCE}">
      <dgm:prSet/>
      <dgm:spPr/>
      <dgm:t>
        <a:bodyPr/>
        <a:lstStyle/>
        <a:p>
          <a:endParaRPr lang="zh-CN" altLang="en-US"/>
        </a:p>
      </dgm:t>
    </dgm:pt>
    <dgm:pt modelId="{0F08DF4A-570E-4CA0-8561-216A62C2683A}" type="sibTrans" cxnId="{48327CF4-FED7-4DF1-B36F-C1FE6AEB0DCE}">
      <dgm:prSet/>
      <dgm:spPr/>
      <dgm:t>
        <a:bodyPr/>
        <a:lstStyle/>
        <a:p>
          <a:endParaRPr lang="zh-CN" altLang="en-US"/>
        </a:p>
      </dgm:t>
    </dgm:pt>
    <dgm:pt modelId="{A109174E-51A4-4299-AC84-4853DE815E57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基本信息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712BE5FF-08E8-470B-820A-50B6B6B0340D}" type="parTrans" cxnId="{7A42E426-C77C-40BC-AA0A-209037C12F56}">
      <dgm:prSet/>
      <dgm:spPr/>
      <dgm:t>
        <a:bodyPr/>
        <a:lstStyle/>
        <a:p>
          <a:endParaRPr lang="zh-CN" altLang="en-US"/>
        </a:p>
      </dgm:t>
    </dgm:pt>
    <dgm:pt modelId="{4CE95E77-E96E-41C1-BCCA-7E766853E647}" type="sibTrans" cxnId="{7A42E426-C77C-40BC-AA0A-209037C12F56}">
      <dgm:prSet/>
      <dgm:spPr/>
      <dgm:t>
        <a:bodyPr/>
        <a:lstStyle/>
        <a:p>
          <a:endParaRPr lang="zh-CN" altLang="en-US"/>
        </a:p>
      </dgm:t>
    </dgm:pt>
    <dgm:pt modelId="{C7613284-3117-4E66-BCE2-8818D52A4EE2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商家信息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5164114B-CA60-41B1-B163-F07B701FBEA3}" type="parTrans" cxnId="{D8CA5853-9B75-4A35-B3BE-5592F32ECA2C}">
      <dgm:prSet/>
      <dgm:spPr/>
      <dgm:t>
        <a:bodyPr/>
        <a:lstStyle/>
        <a:p>
          <a:endParaRPr lang="zh-CN" altLang="en-US"/>
        </a:p>
      </dgm:t>
    </dgm:pt>
    <dgm:pt modelId="{5589F603-9532-45C5-87F8-CED54A34D637}" type="sibTrans" cxnId="{D8CA5853-9B75-4A35-B3BE-5592F32ECA2C}">
      <dgm:prSet/>
      <dgm:spPr/>
      <dgm:t>
        <a:bodyPr/>
        <a:lstStyle/>
        <a:p>
          <a:endParaRPr lang="zh-CN" altLang="en-US"/>
        </a:p>
      </dgm:t>
    </dgm:pt>
    <dgm:pt modelId="{09E6690B-1F24-4E82-AC76-934DF330AB39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文本内容特征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41302BD2-00AD-40C2-822F-848DA671A506}" type="parTrans" cxnId="{A8718393-E919-4FC3-BDB0-49FCBA97DCED}">
      <dgm:prSet/>
      <dgm:spPr/>
      <dgm:t>
        <a:bodyPr/>
        <a:lstStyle/>
        <a:p>
          <a:endParaRPr lang="zh-CN" altLang="en-US"/>
        </a:p>
      </dgm:t>
    </dgm:pt>
    <dgm:pt modelId="{20A12F71-0D2A-48DF-A345-0B70CFA2C0B9}" type="sibTrans" cxnId="{A8718393-E919-4FC3-BDB0-49FCBA97DCED}">
      <dgm:prSet/>
      <dgm:spPr/>
      <dgm:t>
        <a:bodyPr/>
        <a:lstStyle/>
        <a:p>
          <a:endParaRPr lang="zh-CN" altLang="en-US"/>
        </a:p>
      </dgm:t>
    </dgm:pt>
    <dgm:pt modelId="{9D858836-DEEE-42BA-A613-F562AC02B042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纵向数据：微博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31E72EEC-FA64-4E4D-B752-6F6BACD22D04}" type="parTrans" cxnId="{B662813E-54B8-46CB-BF1C-EDE3C798348A}">
      <dgm:prSet/>
      <dgm:spPr/>
      <dgm:t>
        <a:bodyPr/>
        <a:lstStyle/>
        <a:p>
          <a:endParaRPr lang="zh-CN" altLang="en-US"/>
        </a:p>
      </dgm:t>
    </dgm:pt>
    <dgm:pt modelId="{AAEF0234-CC4F-4D25-894B-9FD7E7C10B4A}" type="sibTrans" cxnId="{B662813E-54B8-46CB-BF1C-EDE3C798348A}">
      <dgm:prSet/>
      <dgm:spPr/>
      <dgm:t>
        <a:bodyPr/>
        <a:lstStyle/>
        <a:p>
          <a:endParaRPr lang="zh-CN" altLang="en-US"/>
        </a:p>
      </dgm:t>
    </dgm:pt>
    <dgm:pt modelId="{7A472D6C-05FB-4584-ACB8-F65C3F2B0C8C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时间特征</a:t>
          </a:r>
          <a:endParaRPr lang="en-US" altLang="zh-CN" b="0" dirty="0" smtClean="0">
            <a:latin typeface="微软雅黑" pitchFamily="34" charset="-122"/>
            <a:ea typeface="微软雅黑" pitchFamily="34" charset="-122"/>
          </a:endParaRPr>
        </a:p>
      </dgm:t>
    </dgm:pt>
    <dgm:pt modelId="{6DD34822-969B-449B-B7DC-978323E55F63}" type="parTrans" cxnId="{85C6535F-8E12-4026-96C8-EF349ADE74D4}">
      <dgm:prSet/>
      <dgm:spPr/>
      <dgm:t>
        <a:bodyPr/>
        <a:lstStyle/>
        <a:p>
          <a:endParaRPr lang="zh-CN" altLang="en-US"/>
        </a:p>
      </dgm:t>
    </dgm:pt>
    <dgm:pt modelId="{29CE1564-C2B6-4444-94FB-BA8B2CB406D6}" type="sibTrans" cxnId="{85C6535F-8E12-4026-96C8-EF349ADE74D4}">
      <dgm:prSet/>
      <dgm:spPr/>
      <dgm:t>
        <a:bodyPr/>
        <a:lstStyle/>
        <a:p>
          <a:endParaRPr lang="zh-CN" altLang="en-US"/>
        </a:p>
      </dgm:t>
    </dgm:pt>
    <dgm:pt modelId="{8278580A-CC6A-442F-91E1-C39092B62CC9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空间特征</a:t>
          </a:r>
          <a:endParaRPr lang="en-US" altLang="zh-CN" b="0" dirty="0" smtClean="0">
            <a:latin typeface="微软雅黑" pitchFamily="34" charset="-122"/>
            <a:ea typeface="微软雅黑" pitchFamily="34" charset="-122"/>
          </a:endParaRPr>
        </a:p>
      </dgm:t>
    </dgm:pt>
    <dgm:pt modelId="{E1EDA0B0-5C82-4BC3-A66E-9E96D5F17BD8}" type="parTrans" cxnId="{57D07914-98B1-4BCA-A84B-5AEBE062FED8}">
      <dgm:prSet/>
      <dgm:spPr/>
      <dgm:t>
        <a:bodyPr/>
        <a:lstStyle/>
        <a:p>
          <a:endParaRPr lang="zh-CN" altLang="en-US"/>
        </a:p>
      </dgm:t>
    </dgm:pt>
    <dgm:pt modelId="{506723C3-8CC9-49F8-8595-8C49BBC9386A}" type="sibTrans" cxnId="{57D07914-98B1-4BCA-A84B-5AEBE062FED8}">
      <dgm:prSet/>
      <dgm:spPr/>
      <dgm:t>
        <a:bodyPr/>
        <a:lstStyle/>
        <a:p>
          <a:endParaRPr lang="zh-CN" altLang="en-US"/>
        </a:p>
      </dgm:t>
    </dgm:pt>
    <dgm:pt modelId="{BBC7363A-107F-4273-96C2-2CFB2436DCDE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行业划分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C12C4048-8D55-4B65-8AC4-71754DC831B7}" type="parTrans" cxnId="{172CB761-5777-4933-8D74-43FEED874556}">
      <dgm:prSet/>
      <dgm:spPr/>
      <dgm:t>
        <a:bodyPr/>
        <a:lstStyle/>
        <a:p>
          <a:endParaRPr lang="zh-CN" altLang="en-US"/>
        </a:p>
      </dgm:t>
    </dgm:pt>
    <dgm:pt modelId="{FCCF52CC-0A4F-40FD-8C96-CE4487A1B647}" type="sibTrans" cxnId="{172CB761-5777-4933-8D74-43FEED874556}">
      <dgm:prSet/>
      <dgm:spPr/>
      <dgm:t>
        <a:bodyPr/>
        <a:lstStyle/>
        <a:p>
          <a:endParaRPr lang="zh-CN" altLang="en-US"/>
        </a:p>
      </dgm:t>
    </dgm:pt>
    <dgm:pt modelId="{9F2AD712-D18A-4F72-B46B-E0BBE9F48913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行为特征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059591A7-6F6F-4E85-824C-8EE5AE96C97A}" type="parTrans" cxnId="{3D122190-EB78-46A2-A343-49BED9C4B930}">
      <dgm:prSet/>
      <dgm:spPr/>
      <dgm:t>
        <a:bodyPr/>
        <a:lstStyle/>
        <a:p>
          <a:endParaRPr lang="zh-CN" altLang="en-US"/>
        </a:p>
      </dgm:t>
    </dgm:pt>
    <dgm:pt modelId="{77899634-DBF2-41E2-AA7D-82A9B3CFED6B}" type="sibTrans" cxnId="{3D122190-EB78-46A2-A343-49BED9C4B930}">
      <dgm:prSet/>
      <dgm:spPr/>
      <dgm:t>
        <a:bodyPr/>
        <a:lstStyle/>
        <a:p>
          <a:endParaRPr lang="zh-CN" altLang="en-US"/>
        </a:p>
      </dgm:t>
    </dgm:pt>
    <dgm:pt modelId="{F6D59290-6E6E-4657-9923-FF317383A784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大样本主题聚类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DE644074-F719-4E67-9010-45B57E6AA680}" type="parTrans" cxnId="{FF36B056-2C09-4DA3-9A8B-AA6080A66E31}">
      <dgm:prSet/>
      <dgm:spPr/>
      <dgm:t>
        <a:bodyPr/>
        <a:lstStyle/>
        <a:p>
          <a:endParaRPr lang="zh-CN" altLang="en-US"/>
        </a:p>
      </dgm:t>
    </dgm:pt>
    <dgm:pt modelId="{DC5B7180-E3D6-428E-A568-0A02D5326DA0}" type="sibTrans" cxnId="{FF36B056-2C09-4DA3-9A8B-AA6080A66E31}">
      <dgm:prSet/>
      <dgm:spPr/>
      <dgm:t>
        <a:bodyPr/>
        <a:lstStyle/>
        <a:p>
          <a:endParaRPr lang="zh-CN" altLang="en-US"/>
        </a:p>
      </dgm:t>
    </dgm:pt>
    <dgm:pt modelId="{FF15B484-5B2E-48DF-A7BB-AFDD0C47066A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评价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F61B3D0D-0EA1-4EC9-B87F-AC2D916F12AE}" type="parTrans" cxnId="{2DE7C394-F5E9-47F2-A65A-0ED50CEE8799}">
      <dgm:prSet/>
      <dgm:spPr/>
      <dgm:t>
        <a:bodyPr/>
        <a:lstStyle/>
        <a:p>
          <a:endParaRPr lang="zh-CN" altLang="en-US"/>
        </a:p>
      </dgm:t>
    </dgm:pt>
    <dgm:pt modelId="{257D7410-16AE-4755-B02B-9C654CAA2A98}" type="sibTrans" cxnId="{2DE7C394-F5E9-47F2-A65A-0ED50CEE8799}">
      <dgm:prSet/>
      <dgm:spPr/>
      <dgm:t>
        <a:bodyPr/>
        <a:lstStyle/>
        <a:p>
          <a:endParaRPr lang="zh-CN" altLang="en-US"/>
        </a:p>
      </dgm:t>
    </dgm:pt>
    <dgm:pt modelId="{AC694426-603F-4D1E-863D-0ECF93F5E4DB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商家与商品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F0CC8759-8FAD-4492-AA43-66BE7934D6F7}" type="parTrans" cxnId="{5F29BA84-656A-48A4-8AE4-6EA2365C0DB5}">
      <dgm:prSet/>
      <dgm:spPr/>
      <dgm:t>
        <a:bodyPr/>
        <a:lstStyle/>
        <a:p>
          <a:endParaRPr lang="zh-CN" altLang="en-US"/>
        </a:p>
      </dgm:t>
    </dgm:pt>
    <dgm:pt modelId="{55717141-A034-4A79-9D5D-8D1C68997E35}" type="sibTrans" cxnId="{5F29BA84-656A-48A4-8AE4-6EA2365C0DB5}">
      <dgm:prSet/>
      <dgm:spPr/>
      <dgm:t>
        <a:bodyPr/>
        <a:lstStyle/>
        <a:p>
          <a:endParaRPr lang="zh-CN" altLang="en-US"/>
        </a:p>
      </dgm:t>
    </dgm:pt>
    <dgm:pt modelId="{08B3E4FD-8A6A-4187-BD71-BF06DDA7B643}">
      <dgm:prSet phldrT="[文本]"/>
      <dgm:spPr/>
      <dgm:t>
        <a:bodyPr/>
        <a:lstStyle/>
        <a:p>
          <a:r>
            <a:rPr lang="en-US" altLang="zh-CN" b="0" dirty="0" smtClean="0">
              <a:latin typeface="微软雅黑" pitchFamily="34" charset="-122"/>
              <a:ea typeface="微软雅黑" pitchFamily="34" charset="-122"/>
            </a:rPr>
            <a:t>MCC/</a:t>
          </a:r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消费类别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870DFE9A-3135-4CD4-AF24-E0173DE9A04E}" type="parTrans" cxnId="{7BC6D169-B7E3-4830-A431-0D7AACC2BEA6}">
      <dgm:prSet/>
      <dgm:spPr/>
      <dgm:t>
        <a:bodyPr/>
        <a:lstStyle/>
        <a:p>
          <a:endParaRPr lang="zh-CN" altLang="en-US"/>
        </a:p>
      </dgm:t>
    </dgm:pt>
    <dgm:pt modelId="{7E963B6D-791B-4255-B294-A52AEBBCED9A}" type="sibTrans" cxnId="{7BC6D169-B7E3-4830-A431-0D7AACC2BEA6}">
      <dgm:prSet/>
      <dgm:spPr/>
      <dgm:t>
        <a:bodyPr/>
        <a:lstStyle/>
        <a:p>
          <a:endParaRPr lang="zh-CN" altLang="en-US"/>
        </a:p>
      </dgm:t>
    </dgm:pt>
    <dgm:pt modelId="{1678B2B5-423D-4A16-9CDC-F9970DF6D938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地理信息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BDC0A90A-0A43-47B5-9A06-FF44547DE1C7}" type="parTrans" cxnId="{520C9266-34A8-44CC-923A-C3E440A46023}">
      <dgm:prSet/>
      <dgm:spPr/>
      <dgm:t>
        <a:bodyPr/>
        <a:lstStyle/>
        <a:p>
          <a:endParaRPr lang="zh-CN" altLang="en-US"/>
        </a:p>
      </dgm:t>
    </dgm:pt>
    <dgm:pt modelId="{A54D737D-19B3-48C3-8DE2-976371AEEADB}" type="sibTrans" cxnId="{520C9266-34A8-44CC-923A-C3E440A46023}">
      <dgm:prSet/>
      <dgm:spPr/>
      <dgm:t>
        <a:bodyPr/>
        <a:lstStyle/>
        <a:p>
          <a:endParaRPr lang="zh-CN" altLang="en-US"/>
        </a:p>
      </dgm:t>
    </dgm:pt>
    <dgm:pt modelId="{64010ED0-CB73-4228-8E14-940DDF25A0A0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活跃程度迁移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E4D99C0C-D5ED-4E2E-969C-534E55994594}" type="parTrans" cxnId="{30AB5FD4-3E2A-4F43-AB40-425F07F5A4BB}">
      <dgm:prSet/>
      <dgm:spPr/>
      <dgm:t>
        <a:bodyPr/>
        <a:lstStyle/>
        <a:p>
          <a:endParaRPr lang="zh-CN" altLang="en-US"/>
        </a:p>
      </dgm:t>
    </dgm:pt>
    <dgm:pt modelId="{33F84440-05D3-4B84-BA25-759FFD1B3314}" type="sibTrans" cxnId="{30AB5FD4-3E2A-4F43-AB40-425F07F5A4BB}">
      <dgm:prSet/>
      <dgm:spPr/>
      <dgm:t>
        <a:bodyPr/>
        <a:lstStyle/>
        <a:p>
          <a:endParaRPr lang="zh-CN" altLang="en-US"/>
        </a:p>
      </dgm:t>
    </dgm:pt>
    <dgm:pt modelId="{75471910-994B-4A1E-8C75-F852115B045D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途经或浏览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78C3D954-FDDB-4291-9CCC-EDDDCC23CB8C}" type="parTrans" cxnId="{E4468CED-0CA7-4A34-BD14-2EC94247469D}">
      <dgm:prSet/>
      <dgm:spPr/>
      <dgm:t>
        <a:bodyPr/>
        <a:lstStyle/>
        <a:p>
          <a:endParaRPr lang="zh-CN" altLang="en-US"/>
        </a:p>
      </dgm:t>
    </dgm:pt>
    <dgm:pt modelId="{6774EEBE-7AD2-4CBB-B152-DBFFA23363D5}" type="sibTrans" cxnId="{E4468CED-0CA7-4A34-BD14-2EC94247469D}">
      <dgm:prSet/>
      <dgm:spPr/>
      <dgm:t>
        <a:bodyPr/>
        <a:lstStyle/>
        <a:p>
          <a:endParaRPr lang="zh-CN" altLang="en-US"/>
        </a:p>
      </dgm:t>
    </dgm:pt>
    <dgm:pt modelId="{E4349EDC-E10D-4E0F-B274-FF40511E2F12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活跃频次</a:t>
          </a:r>
          <a:endParaRPr lang="en-US" altLang="zh-CN" b="0" dirty="0" smtClean="0">
            <a:latin typeface="微软雅黑" pitchFamily="34" charset="-122"/>
            <a:ea typeface="微软雅黑" pitchFamily="34" charset="-122"/>
          </a:endParaRPr>
        </a:p>
      </dgm:t>
    </dgm:pt>
    <dgm:pt modelId="{3456CD6D-83DD-4E4C-8F20-1AB9A4B84889}" type="parTrans" cxnId="{36B410E2-0716-4F3E-9B65-307B34374763}">
      <dgm:prSet/>
      <dgm:spPr/>
      <dgm:t>
        <a:bodyPr/>
        <a:lstStyle/>
        <a:p>
          <a:endParaRPr lang="zh-CN" altLang="en-US"/>
        </a:p>
      </dgm:t>
    </dgm:pt>
    <dgm:pt modelId="{518E5BDD-0A6D-4C9E-94BA-DA89A003C2A4}" type="sibTrans" cxnId="{36B410E2-0716-4F3E-9B65-307B34374763}">
      <dgm:prSet/>
      <dgm:spPr/>
      <dgm:t>
        <a:bodyPr/>
        <a:lstStyle/>
        <a:p>
          <a:endParaRPr lang="zh-CN" altLang="en-US"/>
        </a:p>
      </dgm:t>
    </dgm:pt>
    <dgm:pt modelId="{AC9ED17D-8960-414C-BA70-A4B4B007015F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经纬度分布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3579D0F6-D8B7-4E64-8E20-50EE9051D6E8}" type="parTrans" cxnId="{EC31F04C-CD9D-4E13-951B-5DF4C7CA05A1}">
      <dgm:prSet/>
      <dgm:spPr/>
      <dgm:t>
        <a:bodyPr/>
        <a:lstStyle/>
        <a:p>
          <a:endParaRPr lang="zh-CN" altLang="en-US"/>
        </a:p>
      </dgm:t>
    </dgm:pt>
    <dgm:pt modelId="{D77A40D8-F386-4035-9CF3-3E879698273D}" type="sibTrans" cxnId="{EC31F04C-CD9D-4E13-951B-5DF4C7CA05A1}">
      <dgm:prSet/>
      <dgm:spPr/>
      <dgm:t>
        <a:bodyPr/>
        <a:lstStyle/>
        <a:p>
          <a:endParaRPr lang="zh-CN" altLang="en-US"/>
        </a:p>
      </dgm:t>
    </dgm:pt>
    <dgm:pt modelId="{055046FA-BB72-411A-BCEF-B9FF4C664426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性别</a:t>
          </a:r>
          <a:r>
            <a:rPr lang="en-US" altLang="zh-CN" b="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年龄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D9A5CFEE-4D2B-4655-AC15-CE979258D2B7}" type="parTrans" cxnId="{8DE683BE-13F0-4646-9DFE-112758723F30}">
      <dgm:prSet/>
      <dgm:spPr/>
      <dgm:t>
        <a:bodyPr/>
        <a:lstStyle/>
        <a:p>
          <a:endParaRPr lang="zh-CN" altLang="en-US"/>
        </a:p>
      </dgm:t>
    </dgm:pt>
    <dgm:pt modelId="{4DB13F45-E6CC-44D1-AF61-A8C93E277B03}" type="sibTrans" cxnId="{8DE683BE-13F0-4646-9DFE-112758723F30}">
      <dgm:prSet/>
      <dgm:spPr/>
      <dgm:t>
        <a:bodyPr/>
        <a:lstStyle/>
        <a:p>
          <a:endParaRPr lang="zh-CN" altLang="en-US"/>
        </a:p>
      </dgm:t>
    </dgm:pt>
    <dgm:pt modelId="{A6111FF6-3B84-4B8E-BABC-CC17EA739748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内部信息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8E5887F6-51F5-40C1-A637-E450EA3DF627}" type="parTrans" cxnId="{17A964EF-ABA7-48C6-A452-5A72F876F5EA}">
      <dgm:prSet/>
      <dgm:spPr/>
      <dgm:t>
        <a:bodyPr/>
        <a:lstStyle/>
        <a:p>
          <a:endParaRPr lang="zh-CN" altLang="en-US"/>
        </a:p>
      </dgm:t>
    </dgm:pt>
    <dgm:pt modelId="{A56B13A3-7FD2-4BB0-AA3D-DE1FD295E178}" type="sibTrans" cxnId="{17A964EF-ABA7-48C6-A452-5A72F876F5EA}">
      <dgm:prSet/>
      <dgm:spPr/>
      <dgm:t>
        <a:bodyPr/>
        <a:lstStyle/>
        <a:p>
          <a:endParaRPr lang="zh-CN" altLang="en-US"/>
        </a:p>
      </dgm:t>
    </dgm:pt>
    <dgm:pt modelId="{61D21BAF-5A3D-406C-B35A-A6255372B251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外部关联帐号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B425E784-91E9-4CBD-8923-C487BBD1239A}" type="parTrans" cxnId="{1C9C682C-AB02-45A1-A0ED-DDA245D65709}">
      <dgm:prSet/>
      <dgm:spPr/>
      <dgm:t>
        <a:bodyPr/>
        <a:lstStyle/>
        <a:p>
          <a:endParaRPr lang="zh-CN" altLang="en-US"/>
        </a:p>
      </dgm:t>
    </dgm:pt>
    <dgm:pt modelId="{CC4E29BB-02B6-49C5-A50C-1A906261730D}" type="sibTrans" cxnId="{1C9C682C-AB02-45A1-A0ED-DDA245D65709}">
      <dgm:prSet/>
      <dgm:spPr/>
      <dgm:t>
        <a:bodyPr/>
        <a:lstStyle/>
        <a:p>
          <a:endParaRPr lang="zh-CN" altLang="en-US"/>
        </a:p>
      </dgm:t>
    </dgm:pt>
    <dgm:pt modelId="{7B214F90-E333-4C36-893C-8D9788B0A233}">
      <dgm:prSet phldrT="[文本]"/>
      <dgm:spPr/>
      <dgm:t>
        <a:bodyPr/>
        <a:lstStyle/>
        <a:p>
          <a:r>
            <a:rPr lang="en-US" altLang="zh-CN" b="0" dirty="0" smtClean="0">
              <a:latin typeface="微软雅黑" pitchFamily="34" charset="-122"/>
              <a:ea typeface="微软雅黑" pitchFamily="34" charset="-122"/>
            </a:rPr>
            <a:t>RFM</a:t>
          </a:r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特征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C9ABC8A2-8FD5-4065-ABCA-FF3E3340F2D8}" type="parTrans" cxnId="{EA18D29F-C927-4970-9909-F2936E39C062}">
      <dgm:prSet/>
      <dgm:spPr/>
      <dgm:t>
        <a:bodyPr/>
        <a:lstStyle/>
        <a:p>
          <a:endParaRPr lang="zh-CN" altLang="en-US"/>
        </a:p>
      </dgm:t>
    </dgm:pt>
    <dgm:pt modelId="{F2025E0B-501B-4763-ACFF-C8E36C7D4CDE}" type="sibTrans" cxnId="{EA18D29F-C927-4970-9909-F2936E39C062}">
      <dgm:prSet/>
      <dgm:spPr/>
      <dgm:t>
        <a:bodyPr/>
        <a:lstStyle/>
        <a:p>
          <a:endParaRPr lang="zh-CN" altLang="en-US"/>
        </a:p>
      </dgm:t>
    </dgm:pt>
    <dgm:pt modelId="{E571D707-3FDF-4C26-8BBE-62477D9DAD47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基于品类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2080CE5D-9162-468A-A0E6-D86FE5A495E0}" type="parTrans" cxnId="{8FA4F105-9B60-4A36-9CA6-9A6E959A49EC}">
      <dgm:prSet/>
      <dgm:spPr/>
      <dgm:t>
        <a:bodyPr/>
        <a:lstStyle/>
        <a:p>
          <a:endParaRPr lang="zh-CN" altLang="en-US"/>
        </a:p>
      </dgm:t>
    </dgm:pt>
    <dgm:pt modelId="{EFE9D519-8BD8-46DA-A435-AE3C27C0EEAD}" type="sibTrans" cxnId="{8FA4F105-9B60-4A36-9CA6-9A6E959A49EC}">
      <dgm:prSet/>
      <dgm:spPr/>
      <dgm:t>
        <a:bodyPr/>
        <a:lstStyle/>
        <a:p>
          <a:endParaRPr lang="zh-CN" altLang="en-US"/>
        </a:p>
      </dgm:t>
    </dgm:pt>
    <dgm:pt modelId="{3AEA372F-FE97-4993-86ED-F9C94BEE9F14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消费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79499870-A5BA-4F2D-B8D9-79FB282A6B3F}" type="parTrans" cxnId="{B7D64937-00B1-41FC-B50D-8989E64195FF}">
      <dgm:prSet/>
      <dgm:spPr/>
      <dgm:t>
        <a:bodyPr/>
        <a:lstStyle/>
        <a:p>
          <a:endParaRPr lang="zh-CN" altLang="en-US"/>
        </a:p>
      </dgm:t>
    </dgm:pt>
    <dgm:pt modelId="{214500E8-FB9C-414F-80C3-FD00AF9A0636}" type="sibTrans" cxnId="{B7D64937-00B1-41FC-B50D-8989E64195FF}">
      <dgm:prSet/>
      <dgm:spPr/>
      <dgm:t>
        <a:bodyPr/>
        <a:lstStyle/>
        <a:p>
          <a:endParaRPr lang="zh-CN" altLang="en-US"/>
        </a:p>
      </dgm:t>
    </dgm:pt>
    <dgm:pt modelId="{C5B683A4-057D-4DD5-8B3E-CBABB67BAD22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生命周期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2D7A1113-A8D0-4574-8624-4C94647174F4}" type="parTrans" cxnId="{08892070-09DE-4BF2-B804-3BD6E9CF2274}">
      <dgm:prSet/>
      <dgm:spPr/>
      <dgm:t>
        <a:bodyPr/>
        <a:lstStyle/>
        <a:p>
          <a:endParaRPr lang="zh-CN" altLang="en-US"/>
        </a:p>
      </dgm:t>
    </dgm:pt>
    <dgm:pt modelId="{25E789B0-0C9B-4DF4-8DFA-4F6103F8EFD0}" type="sibTrans" cxnId="{08892070-09DE-4BF2-B804-3BD6E9CF2274}">
      <dgm:prSet/>
      <dgm:spPr/>
      <dgm:t>
        <a:bodyPr/>
        <a:lstStyle/>
        <a:p>
          <a:endParaRPr lang="zh-CN" altLang="en-US"/>
        </a:p>
      </dgm:t>
    </dgm:pt>
    <dgm:pt modelId="{5FA91508-CC8F-4862-A0A7-78218E756BB0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消费频次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DBD96DE2-CF17-4DCE-9408-3EE366C6DCFB}" type="parTrans" cxnId="{6B2B4C7D-9746-4C6C-BA8E-351356C87253}">
      <dgm:prSet/>
      <dgm:spPr/>
      <dgm:t>
        <a:bodyPr/>
        <a:lstStyle/>
        <a:p>
          <a:endParaRPr lang="zh-CN" altLang="en-US"/>
        </a:p>
      </dgm:t>
    </dgm:pt>
    <dgm:pt modelId="{EE7BC2BC-B504-4CB5-A5FB-DE728D01FEB8}" type="sibTrans" cxnId="{6B2B4C7D-9746-4C6C-BA8E-351356C87253}">
      <dgm:prSet/>
      <dgm:spPr/>
      <dgm:t>
        <a:bodyPr/>
        <a:lstStyle/>
        <a:p>
          <a:endParaRPr lang="zh-CN" altLang="en-US"/>
        </a:p>
      </dgm:t>
    </dgm:pt>
    <dgm:pt modelId="{6A024999-B0E2-44FC-8BD9-58FFEFABEB04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兴趣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9AEE05E6-2DAA-4FEB-8F31-492FE49DA3C7}" type="parTrans" cxnId="{66ED0A09-2DD7-4D80-8A54-BF667E6543FE}">
      <dgm:prSet/>
      <dgm:spPr/>
      <dgm:t>
        <a:bodyPr/>
        <a:lstStyle/>
        <a:p>
          <a:endParaRPr lang="zh-CN" altLang="en-US"/>
        </a:p>
      </dgm:t>
    </dgm:pt>
    <dgm:pt modelId="{8CFD8BFA-8131-4243-B6D8-E957E6841C3C}" type="sibTrans" cxnId="{66ED0A09-2DD7-4D80-8A54-BF667E6543FE}">
      <dgm:prSet/>
      <dgm:spPr/>
      <dgm:t>
        <a:bodyPr/>
        <a:lstStyle/>
        <a:p>
          <a:endParaRPr lang="zh-CN" altLang="en-US"/>
        </a:p>
      </dgm:t>
    </dgm:pt>
    <dgm:pt modelId="{730F1566-EA59-4228-9905-95BEBCFCE522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地理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F3D4E612-D9F5-4B6E-B18F-9823217900A7}" type="parTrans" cxnId="{C1DAD74F-D412-4CB9-9424-B88FAD0741D2}">
      <dgm:prSet/>
      <dgm:spPr/>
      <dgm:t>
        <a:bodyPr/>
        <a:lstStyle/>
        <a:p>
          <a:endParaRPr lang="zh-CN" altLang="en-US"/>
        </a:p>
      </dgm:t>
    </dgm:pt>
    <dgm:pt modelId="{D7355E32-B093-48EA-98B7-8CC052FDBC71}" type="sibTrans" cxnId="{C1DAD74F-D412-4CB9-9424-B88FAD0741D2}">
      <dgm:prSet/>
      <dgm:spPr/>
      <dgm:t>
        <a:bodyPr/>
        <a:lstStyle/>
        <a:p>
          <a:endParaRPr lang="zh-CN" altLang="en-US"/>
        </a:p>
      </dgm:t>
    </dgm:pt>
    <dgm:pt modelId="{AB577D11-310A-45C0-B961-BAB8E7388540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行业差异探索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44066A73-F7EC-4CD3-BC88-35FD3F83B940}" type="parTrans" cxnId="{9BA6E1B7-FFBA-43D1-8824-47E3193E7505}">
      <dgm:prSet/>
      <dgm:spPr/>
      <dgm:t>
        <a:bodyPr/>
        <a:lstStyle/>
        <a:p>
          <a:endParaRPr lang="zh-CN" altLang="en-US"/>
        </a:p>
      </dgm:t>
    </dgm:pt>
    <dgm:pt modelId="{AEB707F4-0C63-4148-B052-A247B870CE26}" type="sibTrans" cxnId="{9BA6E1B7-FFBA-43D1-8824-47E3193E7505}">
      <dgm:prSet/>
      <dgm:spPr/>
      <dgm:t>
        <a:bodyPr/>
        <a:lstStyle/>
        <a:p>
          <a:endParaRPr lang="zh-CN" altLang="en-US"/>
        </a:p>
      </dgm:t>
    </dgm:pt>
    <dgm:pt modelId="{45504D76-FF46-464E-A904-EFF426D1D5BE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消费风格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C26C251C-9772-483A-ABFE-3F373E842C5A}" type="parTrans" cxnId="{B698221F-C8FA-4E0B-A79B-88BF0B663B03}">
      <dgm:prSet/>
      <dgm:spPr/>
      <dgm:t>
        <a:bodyPr/>
        <a:lstStyle/>
        <a:p>
          <a:endParaRPr lang="zh-CN" altLang="en-US"/>
        </a:p>
      </dgm:t>
    </dgm:pt>
    <dgm:pt modelId="{C8D49E5F-DAEF-453B-BC3F-F75AF7C94125}" type="sibTrans" cxnId="{B698221F-C8FA-4E0B-A79B-88BF0B663B03}">
      <dgm:prSet/>
      <dgm:spPr/>
      <dgm:t>
        <a:bodyPr/>
        <a:lstStyle/>
        <a:p>
          <a:endParaRPr lang="zh-CN" altLang="en-US"/>
        </a:p>
      </dgm:t>
    </dgm:pt>
    <dgm:pt modelId="{9CFECB21-9DEB-4C02-936F-E61641ABC133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兴趣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9517CA93-043C-4FD8-82C8-1D046008D2AB}" type="parTrans" cxnId="{368F30EA-09D5-40C7-8A8C-105AA8DA5D6B}">
      <dgm:prSet/>
      <dgm:spPr/>
      <dgm:t>
        <a:bodyPr/>
        <a:lstStyle/>
        <a:p>
          <a:endParaRPr lang="zh-CN" altLang="en-US"/>
        </a:p>
      </dgm:t>
    </dgm:pt>
    <dgm:pt modelId="{96404414-BF14-4396-A584-ECCD2ED521D4}" type="sibTrans" cxnId="{368F30EA-09D5-40C7-8A8C-105AA8DA5D6B}">
      <dgm:prSet/>
      <dgm:spPr/>
      <dgm:t>
        <a:bodyPr/>
        <a:lstStyle/>
        <a:p>
          <a:endParaRPr lang="zh-CN" altLang="en-US"/>
        </a:p>
      </dgm:t>
    </dgm:pt>
    <dgm:pt modelId="{4354ED74-B1E0-4FC1-8087-CEAD6A2E6AB5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标注聚类类别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826C0270-AB1F-4691-8A79-CA86459EDBC2}" type="parTrans" cxnId="{C1A015AE-8F08-49BF-9FEF-C9A193712717}">
      <dgm:prSet/>
      <dgm:spPr/>
      <dgm:t>
        <a:bodyPr/>
        <a:lstStyle/>
        <a:p>
          <a:endParaRPr lang="zh-CN" altLang="en-US"/>
        </a:p>
      </dgm:t>
    </dgm:pt>
    <dgm:pt modelId="{A6448215-80F7-44EA-9AB7-9D68CF870015}" type="sibTrans" cxnId="{C1A015AE-8F08-49BF-9FEF-C9A193712717}">
      <dgm:prSet/>
      <dgm:spPr/>
      <dgm:t>
        <a:bodyPr/>
        <a:lstStyle/>
        <a:p>
          <a:endParaRPr lang="zh-CN" altLang="en-US"/>
        </a:p>
      </dgm:t>
    </dgm:pt>
    <dgm:pt modelId="{310F7D57-D866-43F9-819A-B7DF6D0BC3F4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兴趣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8F21D5F6-5E2A-4E47-B5C3-2A2BD933AFB7}" type="parTrans" cxnId="{8E0C6907-8D68-4F1C-B56B-7E5E43E7CD73}">
      <dgm:prSet/>
      <dgm:spPr/>
      <dgm:t>
        <a:bodyPr/>
        <a:lstStyle/>
        <a:p>
          <a:endParaRPr lang="zh-CN" altLang="en-US"/>
        </a:p>
      </dgm:t>
    </dgm:pt>
    <dgm:pt modelId="{D75E0784-2855-42B5-BE13-44D8AA2A5A6D}" type="sibTrans" cxnId="{8E0C6907-8D68-4F1C-B56B-7E5E43E7CD73}">
      <dgm:prSet/>
      <dgm:spPr/>
      <dgm:t>
        <a:bodyPr/>
        <a:lstStyle/>
        <a:p>
          <a:endParaRPr lang="zh-CN" altLang="en-US"/>
        </a:p>
      </dgm:t>
    </dgm:pt>
    <dgm:pt modelId="{3959D98C-E09B-4756-AB3F-6AFFB1F85DE7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消费风格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DAF66147-43B8-4812-B16F-18E1B2CB7E89}" type="parTrans" cxnId="{C95453F7-2890-4EDA-A8A4-47DC5387E1CB}">
      <dgm:prSet/>
      <dgm:spPr/>
      <dgm:t>
        <a:bodyPr/>
        <a:lstStyle/>
        <a:p>
          <a:endParaRPr lang="zh-CN" altLang="en-US"/>
        </a:p>
      </dgm:t>
    </dgm:pt>
    <dgm:pt modelId="{F5AFDF6B-7996-4497-89B3-C52DDF8E9618}" type="sibTrans" cxnId="{C95453F7-2890-4EDA-A8A4-47DC5387E1CB}">
      <dgm:prSet/>
      <dgm:spPr/>
      <dgm:t>
        <a:bodyPr/>
        <a:lstStyle/>
        <a:p>
          <a:endParaRPr lang="zh-CN" altLang="en-US"/>
        </a:p>
      </dgm:t>
    </dgm:pt>
    <dgm:pt modelId="{88936BBB-1598-4D4A-B942-A14F878DC226}">
      <dgm:prSet phldrT="[文本]"/>
      <dgm:spPr/>
      <dgm:t>
        <a:bodyPr/>
        <a:lstStyle/>
        <a:p>
          <a:r>
            <a:rPr lang="zh-CN" altLang="en-US" b="0" smtClean="0">
              <a:latin typeface="微软雅黑" pitchFamily="34" charset="-122"/>
              <a:ea typeface="微软雅黑" pitchFamily="34" charset="-122"/>
            </a:rPr>
            <a:t>兴趣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EFC95244-08AE-49B1-B95E-09B0284AEC12}" type="parTrans" cxnId="{DDD828F2-6D45-4501-A361-1642D6DD535C}">
      <dgm:prSet/>
      <dgm:spPr/>
      <dgm:t>
        <a:bodyPr/>
        <a:lstStyle/>
        <a:p>
          <a:endParaRPr lang="zh-CN" altLang="en-US"/>
        </a:p>
      </dgm:t>
    </dgm:pt>
    <dgm:pt modelId="{69F2C62B-DD23-41A3-8D7C-8D133772E2CD}" type="sibTrans" cxnId="{DDD828F2-6D45-4501-A361-1642D6DD535C}">
      <dgm:prSet/>
      <dgm:spPr/>
      <dgm:t>
        <a:bodyPr/>
        <a:lstStyle/>
        <a:p>
          <a:endParaRPr lang="zh-CN" altLang="en-US"/>
        </a:p>
      </dgm:t>
    </dgm:pt>
    <dgm:pt modelId="{8EB56AF4-3700-4D9A-A1CD-05BEA1EBF297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生命周期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12F7B506-25B5-4D0F-986A-0F6FEE7AB03F}" type="parTrans" cxnId="{EB90097A-F8C7-436C-AF4D-D935FB9C465C}">
      <dgm:prSet/>
      <dgm:spPr/>
      <dgm:t>
        <a:bodyPr/>
        <a:lstStyle/>
        <a:p>
          <a:endParaRPr lang="zh-CN" altLang="en-US"/>
        </a:p>
      </dgm:t>
    </dgm:pt>
    <dgm:pt modelId="{7731E0DD-D928-4468-948C-0AB4C8EBD28D}" type="sibTrans" cxnId="{EB90097A-F8C7-436C-AF4D-D935FB9C465C}">
      <dgm:prSet/>
      <dgm:spPr/>
      <dgm:t>
        <a:bodyPr/>
        <a:lstStyle/>
        <a:p>
          <a:endParaRPr lang="zh-CN" altLang="en-US"/>
        </a:p>
      </dgm:t>
    </dgm:pt>
    <dgm:pt modelId="{22E6310A-03B3-431F-BD93-26AD05AE99C5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兴趣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02775B95-1D3D-4C5C-B1A4-5B6A286635EF}" type="parTrans" cxnId="{23CEA2CB-ADE3-4CE4-9941-82B367921EFD}">
      <dgm:prSet/>
      <dgm:spPr/>
      <dgm:t>
        <a:bodyPr/>
        <a:lstStyle/>
        <a:p>
          <a:endParaRPr lang="zh-CN" altLang="en-US"/>
        </a:p>
      </dgm:t>
    </dgm:pt>
    <dgm:pt modelId="{55B6B62C-DEB8-4DA4-9C26-428EAE0F2868}" type="sibTrans" cxnId="{23CEA2CB-ADE3-4CE4-9941-82B367921EFD}">
      <dgm:prSet/>
      <dgm:spPr/>
      <dgm:t>
        <a:bodyPr/>
        <a:lstStyle/>
        <a:p>
          <a:endParaRPr lang="zh-CN" altLang="en-US"/>
        </a:p>
      </dgm:t>
    </dgm:pt>
    <dgm:pt modelId="{0AD5C09D-C036-48D9-AAD0-B35CAF72A3C6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地理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0785C75B-69F6-4FFF-B387-8EC9106CB525}" type="parTrans" cxnId="{E1643DD2-B5B4-47FF-BC31-8030F20FEB5D}">
      <dgm:prSet/>
      <dgm:spPr/>
      <dgm:t>
        <a:bodyPr/>
        <a:lstStyle/>
        <a:p>
          <a:endParaRPr lang="zh-CN" altLang="en-US"/>
        </a:p>
      </dgm:t>
    </dgm:pt>
    <dgm:pt modelId="{4D2C89D7-DD99-475B-AC2E-A61843FFC21C}" type="sibTrans" cxnId="{E1643DD2-B5B4-47FF-BC31-8030F20FEB5D}">
      <dgm:prSet/>
      <dgm:spPr/>
      <dgm:t>
        <a:bodyPr/>
        <a:lstStyle/>
        <a:p>
          <a:endParaRPr lang="zh-CN" altLang="en-US"/>
        </a:p>
      </dgm:t>
    </dgm:pt>
    <dgm:pt modelId="{70D74881-13AE-4F34-A6B4-336E69688713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时间特征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C6DFCD8A-9143-4837-B0E8-8AB14F41CF4A}" type="parTrans" cxnId="{46F5B3A8-E86B-401A-9FC2-C4A6F4D46D4F}">
      <dgm:prSet/>
      <dgm:spPr/>
      <dgm:t>
        <a:bodyPr/>
        <a:lstStyle/>
        <a:p>
          <a:endParaRPr lang="zh-CN" altLang="en-US"/>
        </a:p>
      </dgm:t>
    </dgm:pt>
    <dgm:pt modelId="{A1D4D34A-D8DA-4B6C-B2A2-33B65A7D29E9}" type="sibTrans" cxnId="{46F5B3A8-E86B-401A-9FC2-C4A6F4D46D4F}">
      <dgm:prSet/>
      <dgm:spPr/>
      <dgm:t>
        <a:bodyPr/>
        <a:lstStyle/>
        <a:p>
          <a:endParaRPr lang="zh-CN" altLang="en-US"/>
        </a:p>
      </dgm:t>
    </dgm:pt>
    <dgm:pt modelId="{FCA080B5-E8F4-4F6D-BBF4-87E1EC66FA86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生命周期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974671A7-6D18-4818-A0B7-7566E61C8ABE}" type="parTrans" cxnId="{4E3CBDAA-17C6-42D8-AE14-43D13669694B}">
      <dgm:prSet/>
      <dgm:spPr/>
      <dgm:t>
        <a:bodyPr/>
        <a:lstStyle/>
        <a:p>
          <a:endParaRPr lang="zh-CN" altLang="en-US"/>
        </a:p>
      </dgm:t>
    </dgm:pt>
    <dgm:pt modelId="{4FEB25ED-F794-4462-BE92-512F21678E22}" type="sibTrans" cxnId="{4E3CBDAA-17C6-42D8-AE14-43D13669694B}">
      <dgm:prSet/>
      <dgm:spPr/>
      <dgm:t>
        <a:bodyPr/>
        <a:lstStyle/>
        <a:p>
          <a:endParaRPr lang="zh-CN" altLang="en-US"/>
        </a:p>
      </dgm:t>
    </dgm:pt>
    <dgm:pt modelId="{E47480C8-881F-403D-98CC-1F6930B9B15B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关键词提取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33FB9CAB-A678-43CA-8B7D-BA0650B9C8ED}" type="parTrans" cxnId="{265CC2CA-1B72-438A-8C5C-7D9D7A6BE424}">
      <dgm:prSet/>
      <dgm:spPr/>
      <dgm:t>
        <a:bodyPr/>
        <a:lstStyle/>
        <a:p>
          <a:endParaRPr lang="zh-CN" altLang="en-US"/>
        </a:p>
      </dgm:t>
    </dgm:pt>
    <dgm:pt modelId="{C85D07A8-22E5-4FE4-9147-E1B03C74765D}" type="sibTrans" cxnId="{265CC2CA-1B72-438A-8C5C-7D9D7A6BE424}">
      <dgm:prSet/>
      <dgm:spPr/>
      <dgm:t>
        <a:bodyPr/>
        <a:lstStyle/>
        <a:p>
          <a:endParaRPr lang="zh-CN" altLang="en-US"/>
        </a:p>
      </dgm:t>
    </dgm:pt>
    <dgm:pt modelId="{CC731A2D-BE3C-40FA-AF2B-E1021A5737F3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消费金额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BE0826A5-C0CF-4409-BFE5-B12BD3EA3A13}" type="parTrans" cxnId="{92B6E1E2-E964-4241-8A13-E313C9118EC4}">
      <dgm:prSet/>
      <dgm:spPr/>
      <dgm:t>
        <a:bodyPr/>
        <a:lstStyle/>
        <a:p>
          <a:endParaRPr lang="zh-CN" altLang="en-US"/>
        </a:p>
      </dgm:t>
    </dgm:pt>
    <dgm:pt modelId="{DBBB0C35-397F-421C-B469-B1951CCEC50E}" type="sibTrans" cxnId="{92B6E1E2-E964-4241-8A13-E313C9118EC4}">
      <dgm:prSet/>
      <dgm:spPr/>
      <dgm:t>
        <a:bodyPr/>
        <a:lstStyle/>
        <a:p>
          <a:endParaRPr lang="zh-CN" altLang="en-US"/>
        </a:p>
      </dgm:t>
    </dgm:pt>
    <dgm:pt modelId="{DBF2007B-F5BE-41E2-A111-187F747F4637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最近一次消费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4D8A64A8-8558-4EA8-8E92-4103FA8BD77A}" type="parTrans" cxnId="{E0915905-7BC3-4871-A1CC-B7C15EB4E62E}">
      <dgm:prSet/>
      <dgm:spPr/>
      <dgm:t>
        <a:bodyPr/>
        <a:lstStyle/>
        <a:p>
          <a:endParaRPr lang="zh-CN" altLang="en-US"/>
        </a:p>
      </dgm:t>
    </dgm:pt>
    <dgm:pt modelId="{2DAA2818-C779-4955-86F5-00AF139FBABF}" type="sibTrans" cxnId="{E0915905-7BC3-4871-A1CC-B7C15EB4E62E}">
      <dgm:prSet/>
      <dgm:spPr/>
      <dgm:t>
        <a:bodyPr/>
        <a:lstStyle/>
        <a:p>
          <a:endParaRPr lang="zh-CN" altLang="en-US"/>
        </a:p>
      </dgm:t>
    </dgm:pt>
    <dgm:pt modelId="{2D28DADA-2C5C-4FFF-88E8-127C56E20529}" type="pres">
      <dgm:prSet presAssocID="{3F7FBBD2-62FA-4760-A0A3-535360115F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4672251-207B-408F-8482-78CBC84046CC}" type="pres">
      <dgm:prSet presAssocID="{0D4CF81C-D2E0-460C-86FE-0CB51223EEE3}" presName="hierRoot1" presStyleCnt="0">
        <dgm:presLayoutVars>
          <dgm:hierBranch val="init"/>
        </dgm:presLayoutVars>
      </dgm:prSet>
      <dgm:spPr/>
    </dgm:pt>
    <dgm:pt modelId="{10FAFBB4-369B-41C3-9812-9CB64A31686D}" type="pres">
      <dgm:prSet presAssocID="{0D4CF81C-D2E0-460C-86FE-0CB51223EEE3}" presName="rootComposite1" presStyleCnt="0"/>
      <dgm:spPr/>
    </dgm:pt>
    <dgm:pt modelId="{1340E8F7-3ACB-485C-9738-0D7CA8F09571}" type="pres">
      <dgm:prSet presAssocID="{0D4CF81C-D2E0-460C-86FE-0CB51223EEE3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C12CDF-D5BB-429D-B58E-D62BD437E05C}" type="pres">
      <dgm:prSet presAssocID="{0D4CF81C-D2E0-460C-86FE-0CB51223EEE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43EB3A9E-CCAE-4588-AEBC-C857E1B182A6}" type="pres">
      <dgm:prSet presAssocID="{0D4CF81C-D2E0-460C-86FE-0CB51223EEE3}" presName="hierChild2" presStyleCnt="0"/>
      <dgm:spPr/>
    </dgm:pt>
    <dgm:pt modelId="{A378FB35-DF35-4C89-BFE2-328D7402CA99}" type="pres">
      <dgm:prSet presAssocID="{8F20C12E-C4CA-4460-A053-36A6F46B03FC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3205350A-CE04-4E0D-9317-09D265E194BB}" type="pres">
      <dgm:prSet presAssocID="{7BAE23C1-0E40-46BA-ACBB-558BF84B0A9D}" presName="hierRoot2" presStyleCnt="0">
        <dgm:presLayoutVars>
          <dgm:hierBranch val="init"/>
        </dgm:presLayoutVars>
      </dgm:prSet>
      <dgm:spPr/>
    </dgm:pt>
    <dgm:pt modelId="{9FE3BAE8-5F41-441A-AA01-F0DCE9ECEBFD}" type="pres">
      <dgm:prSet presAssocID="{7BAE23C1-0E40-46BA-ACBB-558BF84B0A9D}" presName="rootComposite" presStyleCnt="0"/>
      <dgm:spPr/>
    </dgm:pt>
    <dgm:pt modelId="{0E818C54-D205-4488-9933-6306826A1209}" type="pres">
      <dgm:prSet presAssocID="{7BAE23C1-0E40-46BA-ACBB-558BF84B0A9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0A25F23-CD6A-42F9-A8FC-207B9F4949D6}" type="pres">
      <dgm:prSet presAssocID="{7BAE23C1-0E40-46BA-ACBB-558BF84B0A9D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647400B1-1D4F-4728-958D-86D3DA06ED89}" type="pres">
      <dgm:prSet presAssocID="{7BAE23C1-0E40-46BA-ACBB-558BF84B0A9D}" presName="hierChild4" presStyleCnt="0"/>
      <dgm:spPr/>
    </dgm:pt>
    <dgm:pt modelId="{027C5F92-E191-4568-A84F-FAC855BFFE13}" type="pres">
      <dgm:prSet presAssocID="{712BE5FF-08E8-470B-820A-50B6B6B0340D}" presName="Name64" presStyleLbl="parChTrans1D3" presStyleIdx="0" presStyleCnt="8"/>
      <dgm:spPr/>
      <dgm:t>
        <a:bodyPr/>
        <a:lstStyle/>
        <a:p>
          <a:endParaRPr lang="zh-CN" altLang="en-US"/>
        </a:p>
      </dgm:t>
    </dgm:pt>
    <dgm:pt modelId="{8EDCE469-2EB3-434C-B892-3182B7850F17}" type="pres">
      <dgm:prSet presAssocID="{A109174E-51A4-4299-AC84-4853DE815E57}" presName="hierRoot2" presStyleCnt="0">
        <dgm:presLayoutVars>
          <dgm:hierBranch val="init"/>
        </dgm:presLayoutVars>
      </dgm:prSet>
      <dgm:spPr/>
    </dgm:pt>
    <dgm:pt modelId="{393AD2F7-93C8-4221-9256-22C88F470672}" type="pres">
      <dgm:prSet presAssocID="{A109174E-51A4-4299-AC84-4853DE815E57}" presName="rootComposite" presStyleCnt="0"/>
      <dgm:spPr/>
    </dgm:pt>
    <dgm:pt modelId="{8BAD15A0-A00C-4FAA-87C7-145281B7B20A}" type="pres">
      <dgm:prSet presAssocID="{A109174E-51A4-4299-AC84-4853DE815E57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4B03AE-7B54-4CCA-821A-01A7B293480A}" type="pres">
      <dgm:prSet presAssocID="{A109174E-51A4-4299-AC84-4853DE815E57}" presName="rootConnector" presStyleLbl="node3" presStyleIdx="0" presStyleCnt="8"/>
      <dgm:spPr/>
      <dgm:t>
        <a:bodyPr/>
        <a:lstStyle/>
        <a:p>
          <a:endParaRPr lang="zh-CN" altLang="en-US"/>
        </a:p>
      </dgm:t>
    </dgm:pt>
    <dgm:pt modelId="{58A1CA6D-E2A5-44E2-ADE4-CA94BE6C9C67}" type="pres">
      <dgm:prSet presAssocID="{A109174E-51A4-4299-AC84-4853DE815E57}" presName="hierChild4" presStyleCnt="0"/>
      <dgm:spPr/>
    </dgm:pt>
    <dgm:pt modelId="{E2C98B87-1E97-4691-B274-4087C94C0350}" type="pres">
      <dgm:prSet presAssocID="{D9A5CFEE-4D2B-4655-AC15-CE979258D2B7}" presName="Name64" presStyleLbl="parChTrans1D4" presStyleIdx="0" presStyleCnt="30"/>
      <dgm:spPr/>
      <dgm:t>
        <a:bodyPr/>
        <a:lstStyle/>
        <a:p>
          <a:endParaRPr lang="zh-CN" altLang="en-US"/>
        </a:p>
      </dgm:t>
    </dgm:pt>
    <dgm:pt modelId="{F8B6C169-9DFD-4C98-AC31-5CBCA5BF0034}" type="pres">
      <dgm:prSet presAssocID="{055046FA-BB72-411A-BCEF-B9FF4C664426}" presName="hierRoot2" presStyleCnt="0">
        <dgm:presLayoutVars>
          <dgm:hierBranch val="init"/>
        </dgm:presLayoutVars>
      </dgm:prSet>
      <dgm:spPr/>
    </dgm:pt>
    <dgm:pt modelId="{01BDCE25-D635-4EB5-BD43-B5AFD4DDC842}" type="pres">
      <dgm:prSet presAssocID="{055046FA-BB72-411A-BCEF-B9FF4C664426}" presName="rootComposite" presStyleCnt="0"/>
      <dgm:spPr/>
    </dgm:pt>
    <dgm:pt modelId="{A5AB5BE8-4BC3-4093-9DCE-C8E656FF2906}" type="pres">
      <dgm:prSet presAssocID="{055046FA-BB72-411A-BCEF-B9FF4C664426}" presName="rootText" presStyleLbl="node4" presStyleIdx="0" presStyleCnt="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A7E153-28FD-4523-A905-2E4B4BA577EF}" type="pres">
      <dgm:prSet presAssocID="{055046FA-BB72-411A-BCEF-B9FF4C664426}" presName="rootConnector" presStyleLbl="node4" presStyleIdx="0" presStyleCnt="30"/>
      <dgm:spPr/>
      <dgm:t>
        <a:bodyPr/>
        <a:lstStyle/>
        <a:p>
          <a:endParaRPr lang="zh-CN" altLang="en-US"/>
        </a:p>
      </dgm:t>
    </dgm:pt>
    <dgm:pt modelId="{053A0749-4E4E-49A1-ACB2-E31BC7F4A754}" type="pres">
      <dgm:prSet presAssocID="{055046FA-BB72-411A-BCEF-B9FF4C664426}" presName="hierChild4" presStyleCnt="0"/>
      <dgm:spPr/>
    </dgm:pt>
    <dgm:pt modelId="{C16894D7-C68E-4064-8B4E-A0BD06AA4877}" type="pres">
      <dgm:prSet presAssocID="{2D7A1113-A8D0-4574-8624-4C94647174F4}" presName="Name64" presStyleLbl="parChTrans1D4" presStyleIdx="1" presStyleCnt="30"/>
      <dgm:spPr/>
      <dgm:t>
        <a:bodyPr/>
        <a:lstStyle/>
        <a:p>
          <a:endParaRPr lang="zh-CN" altLang="en-US"/>
        </a:p>
      </dgm:t>
    </dgm:pt>
    <dgm:pt modelId="{4E56FEA9-CCAB-40AE-9459-88D3A85CD126}" type="pres">
      <dgm:prSet presAssocID="{C5B683A4-057D-4DD5-8B3E-CBABB67BAD22}" presName="hierRoot2" presStyleCnt="0">
        <dgm:presLayoutVars>
          <dgm:hierBranch val="init"/>
        </dgm:presLayoutVars>
      </dgm:prSet>
      <dgm:spPr/>
    </dgm:pt>
    <dgm:pt modelId="{4A148394-0C42-4377-9DB2-996B6336EF35}" type="pres">
      <dgm:prSet presAssocID="{C5B683A4-057D-4DD5-8B3E-CBABB67BAD22}" presName="rootComposite" presStyleCnt="0"/>
      <dgm:spPr/>
    </dgm:pt>
    <dgm:pt modelId="{F9AFABF1-B575-4503-99FE-DB436A66877C}" type="pres">
      <dgm:prSet presAssocID="{C5B683A4-057D-4DD5-8B3E-CBABB67BAD22}" presName="rootText" presStyleLbl="node4" presStyleIdx="1" presStyleCnt="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477AE3A-EC79-49F2-AD8B-AA8D8F7EEEDC}" type="pres">
      <dgm:prSet presAssocID="{C5B683A4-057D-4DD5-8B3E-CBABB67BAD22}" presName="rootConnector" presStyleLbl="node4" presStyleIdx="1" presStyleCnt="30"/>
      <dgm:spPr/>
      <dgm:t>
        <a:bodyPr/>
        <a:lstStyle/>
        <a:p>
          <a:endParaRPr lang="zh-CN" altLang="en-US"/>
        </a:p>
      </dgm:t>
    </dgm:pt>
    <dgm:pt modelId="{E003479D-9C40-45C1-A9C1-1A8B66DFD70F}" type="pres">
      <dgm:prSet presAssocID="{C5B683A4-057D-4DD5-8B3E-CBABB67BAD22}" presName="hierChild4" presStyleCnt="0"/>
      <dgm:spPr/>
    </dgm:pt>
    <dgm:pt modelId="{3C3E402E-EF13-40AB-BD72-3A0F0F109926}" type="pres">
      <dgm:prSet presAssocID="{C5B683A4-057D-4DD5-8B3E-CBABB67BAD22}" presName="hierChild5" presStyleCnt="0"/>
      <dgm:spPr/>
    </dgm:pt>
    <dgm:pt modelId="{52A58874-D319-4732-8B75-50E31DDB412F}" type="pres">
      <dgm:prSet presAssocID="{055046FA-BB72-411A-BCEF-B9FF4C664426}" presName="hierChild5" presStyleCnt="0"/>
      <dgm:spPr/>
    </dgm:pt>
    <dgm:pt modelId="{988FDCB5-4E95-473A-BAAD-25F5BBB42DDA}" type="pres">
      <dgm:prSet presAssocID="{A109174E-51A4-4299-AC84-4853DE815E57}" presName="hierChild5" presStyleCnt="0"/>
      <dgm:spPr/>
    </dgm:pt>
    <dgm:pt modelId="{CCBCCC17-0962-4712-8A70-F079079D4259}" type="pres">
      <dgm:prSet presAssocID="{79499870-A5BA-4F2D-B8D9-79FB282A6B3F}" presName="Name64" presStyleLbl="parChTrans1D3" presStyleIdx="1" presStyleCnt="8"/>
      <dgm:spPr/>
      <dgm:t>
        <a:bodyPr/>
        <a:lstStyle/>
        <a:p>
          <a:endParaRPr lang="zh-CN" altLang="en-US"/>
        </a:p>
      </dgm:t>
    </dgm:pt>
    <dgm:pt modelId="{8843E986-BCD4-42D0-9E28-A1CB366F9BA6}" type="pres">
      <dgm:prSet presAssocID="{3AEA372F-FE97-4993-86ED-F9C94BEE9F14}" presName="hierRoot2" presStyleCnt="0">
        <dgm:presLayoutVars>
          <dgm:hierBranch val="init"/>
        </dgm:presLayoutVars>
      </dgm:prSet>
      <dgm:spPr/>
    </dgm:pt>
    <dgm:pt modelId="{D8077599-4AAF-499A-8BAA-701024B35611}" type="pres">
      <dgm:prSet presAssocID="{3AEA372F-FE97-4993-86ED-F9C94BEE9F14}" presName="rootComposite" presStyleCnt="0"/>
      <dgm:spPr/>
    </dgm:pt>
    <dgm:pt modelId="{8723523F-735C-49BB-B40A-3850682FB073}" type="pres">
      <dgm:prSet presAssocID="{3AEA372F-FE97-4993-86ED-F9C94BEE9F14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7C633E5-FA16-4116-A126-77B1A8F78769}" type="pres">
      <dgm:prSet presAssocID="{3AEA372F-FE97-4993-86ED-F9C94BEE9F14}" presName="rootConnector" presStyleLbl="node3" presStyleIdx="1" presStyleCnt="8"/>
      <dgm:spPr/>
      <dgm:t>
        <a:bodyPr/>
        <a:lstStyle/>
        <a:p>
          <a:endParaRPr lang="zh-CN" altLang="en-US"/>
        </a:p>
      </dgm:t>
    </dgm:pt>
    <dgm:pt modelId="{AB04FD49-BB22-4842-B4EF-A2640B7ED4B7}" type="pres">
      <dgm:prSet presAssocID="{3AEA372F-FE97-4993-86ED-F9C94BEE9F14}" presName="hierChild4" presStyleCnt="0"/>
      <dgm:spPr/>
    </dgm:pt>
    <dgm:pt modelId="{49A4BE0E-8CF5-4AF3-A316-DDB398FF509D}" type="pres">
      <dgm:prSet presAssocID="{8E5887F6-51F5-40C1-A637-E450EA3DF627}" presName="Name64" presStyleLbl="parChTrans1D4" presStyleIdx="2" presStyleCnt="30"/>
      <dgm:spPr/>
      <dgm:t>
        <a:bodyPr/>
        <a:lstStyle/>
        <a:p>
          <a:endParaRPr lang="zh-CN" altLang="en-US"/>
        </a:p>
      </dgm:t>
    </dgm:pt>
    <dgm:pt modelId="{58B9A02B-81C3-44DE-8E32-AF4E3B7CFFE2}" type="pres">
      <dgm:prSet presAssocID="{A6111FF6-3B84-4B8E-BABC-CC17EA739748}" presName="hierRoot2" presStyleCnt="0">
        <dgm:presLayoutVars>
          <dgm:hierBranch val="init"/>
        </dgm:presLayoutVars>
      </dgm:prSet>
      <dgm:spPr/>
    </dgm:pt>
    <dgm:pt modelId="{75C0115D-B88A-405C-BA8E-894B2CA179FE}" type="pres">
      <dgm:prSet presAssocID="{A6111FF6-3B84-4B8E-BABC-CC17EA739748}" presName="rootComposite" presStyleCnt="0"/>
      <dgm:spPr/>
    </dgm:pt>
    <dgm:pt modelId="{3A3345B9-890A-409B-92BD-EADBB3FF2DDD}" type="pres">
      <dgm:prSet presAssocID="{A6111FF6-3B84-4B8E-BABC-CC17EA739748}" presName="rootText" presStyleLbl="node4" presStyleIdx="2" presStyleCnt="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1F9AE6C-2AFF-4314-982D-CC70439259E6}" type="pres">
      <dgm:prSet presAssocID="{A6111FF6-3B84-4B8E-BABC-CC17EA739748}" presName="rootConnector" presStyleLbl="node4" presStyleIdx="2" presStyleCnt="30"/>
      <dgm:spPr/>
      <dgm:t>
        <a:bodyPr/>
        <a:lstStyle/>
        <a:p>
          <a:endParaRPr lang="zh-CN" altLang="en-US"/>
        </a:p>
      </dgm:t>
    </dgm:pt>
    <dgm:pt modelId="{B2B5B66A-FE86-4960-BB6D-F95FB24B10D1}" type="pres">
      <dgm:prSet presAssocID="{A6111FF6-3B84-4B8E-BABC-CC17EA739748}" presName="hierChild4" presStyleCnt="0"/>
      <dgm:spPr/>
    </dgm:pt>
    <dgm:pt modelId="{D4AB225C-C00C-4CE8-8766-D4D6431A8283}" type="pres">
      <dgm:prSet presAssocID="{A6111FF6-3B84-4B8E-BABC-CC17EA739748}" presName="hierChild5" presStyleCnt="0"/>
      <dgm:spPr/>
    </dgm:pt>
    <dgm:pt modelId="{C22F4C95-7D2E-4F52-805F-72FD9D264088}" type="pres">
      <dgm:prSet presAssocID="{B425E784-91E9-4CBD-8923-C487BBD1239A}" presName="Name64" presStyleLbl="parChTrans1D4" presStyleIdx="3" presStyleCnt="30"/>
      <dgm:spPr/>
      <dgm:t>
        <a:bodyPr/>
        <a:lstStyle/>
        <a:p>
          <a:endParaRPr lang="zh-CN" altLang="en-US"/>
        </a:p>
      </dgm:t>
    </dgm:pt>
    <dgm:pt modelId="{9E017E10-D00B-4E4B-B2DB-5ECF5648D5EC}" type="pres">
      <dgm:prSet presAssocID="{61D21BAF-5A3D-406C-B35A-A6255372B251}" presName="hierRoot2" presStyleCnt="0">
        <dgm:presLayoutVars>
          <dgm:hierBranch val="init"/>
        </dgm:presLayoutVars>
      </dgm:prSet>
      <dgm:spPr/>
    </dgm:pt>
    <dgm:pt modelId="{8364E940-D9FC-4621-9338-34F140ED9732}" type="pres">
      <dgm:prSet presAssocID="{61D21BAF-5A3D-406C-B35A-A6255372B251}" presName="rootComposite" presStyleCnt="0"/>
      <dgm:spPr/>
    </dgm:pt>
    <dgm:pt modelId="{C5A113EF-3493-482B-B4D1-2F818589F1F3}" type="pres">
      <dgm:prSet presAssocID="{61D21BAF-5A3D-406C-B35A-A6255372B251}" presName="rootText" presStyleLbl="node4" presStyleIdx="3" presStyleCnt="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4248C9-3C83-401C-B852-F23354044E70}" type="pres">
      <dgm:prSet presAssocID="{61D21BAF-5A3D-406C-B35A-A6255372B251}" presName="rootConnector" presStyleLbl="node4" presStyleIdx="3" presStyleCnt="30"/>
      <dgm:spPr/>
      <dgm:t>
        <a:bodyPr/>
        <a:lstStyle/>
        <a:p>
          <a:endParaRPr lang="zh-CN" altLang="en-US"/>
        </a:p>
      </dgm:t>
    </dgm:pt>
    <dgm:pt modelId="{37AA12E9-CD54-40A0-A817-A773CC959F09}" type="pres">
      <dgm:prSet presAssocID="{61D21BAF-5A3D-406C-B35A-A6255372B251}" presName="hierChild4" presStyleCnt="0"/>
      <dgm:spPr/>
    </dgm:pt>
    <dgm:pt modelId="{6AADB9F3-8029-474B-B71C-28EB3001CA9C}" type="pres">
      <dgm:prSet presAssocID="{61D21BAF-5A3D-406C-B35A-A6255372B251}" presName="hierChild5" presStyleCnt="0"/>
      <dgm:spPr/>
    </dgm:pt>
    <dgm:pt modelId="{960DBD29-B588-4799-B5F0-9C9F11594C65}" type="pres">
      <dgm:prSet presAssocID="{C9ABC8A2-8FD5-4065-ABCA-FF3E3340F2D8}" presName="Name64" presStyleLbl="parChTrans1D4" presStyleIdx="4" presStyleCnt="30"/>
      <dgm:spPr/>
      <dgm:t>
        <a:bodyPr/>
        <a:lstStyle/>
        <a:p>
          <a:endParaRPr lang="zh-CN" altLang="en-US"/>
        </a:p>
      </dgm:t>
    </dgm:pt>
    <dgm:pt modelId="{56349F80-A1C8-4478-8470-E058359B7A87}" type="pres">
      <dgm:prSet presAssocID="{7B214F90-E333-4C36-893C-8D9788B0A233}" presName="hierRoot2" presStyleCnt="0">
        <dgm:presLayoutVars>
          <dgm:hierBranch val="init"/>
        </dgm:presLayoutVars>
      </dgm:prSet>
      <dgm:spPr/>
    </dgm:pt>
    <dgm:pt modelId="{2811D560-7A6B-4306-85EB-30025ACF164A}" type="pres">
      <dgm:prSet presAssocID="{7B214F90-E333-4C36-893C-8D9788B0A233}" presName="rootComposite" presStyleCnt="0"/>
      <dgm:spPr/>
    </dgm:pt>
    <dgm:pt modelId="{2491CE6D-4410-4C45-9CBA-714BDA47E67C}" type="pres">
      <dgm:prSet presAssocID="{7B214F90-E333-4C36-893C-8D9788B0A233}" presName="rootText" presStyleLbl="node4" presStyleIdx="4" presStyleCnt="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838CB8-239C-4873-AB94-A2451032950B}" type="pres">
      <dgm:prSet presAssocID="{7B214F90-E333-4C36-893C-8D9788B0A233}" presName="rootConnector" presStyleLbl="node4" presStyleIdx="4" presStyleCnt="30"/>
      <dgm:spPr/>
      <dgm:t>
        <a:bodyPr/>
        <a:lstStyle/>
        <a:p>
          <a:endParaRPr lang="zh-CN" altLang="en-US"/>
        </a:p>
      </dgm:t>
    </dgm:pt>
    <dgm:pt modelId="{0BC9565E-561C-4F2D-8334-A3E47323F841}" type="pres">
      <dgm:prSet presAssocID="{7B214F90-E333-4C36-893C-8D9788B0A233}" presName="hierChild4" presStyleCnt="0"/>
      <dgm:spPr/>
    </dgm:pt>
    <dgm:pt modelId="{AB9E9324-04C0-4E57-991F-C2EA61E921A4}" type="pres">
      <dgm:prSet presAssocID="{DBD96DE2-CF17-4DCE-9408-3EE366C6DCFB}" presName="Name64" presStyleLbl="parChTrans1D4" presStyleIdx="5" presStyleCnt="30"/>
      <dgm:spPr/>
      <dgm:t>
        <a:bodyPr/>
        <a:lstStyle/>
        <a:p>
          <a:endParaRPr lang="zh-CN" altLang="en-US"/>
        </a:p>
      </dgm:t>
    </dgm:pt>
    <dgm:pt modelId="{D4C1AAEB-15E1-4578-A3F8-DFE2F27EE308}" type="pres">
      <dgm:prSet presAssocID="{5FA91508-CC8F-4862-A0A7-78218E756BB0}" presName="hierRoot2" presStyleCnt="0">
        <dgm:presLayoutVars>
          <dgm:hierBranch val="init"/>
        </dgm:presLayoutVars>
      </dgm:prSet>
      <dgm:spPr/>
    </dgm:pt>
    <dgm:pt modelId="{CFDAE1E3-10FC-40AC-B87B-2DB837E106EA}" type="pres">
      <dgm:prSet presAssocID="{5FA91508-CC8F-4862-A0A7-78218E756BB0}" presName="rootComposite" presStyleCnt="0"/>
      <dgm:spPr/>
    </dgm:pt>
    <dgm:pt modelId="{5172F61F-096B-4776-B9CE-F63A916D123C}" type="pres">
      <dgm:prSet presAssocID="{5FA91508-CC8F-4862-A0A7-78218E756BB0}" presName="rootText" presStyleLbl="node4" presStyleIdx="5" presStyleCnt="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052E42-5C78-49E0-B94C-CD2BABCB937E}" type="pres">
      <dgm:prSet presAssocID="{5FA91508-CC8F-4862-A0A7-78218E756BB0}" presName="rootConnector" presStyleLbl="node4" presStyleIdx="5" presStyleCnt="30"/>
      <dgm:spPr/>
      <dgm:t>
        <a:bodyPr/>
        <a:lstStyle/>
        <a:p>
          <a:endParaRPr lang="zh-CN" altLang="en-US"/>
        </a:p>
      </dgm:t>
    </dgm:pt>
    <dgm:pt modelId="{DDF79BCF-30BF-4307-B397-E2D603024B88}" type="pres">
      <dgm:prSet presAssocID="{5FA91508-CC8F-4862-A0A7-78218E756BB0}" presName="hierChild4" presStyleCnt="0"/>
      <dgm:spPr/>
    </dgm:pt>
    <dgm:pt modelId="{81C84701-7760-41B9-9B26-53F3BB9593A9}" type="pres">
      <dgm:prSet presAssocID="{5FA91508-CC8F-4862-A0A7-78218E756BB0}" presName="hierChild5" presStyleCnt="0"/>
      <dgm:spPr/>
    </dgm:pt>
    <dgm:pt modelId="{E5B94FD5-03D8-4CF3-828B-E4AAC4F678AA}" type="pres">
      <dgm:prSet presAssocID="{BE0826A5-C0CF-4409-BFE5-B12BD3EA3A13}" presName="Name64" presStyleLbl="parChTrans1D4" presStyleIdx="6" presStyleCnt="30"/>
      <dgm:spPr/>
      <dgm:t>
        <a:bodyPr/>
        <a:lstStyle/>
        <a:p>
          <a:endParaRPr lang="zh-CN" altLang="en-US"/>
        </a:p>
      </dgm:t>
    </dgm:pt>
    <dgm:pt modelId="{9B28D38F-F1CD-463A-8307-C96C74A66827}" type="pres">
      <dgm:prSet presAssocID="{CC731A2D-BE3C-40FA-AF2B-E1021A5737F3}" presName="hierRoot2" presStyleCnt="0">
        <dgm:presLayoutVars>
          <dgm:hierBranch val="init"/>
        </dgm:presLayoutVars>
      </dgm:prSet>
      <dgm:spPr/>
    </dgm:pt>
    <dgm:pt modelId="{DF1B6D31-8557-4547-B70B-0696BEA299C8}" type="pres">
      <dgm:prSet presAssocID="{CC731A2D-BE3C-40FA-AF2B-E1021A5737F3}" presName="rootComposite" presStyleCnt="0"/>
      <dgm:spPr/>
    </dgm:pt>
    <dgm:pt modelId="{7E8C5B8D-DFBD-4460-8683-905EC31836A8}" type="pres">
      <dgm:prSet presAssocID="{CC731A2D-BE3C-40FA-AF2B-E1021A5737F3}" presName="rootText" presStyleLbl="node4" presStyleIdx="6" presStyleCnt="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FC5B97-3E67-4543-A1A1-043FE58353FB}" type="pres">
      <dgm:prSet presAssocID="{CC731A2D-BE3C-40FA-AF2B-E1021A5737F3}" presName="rootConnector" presStyleLbl="node4" presStyleIdx="6" presStyleCnt="30"/>
      <dgm:spPr/>
      <dgm:t>
        <a:bodyPr/>
        <a:lstStyle/>
        <a:p>
          <a:endParaRPr lang="zh-CN" altLang="en-US"/>
        </a:p>
      </dgm:t>
    </dgm:pt>
    <dgm:pt modelId="{6C3A0510-6495-47EE-9931-438E14F932B2}" type="pres">
      <dgm:prSet presAssocID="{CC731A2D-BE3C-40FA-AF2B-E1021A5737F3}" presName="hierChild4" presStyleCnt="0"/>
      <dgm:spPr/>
    </dgm:pt>
    <dgm:pt modelId="{1CF8A0F3-09E8-43D1-9990-80BEB0AB3B7F}" type="pres">
      <dgm:prSet presAssocID="{CC731A2D-BE3C-40FA-AF2B-E1021A5737F3}" presName="hierChild5" presStyleCnt="0"/>
      <dgm:spPr/>
    </dgm:pt>
    <dgm:pt modelId="{AC1AE77F-6C6C-4287-A188-BD64C690761B}" type="pres">
      <dgm:prSet presAssocID="{4D8A64A8-8558-4EA8-8E92-4103FA8BD77A}" presName="Name64" presStyleLbl="parChTrans1D4" presStyleIdx="7" presStyleCnt="30"/>
      <dgm:spPr/>
      <dgm:t>
        <a:bodyPr/>
        <a:lstStyle/>
        <a:p>
          <a:endParaRPr lang="zh-CN" altLang="en-US"/>
        </a:p>
      </dgm:t>
    </dgm:pt>
    <dgm:pt modelId="{7EE0EBD9-7280-4127-AA71-94EFF46B58B4}" type="pres">
      <dgm:prSet presAssocID="{DBF2007B-F5BE-41E2-A111-187F747F4637}" presName="hierRoot2" presStyleCnt="0">
        <dgm:presLayoutVars>
          <dgm:hierBranch val="init"/>
        </dgm:presLayoutVars>
      </dgm:prSet>
      <dgm:spPr/>
    </dgm:pt>
    <dgm:pt modelId="{F26EA228-7298-4939-9DF1-F6FEDEF3C52E}" type="pres">
      <dgm:prSet presAssocID="{DBF2007B-F5BE-41E2-A111-187F747F4637}" presName="rootComposite" presStyleCnt="0"/>
      <dgm:spPr/>
    </dgm:pt>
    <dgm:pt modelId="{5A3CC3A5-3883-4BF4-B7EF-F306D3640EC6}" type="pres">
      <dgm:prSet presAssocID="{DBF2007B-F5BE-41E2-A111-187F747F4637}" presName="rootText" presStyleLbl="node4" presStyleIdx="7" presStyleCnt="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4014F0-A528-4475-99FE-8551A2202124}" type="pres">
      <dgm:prSet presAssocID="{DBF2007B-F5BE-41E2-A111-187F747F4637}" presName="rootConnector" presStyleLbl="node4" presStyleIdx="7" presStyleCnt="30"/>
      <dgm:spPr/>
      <dgm:t>
        <a:bodyPr/>
        <a:lstStyle/>
        <a:p>
          <a:endParaRPr lang="zh-CN" altLang="en-US"/>
        </a:p>
      </dgm:t>
    </dgm:pt>
    <dgm:pt modelId="{C44C643D-D821-4F64-A9CC-50FC1FB61C64}" type="pres">
      <dgm:prSet presAssocID="{DBF2007B-F5BE-41E2-A111-187F747F4637}" presName="hierChild4" presStyleCnt="0"/>
      <dgm:spPr/>
    </dgm:pt>
    <dgm:pt modelId="{46B18782-5C0D-43D3-9A4C-C3255C1BC176}" type="pres">
      <dgm:prSet presAssocID="{DBF2007B-F5BE-41E2-A111-187F747F4637}" presName="hierChild5" presStyleCnt="0"/>
      <dgm:spPr/>
    </dgm:pt>
    <dgm:pt modelId="{2843D50A-55FE-4784-ABD2-A48583EE2AAB}" type="pres">
      <dgm:prSet presAssocID="{7B214F90-E333-4C36-893C-8D9788B0A233}" presName="hierChild5" presStyleCnt="0"/>
      <dgm:spPr/>
    </dgm:pt>
    <dgm:pt modelId="{C11CF0EE-AFE4-4042-886F-8B8792CCE308}" type="pres">
      <dgm:prSet presAssocID="{C6DFCD8A-9143-4837-B0E8-8AB14F41CF4A}" presName="Name64" presStyleLbl="parChTrans1D4" presStyleIdx="8" presStyleCnt="30"/>
      <dgm:spPr/>
      <dgm:t>
        <a:bodyPr/>
        <a:lstStyle/>
        <a:p>
          <a:endParaRPr lang="zh-CN" altLang="en-US"/>
        </a:p>
      </dgm:t>
    </dgm:pt>
    <dgm:pt modelId="{6E66817E-F0BD-42EC-AC76-9C19DEE1F32D}" type="pres">
      <dgm:prSet presAssocID="{70D74881-13AE-4F34-A6B4-336E69688713}" presName="hierRoot2" presStyleCnt="0">
        <dgm:presLayoutVars>
          <dgm:hierBranch val="init"/>
        </dgm:presLayoutVars>
      </dgm:prSet>
      <dgm:spPr/>
    </dgm:pt>
    <dgm:pt modelId="{B8A782D0-215F-478E-8335-4B2BD19FFAC2}" type="pres">
      <dgm:prSet presAssocID="{70D74881-13AE-4F34-A6B4-336E69688713}" presName="rootComposite" presStyleCnt="0"/>
      <dgm:spPr/>
    </dgm:pt>
    <dgm:pt modelId="{EFD32483-2633-4E3D-8E4B-0FD089B94D05}" type="pres">
      <dgm:prSet presAssocID="{70D74881-13AE-4F34-A6B4-336E69688713}" presName="rootText" presStyleLbl="node4" presStyleIdx="8" presStyleCnt="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077A1C-1542-4886-B88C-36C37437CEFB}" type="pres">
      <dgm:prSet presAssocID="{70D74881-13AE-4F34-A6B4-336E69688713}" presName="rootConnector" presStyleLbl="node4" presStyleIdx="8" presStyleCnt="30"/>
      <dgm:spPr/>
      <dgm:t>
        <a:bodyPr/>
        <a:lstStyle/>
        <a:p>
          <a:endParaRPr lang="zh-CN" altLang="en-US"/>
        </a:p>
      </dgm:t>
    </dgm:pt>
    <dgm:pt modelId="{1D55A35E-11BC-4B20-981D-BD0D1F650760}" type="pres">
      <dgm:prSet presAssocID="{70D74881-13AE-4F34-A6B4-336E69688713}" presName="hierChild4" presStyleCnt="0"/>
      <dgm:spPr/>
    </dgm:pt>
    <dgm:pt modelId="{1A3ABF75-26DE-4AA9-827B-1B282A93D39E}" type="pres">
      <dgm:prSet presAssocID="{974671A7-6D18-4818-A0B7-7566E61C8ABE}" presName="Name64" presStyleLbl="parChTrans1D4" presStyleIdx="9" presStyleCnt="30"/>
      <dgm:spPr/>
      <dgm:t>
        <a:bodyPr/>
        <a:lstStyle/>
        <a:p>
          <a:endParaRPr lang="zh-CN" altLang="en-US"/>
        </a:p>
      </dgm:t>
    </dgm:pt>
    <dgm:pt modelId="{93ED19CE-A616-448C-AEAA-8E2A245EF40D}" type="pres">
      <dgm:prSet presAssocID="{FCA080B5-E8F4-4F6D-BBF4-87E1EC66FA86}" presName="hierRoot2" presStyleCnt="0">
        <dgm:presLayoutVars>
          <dgm:hierBranch val="init"/>
        </dgm:presLayoutVars>
      </dgm:prSet>
      <dgm:spPr/>
    </dgm:pt>
    <dgm:pt modelId="{CAB3E889-4C8E-4740-9274-9C11C1EF37E9}" type="pres">
      <dgm:prSet presAssocID="{FCA080B5-E8F4-4F6D-BBF4-87E1EC66FA86}" presName="rootComposite" presStyleCnt="0"/>
      <dgm:spPr/>
    </dgm:pt>
    <dgm:pt modelId="{EA353824-1902-484B-BA87-095B55482ED6}" type="pres">
      <dgm:prSet presAssocID="{FCA080B5-E8F4-4F6D-BBF4-87E1EC66FA86}" presName="rootText" presStyleLbl="node4" presStyleIdx="9" presStyleCnt="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D9E22D-4C37-43B2-90B5-A5E2D080B999}" type="pres">
      <dgm:prSet presAssocID="{FCA080B5-E8F4-4F6D-BBF4-87E1EC66FA86}" presName="rootConnector" presStyleLbl="node4" presStyleIdx="9" presStyleCnt="30"/>
      <dgm:spPr/>
      <dgm:t>
        <a:bodyPr/>
        <a:lstStyle/>
        <a:p>
          <a:endParaRPr lang="zh-CN" altLang="en-US"/>
        </a:p>
      </dgm:t>
    </dgm:pt>
    <dgm:pt modelId="{6A679CE7-E977-4007-A0E9-052C2CF5751A}" type="pres">
      <dgm:prSet presAssocID="{FCA080B5-E8F4-4F6D-BBF4-87E1EC66FA86}" presName="hierChild4" presStyleCnt="0"/>
      <dgm:spPr/>
    </dgm:pt>
    <dgm:pt modelId="{4C4A3F8D-6F6B-4B14-B4E4-212C352D4D2F}" type="pres">
      <dgm:prSet presAssocID="{FCA080B5-E8F4-4F6D-BBF4-87E1EC66FA86}" presName="hierChild5" presStyleCnt="0"/>
      <dgm:spPr/>
    </dgm:pt>
    <dgm:pt modelId="{2E82F40A-1A4C-4A11-A29C-0F72E91BA662}" type="pres">
      <dgm:prSet presAssocID="{70D74881-13AE-4F34-A6B4-336E69688713}" presName="hierChild5" presStyleCnt="0"/>
      <dgm:spPr/>
    </dgm:pt>
    <dgm:pt modelId="{2CCE7154-8D9D-4649-A3AE-7CC6A2C37BAF}" type="pres">
      <dgm:prSet presAssocID="{3AEA372F-FE97-4993-86ED-F9C94BEE9F14}" presName="hierChild5" presStyleCnt="0"/>
      <dgm:spPr/>
    </dgm:pt>
    <dgm:pt modelId="{9D936350-FD08-4B22-A0C1-97372F449B89}" type="pres">
      <dgm:prSet presAssocID="{7BAE23C1-0E40-46BA-ACBB-558BF84B0A9D}" presName="hierChild5" presStyleCnt="0"/>
      <dgm:spPr/>
    </dgm:pt>
    <dgm:pt modelId="{FE2678B3-5D92-4E26-940F-A2B630B0ECD3}" type="pres">
      <dgm:prSet presAssocID="{2080CE5D-9162-468A-A0E6-D86FE5A495E0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66C39F06-6838-4FFB-8737-3BFD1DE850AC}" type="pres">
      <dgm:prSet presAssocID="{E571D707-3FDF-4C26-8BBE-62477D9DAD47}" presName="hierRoot2" presStyleCnt="0">
        <dgm:presLayoutVars>
          <dgm:hierBranch val="init"/>
        </dgm:presLayoutVars>
      </dgm:prSet>
      <dgm:spPr/>
    </dgm:pt>
    <dgm:pt modelId="{570A6530-D1BB-4CAE-8442-25C7E8A0DA4E}" type="pres">
      <dgm:prSet presAssocID="{E571D707-3FDF-4C26-8BBE-62477D9DAD47}" presName="rootComposite" presStyleCnt="0"/>
      <dgm:spPr/>
    </dgm:pt>
    <dgm:pt modelId="{69CACDC7-4F74-4A07-96D5-4EAC7F3E9F30}" type="pres">
      <dgm:prSet presAssocID="{E571D707-3FDF-4C26-8BBE-62477D9DAD47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5A9177-9E6B-4ABB-B224-CF24D2E2FC6E}" type="pres">
      <dgm:prSet presAssocID="{E571D707-3FDF-4C26-8BBE-62477D9DAD47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4ECAEAE3-0BEB-457A-8947-084D4F45065A}" type="pres">
      <dgm:prSet presAssocID="{E571D707-3FDF-4C26-8BBE-62477D9DAD47}" presName="hierChild4" presStyleCnt="0"/>
      <dgm:spPr/>
    </dgm:pt>
    <dgm:pt modelId="{D9257045-25AB-4086-96CE-02EE63BB82EA}" type="pres">
      <dgm:prSet presAssocID="{5164114B-CA60-41B1-B163-F07B701FBEA3}" presName="Name64" presStyleLbl="parChTrans1D3" presStyleIdx="2" presStyleCnt="8"/>
      <dgm:spPr/>
      <dgm:t>
        <a:bodyPr/>
        <a:lstStyle/>
        <a:p>
          <a:endParaRPr lang="zh-CN" altLang="en-US"/>
        </a:p>
      </dgm:t>
    </dgm:pt>
    <dgm:pt modelId="{4D541D7D-2A03-4D32-9E0B-4BB324129A47}" type="pres">
      <dgm:prSet presAssocID="{C7613284-3117-4E66-BCE2-8818D52A4EE2}" presName="hierRoot2" presStyleCnt="0">
        <dgm:presLayoutVars>
          <dgm:hierBranch val="init"/>
        </dgm:presLayoutVars>
      </dgm:prSet>
      <dgm:spPr/>
    </dgm:pt>
    <dgm:pt modelId="{7BE2F0BA-1585-4511-AB43-8BD65FA746A3}" type="pres">
      <dgm:prSet presAssocID="{C7613284-3117-4E66-BCE2-8818D52A4EE2}" presName="rootComposite" presStyleCnt="0"/>
      <dgm:spPr/>
    </dgm:pt>
    <dgm:pt modelId="{03510F0B-5766-41F1-975D-2073B30F7042}" type="pres">
      <dgm:prSet presAssocID="{C7613284-3117-4E66-BCE2-8818D52A4EE2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2C7462-89C8-48B9-A4FD-08F2275F1ED2}" type="pres">
      <dgm:prSet presAssocID="{C7613284-3117-4E66-BCE2-8818D52A4EE2}" presName="rootConnector" presStyleLbl="node3" presStyleIdx="2" presStyleCnt="8"/>
      <dgm:spPr/>
      <dgm:t>
        <a:bodyPr/>
        <a:lstStyle/>
        <a:p>
          <a:endParaRPr lang="zh-CN" altLang="en-US"/>
        </a:p>
      </dgm:t>
    </dgm:pt>
    <dgm:pt modelId="{F26F3264-C731-4C41-833F-4540A58E8255}" type="pres">
      <dgm:prSet presAssocID="{C7613284-3117-4E66-BCE2-8818D52A4EE2}" presName="hierChild4" presStyleCnt="0"/>
      <dgm:spPr/>
    </dgm:pt>
    <dgm:pt modelId="{39262E8A-ECDB-4D14-9A2D-1F557B69BB09}" type="pres">
      <dgm:prSet presAssocID="{870DFE9A-3135-4CD4-AF24-E0173DE9A04E}" presName="Name64" presStyleLbl="parChTrans1D4" presStyleIdx="10" presStyleCnt="30"/>
      <dgm:spPr/>
      <dgm:t>
        <a:bodyPr/>
        <a:lstStyle/>
        <a:p>
          <a:endParaRPr lang="zh-CN" altLang="en-US"/>
        </a:p>
      </dgm:t>
    </dgm:pt>
    <dgm:pt modelId="{E32B4BD2-DB2A-4A07-B16C-90969D489A0C}" type="pres">
      <dgm:prSet presAssocID="{08B3E4FD-8A6A-4187-BD71-BF06DDA7B643}" presName="hierRoot2" presStyleCnt="0">
        <dgm:presLayoutVars>
          <dgm:hierBranch val="init"/>
        </dgm:presLayoutVars>
      </dgm:prSet>
      <dgm:spPr/>
    </dgm:pt>
    <dgm:pt modelId="{153F7147-6211-4B9E-94BF-14EB5B7EEFEC}" type="pres">
      <dgm:prSet presAssocID="{08B3E4FD-8A6A-4187-BD71-BF06DDA7B643}" presName="rootComposite" presStyleCnt="0"/>
      <dgm:spPr/>
    </dgm:pt>
    <dgm:pt modelId="{BF7F4DE0-4C7C-411C-923F-FD2D5C8645E4}" type="pres">
      <dgm:prSet presAssocID="{08B3E4FD-8A6A-4187-BD71-BF06DDA7B643}" presName="rootText" presStyleLbl="node4" presStyleIdx="10" presStyleCnt="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04C7BC-C725-4973-99BA-CD4CD5587EDB}" type="pres">
      <dgm:prSet presAssocID="{08B3E4FD-8A6A-4187-BD71-BF06DDA7B643}" presName="rootConnector" presStyleLbl="node4" presStyleIdx="10" presStyleCnt="30"/>
      <dgm:spPr/>
      <dgm:t>
        <a:bodyPr/>
        <a:lstStyle/>
        <a:p>
          <a:endParaRPr lang="zh-CN" altLang="en-US"/>
        </a:p>
      </dgm:t>
    </dgm:pt>
    <dgm:pt modelId="{D80762BD-39C6-422D-9E8B-388B67291765}" type="pres">
      <dgm:prSet presAssocID="{08B3E4FD-8A6A-4187-BD71-BF06DDA7B643}" presName="hierChild4" presStyleCnt="0"/>
      <dgm:spPr/>
    </dgm:pt>
    <dgm:pt modelId="{85198D5D-58A1-4BAB-AE5C-390FB0543E6C}" type="pres">
      <dgm:prSet presAssocID="{9AEE05E6-2DAA-4FEB-8F31-492FE49DA3C7}" presName="Name64" presStyleLbl="parChTrans1D4" presStyleIdx="11" presStyleCnt="30"/>
      <dgm:spPr/>
      <dgm:t>
        <a:bodyPr/>
        <a:lstStyle/>
        <a:p>
          <a:endParaRPr lang="zh-CN" altLang="en-US"/>
        </a:p>
      </dgm:t>
    </dgm:pt>
    <dgm:pt modelId="{31DD27CB-C5BA-4515-B515-6E565A634D79}" type="pres">
      <dgm:prSet presAssocID="{6A024999-B0E2-44FC-8BD9-58FFEFABEB04}" presName="hierRoot2" presStyleCnt="0">
        <dgm:presLayoutVars>
          <dgm:hierBranch val="init"/>
        </dgm:presLayoutVars>
      </dgm:prSet>
      <dgm:spPr/>
    </dgm:pt>
    <dgm:pt modelId="{261CC67D-D853-484A-9829-DD4398F740F9}" type="pres">
      <dgm:prSet presAssocID="{6A024999-B0E2-44FC-8BD9-58FFEFABEB04}" presName="rootComposite" presStyleCnt="0"/>
      <dgm:spPr/>
    </dgm:pt>
    <dgm:pt modelId="{B1B3552B-CDBD-4A8E-BC3A-AF778FFB6243}" type="pres">
      <dgm:prSet presAssocID="{6A024999-B0E2-44FC-8BD9-58FFEFABEB04}" presName="rootText" presStyleLbl="node4" presStyleIdx="11" presStyleCnt="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5FC59E-82D8-4B80-A484-144BB1B22210}" type="pres">
      <dgm:prSet presAssocID="{6A024999-B0E2-44FC-8BD9-58FFEFABEB04}" presName="rootConnector" presStyleLbl="node4" presStyleIdx="11" presStyleCnt="30"/>
      <dgm:spPr/>
      <dgm:t>
        <a:bodyPr/>
        <a:lstStyle/>
        <a:p>
          <a:endParaRPr lang="zh-CN" altLang="en-US"/>
        </a:p>
      </dgm:t>
    </dgm:pt>
    <dgm:pt modelId="{D59F0BBA-0F2B-4495-90C8-28FADD829C1A}" type="pres">
      <dgm:prSet presAssocID="{6A024999-B0E2-44FC-8BD9-58FFEFABEB04}" presName="hierChild4" presStyleCnt="0"/>
      <dgm:spPr/>
    </dgm:pt>
    <dgm:pt modelId="{1FF56AE5-3A66-42F3-BA46-B3932E3AF283}" type="pres">
      <dgm:prSet presAssocID="{6A024999-B0E2-44FC-8BD9-58FFEFABEB04}" presName="hierChild5" presStyleCnt="0"/>
      <dgm:spPr/>
    </dgm:pt>
    <dgm:pt modelId="{48605285-CB1C-438C-B259-D3560DDE1AB0}" type="pres">
      <dgm:prSet presAssocID="{08B3E4FD-8A6A-4187-BD71-BF06DDA7B643}" presName="hierChild5" presStyleCnt="0"/>
      <dgm:spPr/>
    </dgm:pt>
    <dgm:pt modelId="{9966338A-D657-42DD-A06F-AA1FE2AD1C87}" type="pres">
      <dgm:prSet presAssocID="{BDC0A90A-0A43-47B5-9A06-FF44547DE1C7}" presName="Name64" presStyleLbl="parChTrans1D4" presStyleIdx="12" presStyleCnt="30"/>
      <dgm:spPr/>
      <dgm:t>
        <a:bodyPr/>
        <a:lstStyle/>
        <a:p>
          <a:endParaRPr lang="zh-CN" altLang="en-US"/>
        </a:p>
      </dgm:t>
    </dgm:pt>
    <dgm:pt modelId="{CD885DB1-9E2A-4805-83B3-ED6B9FE7F1F6}" type="pres">
      <dgm:prSet presAssocID="{1678B2B5-423D-4A16-9CDC-F9970DF6D938}" presName="hierRoot2" presStyleCnt="0">
        <dgm:presLayoutVars>
          <dgm:hierBranch val="init"/>
        </dgm:presLayoutVars>
      </dgm:prSet>
      <dgm:spPr/>
    </dgm:pt>
    <dgm:pt modelId="{C469A26E-A11D-4CB9-B0DD-216D8F9C80E9}" type="pres">
      <dgm:prSet presAssocID="{1678B2B5-423D-4A16-9CDC-F9970DF6D938}" presName="rootComposite" presStyleCnt="0"/>
      <dgm:spPr/>
    </dgm:pt>
    <dgm:pt modelId="{4A93E77D-F73A-4FEA-81B4-0AAD3B9B19DF}" type="pres">
      <dgm:prSet presAssocID="{1678B2B5-423D-4A16-9CDC-F9970DF6D938}" presName="rootText" presStyleLbl="node4" presStyleIdx="12" presStyleCnt="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E89B57-E660-4544-8D27-E8DDA54D06DB}" type="pres">
      <dgm:prSet presAssocID="{1678B2B5-423D-4A16-9CDC-F9970DF6D938}" presName="rootConnector" presStyleLbl="node4" presStyleIdx="12" presStyleCnt="30"/>
      <dgm:spPr/>
      <dgm:t>
        <a:bodyPr/>
        <a:lstStyle/>
        <a:p>
          <a:endParaRPr lang="zh-CN" altLang="en-US"/>
        </a:p>
      </dgm:t>
    </dgm:pt>
    <dgm:pt modelId="{E3665E2A-0EFD-40FF-B358-63C880C78EBB}" type="pres">
      <dgm:prSet presAssocID="{1678B2B5-423D-4A16-9CDC-F9970DF6D938}" presName="hierChild4" presStyleCnt="0"/>
      <dgm:spPr/>
    </dgm:pt>
    <dgm:pt modelId="{51F20236-8FF5-4A71-8330-DCA39AE29AC2}" type="pres">
      <dgm:prSet presAssocID="{F3D4E612-D9F5-4B6E-B18F-9823217900A7}" presName="Name64" presStyleLbl="parChTrans1D4" presStyleIdx="13" presStyleCnt="30"/>
      <dgm:spPr/>
      <dgm:t>
        <a:bodyPr/>
        <a:lstStyle/>
        <a:p>
          <a:endParaRPr lang="zh-CN" altLang="en-US"/>
        </a:p>
      </dgm:t>
    </dgm:pt>
    <dgm:pt modelId="{3E009F6B-EB15-4019-97BC-C986E7C1AB81}" type="pres">
      <dgm:prSet presAssocID="{730F1566-EA59-4228-9905-95BEBCFCE522}" presName="hierRoot2" presStyleCnt="0">
        <dgm:presLayoutVars>
          <dgm:hierBranch val="init"/>
        </dgm:presLayoutVars>
      </dgm:prSet>
      <dgm:spPr/>
    </dgm:pt>
    <dgm:pt modelId="{996CF344-EE5F-4E86-A3B0-54971C24D48A}" type="pres">
      <dgm:prSet presAssocID="{730F1566-EA59-4228-9905-95BEBCFCE522}" presName="rootComposite" presStyleCnt="0"/>
      <dgm:spPr/>
    </dgm:pt>
    <dgm:pt modelId="{886708DE-7B75-4680-A452-E54B727B828D}" type="pres">
      <dgm:prSet presAssocID="{730F1566-EA59-4228-9905-95BEBCFCE522}" presName="rootText" presStyleLbl="node4" presStyleIdx="13" presStyleCnt="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B21EB34-0C0A-43B1-8BE6-2B238EECD2AE}" type="pres">
      <dgm:prSet presAssocID="{730F1566-EA59-4228-9905-95BEBCFCE522}" presName="rootConnector" presStyleLbl="node4" presStyleIdx="13" presStyleCnt="30"/>
      <dgm:spPr/>
      <dgm:t>
        <a:bodyPr/>
        <a:lstStyle/>
        <a:p>
          <a:endParaRPr lang="zh-CN" altLang="en-US"/>
        </a:p>
      </dgm:t>
    </dgm:pt>
    <dgm:pt modelId="{AE919D59-E3B4-4CF3-8B1E-20EB640E8B17}" type="pres">
      <dgm:prSet presAssocID="{730F1566-EA59-4228-9905-95BEBCFCE522}" presName="hierChild4" presStyleCnt="0"/>
      <dgm:spPr/>
    </dgm:pt>
    <dgm:pt modelId="{731BA270-893C-4272-9B63-91B011DE8C96}" type="pres">
      <dgm:prSet presAssocID="{730F1566-EA59-4228-9905-95BEBCFCE522}" presName="hierChild5" presStyleCnt="0"/>
      <dgm:spPr/>
    </dgm:pt>
    <dgm:pt modelId="{A841970F-C581-4580-84B0-D83BD99E08AE}" type="pres">
      <dgm:prSet presAssocID="{1678B2B5-423D-4A16-9CDC-F9970DF6D938}" presName="hierChild5" presStyleCnt="0"/>
      <dgm:spPr/>
    </dgm:pt>
    <dgm:pt modelId="{BB367F05-F94D-4C41-AC97-A56D272718E5}" type="pres">
      <dgm:prSet presAssocID="{C7613284-3117-4E66-BCE2-8818D52A4EE2}" presName="hierChild5" presStyleCnt="0"/>
      <dgm:spPr/>
    </dgm:pt>
    <dgm:pt modelId="{3C11CD8C-2CA8-47C3-A7DD-F298595ABE2F}" type="pres">
      <dgm:prSet presAssocID="{E571D707-3FDF-4C26-8BBE-62477D9DAD47}" presName="hierChild5" presStyleCnt="0"/>
      <dgm:spPr/>
    </dgm:pt>
    <dgm:pt modelId="{7752600F-6E4B-45C0-B277-44B5E827A160}" type="pres">
      <dgm:prSet presAssocID="{0D4CF81C-D2E0-460C-86FE-0CB51223EEE3}" presName="hierChild3" presStyleCnt="0"/>
      <dgm:spPr/>
    </dgm:pt>
    <dgm:pt modelId="{F72DEFD9-3C11-4327-9F88-29274FDC32B2}" type="pres">
      <dgm:prSet presAssocID="{9D858836-DEEE-42BA-A613-F562AC02B042}" presName="hierRoot1" presStyleCnt="0">
        <dgm:presLayoutVars>
          <dgm:hierBranch val="init"/>
        </dgm:presLayoutVars>
      </dgm:prSet>
      <dgm:spPr/>
    </dgm:pt>
    <dgm:pt modelId="{B5E03830-8DAB-4CFB-942E-EE2EC7AF9DA5}" type="pres">
      <dgm:prSet presAssocID="{9D858836-DEEE-42BA-A613-F562AC02B042}" presName="rootComposite1" presStyleCnt="0"/>
      <dgm:spPr/>
    </dgm:pt>
    <dgm:pt modelId="{55F5D41F-56C0-4DCF-919B-077D476EBE25}" type="pres">
      <dgm:prSet presAssocID="{9D858836-DEEE-42BA-A613-F562AC02B042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8C06B5-EB0F-4AFC-8C1B-A4B328C959E9}" type="pres">
      <dgm:prSet presAssocID="{9D858836-DEEE-42BA-A613-F562AC02B042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EF9E5C1-39B9-4292-BE68-9A01F300EBC9}" type="pres">
      <dgm:prSet presAssocID="{9D858836-DEEE-42BA-A613-F562AC02B042}" presName="hierChild2" presStyleCnt="0"/>
      <dgm:spPr/>
    </dgm:pt>
    <dgm:pt modelId="{6D11F146-B1FF-40CE-8689-08A04DC1136C}" type="pres">
      <dgm:prSet presAssocID="{41302BD2-00AD-40C2-822F-848DA671A506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6012E0AF-2942-4830-9041-9081AB2CA1E3}" type="pres">
      <dgm:prSet presAssocID="{09E6690B-1F24-4E82-AC76-934DF330AB39}" presName="hierRoot2" presStyleCnt="0">
        <dgm:presLayoutVars>
          <dgm:hierBranch val="init"/>
        </dgm:presLayoutVars>
      </dgm:prSet>
      <dgm:spPr/>
    </dgm:pt>
    <dgm:pt modelId="{FFF35673-CD31-4B81-A281-F23EAA812D9D}" type="pres">
      <dgm:prSet presAssocID="{09E6690B-1F24-4E82-AC76-934DF330AB39}" presName="rootComposite" presStyleCnt="0"/>
      <dgm:spPr/>
    </dgm:pt>
    <dgm:pt modelId="{A89B1C85-8A85-4E98-8E52-E72B4FFD1079}" type="pres">
      <dgm:prSet presAssocID="{09E6690B-1F24-4E82-AC76-934DF330AB39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B9DF7E-485E-458B-B39A-DC92A0041E37}" type="pres">
      <dgm:prSet presAssocID="{09E6690B-1F24-4E82-AC76-934DF330AB39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8E894ABD-FC83-48E5-A1F3-C4EA9176816C}" type="pres">
      <dgm:prSet presAssocID="{09E6690B-1F24-4E82-AC76-934DF330AB39}" presName="hierChild4" presStyleCnt="0"/>
      <dgm:spPr/>
    </dgm:pt>
    <dgm:pt modelId="{2FBB699F-237D-4EB0-913B-BF75D29C3262}" type="pres">
      <dgm:prSet presAssocID="{C12C4048-8D55-4B65-8AC4-71754DC831B7}" presName="Name64" presStyleLbl="parChTrans1D3" presStyleIdx="3" presStyleCnt="8"/>
      <dgm:spPr/>
      <dgm:t>
        <a:bodyPr/>
        <a:lstStyle/>
        <a:p>
          <a:endParaRPr lang="zh-CN" altLang="en-US"/>
        </a:p>
      </dgm:t>
    </dgm:pt>
    <dgm:pt modelId="{2129D0AE-D640-4BE6-9E97-A2D430DCD069}" type="pres">
      <dgm:prSet presAssocID="{BBC7363A-107F-4273-96C2-2CFB2436DCDE}" presName="hierRoot2" presStyleCnt="0">
        <dgm:presLayoutVars>
          <dgm:hierBranch val="init"/>
        </dgm:presLayoutVars>
      </dgm:prSet>
      <dgm:spPr/>
    </dgm:pt>
    <dgm:pt modelId="{76CF183C-6DBF-4CB1-BE45-6F0E74B9CD16}" type="pres">
      <dgm:prSet presAssocID="{BBC7363A-107F-4273-96C2-2CFB2436DCDE}" presName="rootComposite" presStyleCnt="0"/>
      <dgm:spPr/>
    </dgm:pt>
    <dgm:pt modelId="{6FCF9E75-66D0-4246-913F-604180030CA3}" type="pres">
      <dgm:prSet presAssocID="{BBC7363A-107F-4273-96C2-2CFB2436DCDE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3B4878-F8B4-4F0D-B8D9-9441DDBCFC2F}" type="pres">
      <dgm:prSet presAssocID="{BBC7363A-107F-4273-96C2-2CFB2436DCDE}" presName="rootConnector" presStyleLbl="node3" presStyleIdx="3" presStyleCnt="8"/>
      <dgm:spPr/>
      <dgm:t>
        <a:bodyPr/>
        <a:lstStyle/>
        <a:p>
          <a:endParaRPr lang="zh-CN" altLang="en-US"/>
        </a:p>
      </dgm:t>
    </dgm:pt>
    <dgm:pt modelId="{0C4DE9F9-2589-4A67-89D5-04579373F335}" type="pres">
      <dgm:prSet presAssocID="{BBC7363A-107F-4273-96C2-2CFB2436DCDE}" presName="hierChild4" presStyleCnt="0"/>
      <dgm:spPr/>
    </dgm:pt>
    <dgm:pt modelId="{4194126C-79AE-4A35-B5D4-4F3CEAC7150F}" type="pres">
      <dgm:prSet presAssocID="{44066A73-F7EC-4CD3-BC88-35FD3F83B940}" presName="Name64" presStyleLbl="parChTrans1D4" presStyleIdx="14" presStyleCnt="30"/>
      <dgm:spPr/>
      <dgm:t>
        <a:bodyPr/>
        <a:lstStyle/>
        <a:p>
          <a:endParaRPr lang="zh-CN" altLang="en-US"/>
        </a:p>
      </dgm:t>
    </dgm:pt>
    <dgm:pt modelId="{3371A11A-3E75-4CBA-91F3-7CCE358537F9}" type="pres">
      <dgm:prSet presAssocID="{AB577D11-310A-45C0-B961-BAB8E7388540}" presName="hierRoot2" presStyleCnt="0">
        <dgm:presLayoutVars>
          <dgm:hierBranch val="init"/>
        </dgm:presLayoutVars>
      </dgm:prSet>
      <dgm:spPr/>
    </dgm:pt>
    <dgm:pt modelId="{F926E5B0-6CA5-4421-A37D-B1477E74A0AD}" type="pres">
      <dgm:prSet presAssocID="{AB577D11-310A-45C0-B961-BAB8E7388540}" presName="rootComposite" presStyleCnt="0"/>
      <dgm:spPr/>
    </dgm:pt>
    <dgm:pt modelId="{EFEA8175-0E86-4989-A95B-5F04308F03D6}" type="pres">
      <dgm:prSet presAssocID="{AB577D11-310A-45C0-B961-BAB8E7388540}" presName="rootText" presStyleLbl="node4" presStyleIdx="14" presStyleCnt="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4B5059E-7A34-4A7A-9D34-DAC70B2647C1}" type="pres">
      <dgm:prSet presAssocID="{AB577D11-310A-45C0-B961-BAB8E7388540}" presName="rootConnector" presStyleLbl="node4" presStyleIdx="14" presStyleCnt="30"/>
      <dgm:spPr/>
      <dgm:t>
        <a:bodyPr/>
        <a:lstStyle/>
        <a:p>
          <a:endParaRPr lang="zh-CN" altLang="en-US"/>
        </a:p>
      </dgm:t>
    </dgm:pt>
    <dgm:pt modelId="{FDAA5FA1-38CE-4CBB-A06A-6C2573CF958C}" type="pres">
      <dgm:prSet presAssocID="{AB577D11-310A-45C0-B961-BAB8E7388540}" presName="hierChild4" presStyleCnt="0"/>
      <dgm:spPr/>
    </dgm:pt>
    <dgm:pt modelId="{79675B2E-308D-4858-B277-D09EC3C7C79F}" type="pres">
      <dgm:prSet presAssocID="{C26C251C-9772-483A-ABFE-3F373E842C5A}" presName="Name64" presStyleLbl="parChTrans1D4" presStyleIdx="15" presStyleCnt="30"/>
      <dgm:spPr/>
      <dgm:t>
        <a:bodyPr/>
        <a:lstStyle/>
        <a:p>
          <a:endParaRPr lang="zh-CN" altLang="en-US"/>
        </a:p>
      </dgm:t>
    </dgm:pt>
    <dgm:pt modelId="{7523D2F8-CBAD-4268-A86A-D99ADC4A042B}" type="pres">
      <dgm:prSet presAssocID="{45504D76-FF46-464E-A904-EFF426D1D5BE}" presName="hierRoot2" presStyleCnt="0">
        <dgm:presLayoutVars>
          <dgm:hierBranch val="init"/>
        </dgm:presLayoutVars>
      </dgm:prSet>
      <dgm:spPr/>
    </dgm:pt>
    <dgm:pt modelId="{E69E8BC0-799F-4997-8DC6-F51351903D9F}" type="pres">
      <dgm:prSet presAssocID="{45504D76-FF46-464E-A904-EFF426D1D5BE}" presName="rootComposite" presStyleCnt="0"/>
      <dgm:spPr/>
    </dgm:pt>
    <dgm:pt modelId="{879B1CF8-28EA-4E52-94C4-B8452C5F2F52}" type="pres">
      <dgm:prSet presAssocID="{45504D76-FF46-464E-A904-EFF426D1D5BE}" presName="rootText" presStyleLbl="node4" presStyleIdx="15" presStyleCnt="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92294B-583F-4A0F-BC27-2CADEF67F0EF}" type="pres">
      <dgm:prSet presAssocID="{45504D76-FF46-464E-A904-EFF426D1D5BE}" presName="rootConnector" presStyleLbl="node4" presStyleIdx="15" presStyleCnt="30"/>
      <dgm:spPr/>
      <dgm:t>
        <a:bodyPr/>
        <a:lstStyle/>
        <a:p>
          <a:endParaRPr lang="zh-CN" altLang="en-US"/>
        </a:p>
      </dgm:t>
    </dgm:pt>
    <dgm:pt modelId="{7E4FE73B-DCEB-41A7-9ED6-7CC12F692D3F}" type="pres">
      <dgm:prSet presAssocID="{45504D76-FF46-464E-A904-EFF426D1D5BE}" presName="hierChild4" presStyleCnt="0"/>
      <dgm:spPr/>
    </dgm:pt>
    <dgm:pt modelId="{E8D6571D-252C-45DB-B7E4-89A5966E2E80}" type="pres">
      <dgm:prSet presAssocID="{45504D76-FF46-464E-A904-EFF426D1D5BE}" presName="hierChild5" presStyleCnt="0"/>
      <dgm:spPr/>
    </dgm:pt>
    <dgm:pt modelId="{830D7678-9CD3-4F3D-A4FE-F4D7899B7C67}" type="pres">
      <dgm:prSet presAssocID="{9517CA93-043C-4FD8-82C8-1D046008D2AB}" presName="Name64" presStyleLbl="parChTrans1D4" presStyleIdx="16" presStyleCnt="30"/>
      <dgm:spPr/>
      <dgm:t>
        <a:bodyPr/>
        <a:lstStyle/>
        <a:p>
          <a:endParaRPr lang="zh-CN" altLang="en-US"/>
        </a:p>
      </dgm:t>
    </dgm:pt>
    <dgm:pt modelId="{79BB2F40-83DE-4D44-B755-6E8EEFD57C16}" type="pres">
      <dgm:prSet presAssocID="{9CFECB21-9DEB-4C02-936F-E61641ABC133}" presName="hierRoot2" presStyleCnt="0">
        <dgm:presLayoutVars>
          <dgm:hierBranch val="init"/>
        </dgm:presLayoutVars>
      </dgm:prSet>
      <dgm:spPr/>
    </dgm:pt>
    <dgm:pt modelId="{D3BE71AC-C166-4306-A635-6DDCB7F2D634}" type="pres">
      <dgm:prSet presAssocID="{9CFECB21-9DEB-4C02-936F-E61641ABC133}" presName="rootComposite" presStyleCnt="0"/>
      <dgm:spPr/>
    </dgm:pt>
    <dgm:pt modelId="{4452F967-8443-4C98-8BFE-F7D17B8C74EF}" type="pres">
      <dgm:prSet presAssocID="{9CFECB21-9DEB-4C02-936F-E61641ABC133}" presName="rootText" presStyleLbl="node4" presStyleIdx="16" presStyleCnt="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86E0600-57BA-41FE-B28F-0E31E20BDEDF}" type="pres">
      <dgm:prSet presAssocID="{9CFECB21-9DEB-4C02-936F-E61641ABC133}" presName="rootConnector" presStyleLbl="node4" presStyleIdx="16" presStyleCnt="30"/>
      <dgm:spPr/>
      <dgm:t>
        <a:bodyPr/>
        <a:lstStyle/>
        <a:p>
          <a:endParaRPr lang="zh-CN" altLang="en-US"/>
        </a:p>
      </dgm:t>
    </dgm:pt>
    <dgm:pt modelId="{138458CD-307A-44F5-AC10-A1876DAF9217}" type="pres">
      <dgm:prSet presAssocID="{9CFECB21-9DEB-4C02-936F-E61641ABC133}" presName="hierChild4" presStyleCnt="0"/>
      <dgm:spPr/>
    </dgm:pt>
    <dgm:pt modelId="{4519043B-E2EF-44BF-9EDA-0CBE2AADD3D3}" type="pres">
      <dgm:prSet presAssocID="{9CFECB21-9DEB-4C02-936F-E61641ABC133}" presName="hierChild5" presStyleCnt="0"/>
      <dgm:spPr/>
    </dgm:pt>
    <dgm:pt modelId="{6FADEF33-1AE0-4B35-9D71-DC5F11D36891}" type="pres">
      <dgm:prSet presAssocID="{AB577D11-310A-45C0-B961-BAB8E7388540}" presName="hierChild5" presStyleCnt="0"/>
      <dgm:spPr/>
    </dgm:pt>
    <dgm:pt modelId="{B5CF4CB3-B66C-4404-84AE-D512FD4B8A50}" type="pres">
      <dgm:prSet presAssocID="{BBC7363A-107F-4273-96C2-2CFB2436DCDE}" presName="hierChild5" presStyleCnt="0"/>
      <dgm:spPr/>
    </dgm:pt>
    <dgm:pt modelId="{997484CE-32AE-473E-AA78-2F7CA5975884}" type="pres">
      <dgm:prSet presAssocID="{DE644074-F719-4E67-9010-45B57E6AA680}" presName="Name64" presStyleLbl="parChTrans1D3" presStyleIdx="4" presStyleCnt="8"/>
      <dgm:spPr/>
      <dgm:t>
        <a:bodyPr/>
        <a:lstStyle/>
        <a:p>
          <a:endParaRPr lang="zh-CN" altLang="en-US"/>
        </a:p>
      </dgm:t>
    </dgm:pt>
    <dgm:pt modelId="{7A0EC4C0-1C72-4309-918C-BC4DE3BE368D}" type="pres">
      <dgm:prSet presAssocID="{F6D59290-6E6E-4657-9923-FF317383A784}" presName="hierRoot2" presStyleCnt="0">
        <dgm:presLayoutVars>
          <dgm:hierBranch val="init"/>
        </dgm:presLayoutVars>
      </dgm:prSet>
      <dgm:spPr/>
    </dgm:pt>
    <dgm:pt modelId="{76C2BC56-E1A9-43E4-9007-501AD016B8C0}" type="pres">
      <dgm:prSet presAssocID="{F6D59290-6E6E-4657-9923-FF317383A784}" presName="rootComposite" presStyleCnt="0"/>
      <dgm:spPr/>
    </dgm:pt>
    <dgm:pt modelId="{948DD7B5-3052-4A37-928D-4EA647E66D8F}" type="pres">
      <dgm:prSet presAssocID="{F6D59290-6E6E-4657-9923-FF317383A784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C07AFF-2A24-45BA-AC02-7E59ED9C4A8A}" type="pres">
      <dgm:prSet presAssocID="{F6D59290-6E6E-4657-9923-FF317383A784}" presName="rootConnector" presStyleLbl="node3" presStyleIdx="4" presStyleCnt="8"/>
      <dgm:spPr/>
      <dgm:t>
        <a:bodyPr/>
        <a:lstStyle/>
        <a:p>
          <a:endParaRPr lang="zh-CN" altLang="en-US"/>
        </a:p>
      </dgm:t>
    </dgm:pt>
    <dgm:pt modelId="{A139999E-0537-4E05-BCF9-63631ED09DC3}" type="pres">
      <dgm:prSet presAssocID="{F6D59290-6E6E-4657-9923-FF317383A784}" presName="hierChild4" presStyleCnt="0"/>
      <dgm:spPr/>
    </dgm:pt>
    <dgm:pt modelId="{1E85B6FB-7E22-4D62-996E-4067E958829E}" type="pres">
      <dgm:prSet presAssocID="{33FB9CAB-A678-43CA-8B7D-BA0650B9C8ED}" presName="Name64" presStyleLbl="parChTrans1D4" presStyleIdx="17" presStyleCnt="30"/>
      <dgm:spPr/>
      <dgm:t>
        <a:bodyPr/>
        <a:lstStyle/>
        <a:p>
          <a:endParaRPr lang="zh-CN" altLang="en-US"/>
        </a:p>
      </dgm:t>
    </dgm:pt>
    <dgm:pt modelId="{D34645BB-0A33-478D-A601-5643B180AD9C}" type="pres">
      <dgm:prSet presAssocID="{E47480C8-881F-403D-98CC-1F6930B9B15B}" presName="hierRoot2" presStyleCnt="0">
        <dgm:presLayoutVars>
          <dgm:hierBranch val="init"/>
        </dgm:presLayoutVars>
      </dgm:prSet>
      <dgm:spPr/>
    </dgm:pt>
    <dgm:pt modelId="{BBE2E14F-7C17-4457-93EF-FE6AE55AD2EA}" type="pres">
      <dgm:prSet presAssocID="{E47480C8-881F-403D-98CC-1F6930B9B15B}" presName="rootComposite" presStyleCnt="0"/>
      <dgm:spPr/>
    </dgm:pt>
    <dgm:pt modelId="{6251998F-24BE-4962-9FA0-D4009BB077DF}" type="pres">
      <dgm:prSet presAssocID="{E47480C8-881F-403D-98CC-1F6930B9B15B}" presName="rootText" presStyleLbl="node4" presStyleIdx="17" presStyleCnt="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B4AC2C-05CE-4E5D-B907-25E979D640D3}" type="pres">
      <dgm:prSet presAssocID="{E47480C8-881F-403D-98CC-1F6930B9B15B}" presName="rootConnector" presStyleLbl="node4" presStyleIdx="17" presStyleCnt="30"/>
      <dgm:spPr/>
      <dgm:t>
        <a:bodyPr/>
        <a:lstStyle/>
        <a:p>
          <a:endParaRPr lang="zh-CN" altLang="en-US"/>
        </a:p>
      </dgm:t>
    </dgm:pt>
    <dgm:pt modelId="{8CF6BE89-8492-45A4-9441-BDEF614AF67C}" type="pres">
      <dgm:prSet presAssocID="{E47480C8-881F-403D-98CC-1F6930B9B15B}" presName="hierChild4" presStyleCnt="0"/>
      <dgm:spPr/>
    </dgm:pt>
    <dgm:pt modelId="{66CB0F45-14C5-4359-B91F-719537F0E9E6}" type="pres">
      <dgm:prSet presAssocID="{E47480C8-881F-403D-98CC-1F6930B9B15B}" presName="hierChild5" presStyleCnt="0"/>
      <dgm:spPr/>
    </dgm:pt>
    <dgm:pt modelId="{E19A9E41-4468-40F1-8FDC-AEF4F7B33BE0}" type="pres">
      <dgm:prSet presAssocID="{826C0270-AB1F-4691-8A79-CA86459EDBC2}" presName="Name64" presStyleLbl="parChTrans1D4" presStyleIdx="18" presStyleCnt="30"/>
      <dgm:spPr/>
      <dgm:t>
        <a:bodyPr/>
        <a:lstStyle/>
        <a:p>
          <a:endParaRPr lang="zh-CN" altLang="en-US"/>
        </a:p>
      </dgm:t>
    </dgm:pt>
    <dgm:pt modelId="{84C98C8A-B34B-43DC-B125-506C08A024C9}" type="pres">
      <dgm:prSet presAssocID="{4354ED74-B1E0-4FC1-8087-CEAD6A2E6AB5}" presName="hierRoot2" presStyleCnt="0">
        <dgm:presLayoutVars>
          <dgm:hierBranch val="init"/>
        </dgm:presLayoutVars>
      </dgm:prSet>
      <dgm:spPr/>
    </dgm:pt>
    <dgm:pt modelId="{2D8C917D-E709-4068-A7F9-54EAF486CEA4}" type="pres">
      <dgm:prSet presAssocID="{4354ED74-B1E0-4FC1-8087-CEAD6A2E6AB5}" presName="rootComposite" presStyleCnt="0"/>
      <dgm:spPr/>
    </dgm:pt>
    <dgm:pt modelId="{DFD80B0B-383E-43FA-9BF9-7A2FCD9990CD}" type="pres">
      <dgm:prSet presAssocID="{4354ED74-B1E0-4FC1-8087-CEAD6A2E6AB5}" presName="rootText" presStyleLbl="node4" presStyleIdx="18" presStyleCnt="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70C298-D4B0-4D32-9E14-7943DD461AAF}" type="pres">
      <dgm:prSet presAssocID="{4354ED74-B1E0-4FC1-8087-CEAD6A2E6AB5}" presName="rootConnector" presStyleLbl="node4" presStyleIdx="18" presStyleCnt="30"/>
      <dgm:spPr/>
      <dgm:t>
        <a:bodyPr/>
        <a:lstStyle/>
        <a:p>
          <a:endParaRPr lang="zh-CN" altLang="en-US"/>
        </a:p>
      </dgm:t>
    </dgm:pt>
    <dgm:pt modelId="{F4D23FD3-EC07-4237-98DE-A7CA6339A6F4}" type="pres">
      <dgm:prSet presAssocID="{4354ED74-B1E0-4FC1-8087-CEAD6A2E6AB5}" presName="hierChild4" presStyleCnt="0"/>
      <dgm:spPr/>
    </dgm:pt>
    <dgm:pt modelId="{3AD33DEB-7918-4A28-A1A1-97E57964ED34}" type="pres">
      <dgm:prSet presAssocID="{8F21D5F6-5E2A-4E47-B5C3-2A2BD933AFB7}" presName="Name64" presStyleLbl="parChTrans1D4" presStyleIdx="19" presStyleCnt="30"/>
      <dgm:spPr/>
      <dgm:t>
        <a:bodyPr/>
        <a:lstStyle/>
        <a:p>
          <a:endParaRPr lang="zh-CN" altLang="en-US"/>
        </a:p>
      </dgm:t>
    </dgm:pt>
    <dgm:pt modelId="{833DDF97-745C-45E9-B472-1753C1EF1CB1}" type="pres">
      <dgm:prSet presAssocID="{310F7D57-D866-43F9-819A-B7DF6D0BC3F4}" presName="hierRoot2" presStyleCnt="0">
        <dgm:presLayoutVars>
          <dgm:hierBranch val="init"/>
        </dgm:presLayoutVars>
      </dgm:prSet>
      <dgm:spPr/>
    </dgm:pt>
    <dgm:pt modelId="{E5C2E049-BB6B-4200-9060-D4F68BEE73AE}" type="pres">
      <dgm:prSet presAssocID="{310F7D57-D866-43F9-819A-B7DF6D0BC3F4}" presName="rootComposite" presStyleCnt="0"/>
      <dgm:spPr/>
    </dgm:pt>
    <dgm:pt modelId="{741580FA-5324-455C-8420-B6D9332A0D2F}" type="pres">
      <dgm:prSet presAssocID="{310F7D57-D866-43F9-819A-B7DF6D0BC3F4}" presName="rootText" presStyleLbl="node4" presStyleIdx="19" presStyleCnt="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BADCB41-6934-4F15-989C-32F61F8CAE4D}" type="pres">
      <dgm:prSet presAssocID="{310F7D57-D866-43F9-819A-B7DF6D0BC3F4}" presName="rootConnector" presStyleLbl="node4" presStyleIdx="19" presStyleCnt="30"/>
      <dgm:spPr/>
      <dgm:t>
        <a:bodyPr/>
        <a:lstStyle/>
        <a:p>
          <a:endParaRPr lang="zh-CN" altLang="en-US"/>
        </a:p>
      </dgm:t>
    </dgm:pt>
    <dgm:pt modelId="{33DF9D32-001A-4C9B-9C5D-E9B43C2C1095}" type="pres">
      <dgm:prSet presAssocID="{310F7D57-D866-43F9-819A-B7DF6D0BC3F4}" presName="hierChild4" presStyleCnt="0"/>
      <dgm:spPr/>
    </dgm:pt>
    <dgm:pt modelId="{6F407C0D-6D62-4D38-9F53-68F1854F576A}" type="pres">
      <dgm:prSet presAssocID="{310F7D57-D866-43F9-819A-B7DF6D0BC3F4}" presName="hierChild5" presStyleCnt="0"/>
      <dgm:spPr/>
    </dgm:pt>
    <dgm:pt modelId="{92A0FDD4-1323-4C28-94FE-50AF4C5DA231}" type="pres">
      <dgm:prSet presAssocID="{4354ED74-B1E0-4FC1-8087-CEAD6A2E6AB5}" presName="hierChild5" presStyleCnt="0"/>
      <dgm:spPr/>
    </dgm:pt>
    <dgm:pt modelId="{674EBEE2-1666-4A89-9D80-06E8EBD7A0E6}" type="pres">
      <dgm:prSet presAssocID="{F6D59290-6E6E-4657-9923-FF317383A784}" presName="hierChild5" presStyleCnt="0"/>
      <dgm:spPr/>
    </dgm:pt>
    <dgm:pt modelId="{6828FC79-2C59-41F7-8A0C-BC967E952FA7}" type="pres">
      <dgm:prSet presAssocID="{F61B3D0D-0EA1-4EC9-B87F-AC2D916F12AE}" presName="Name64" presStyleLbl="parChTrans1D3" presStyleIdx="5" presStyleCnt="8"/>
      <dgm:spPr/>
      <dgm:t>
        <a:bodyPr/>
        <a:lstStyle/>
        <a:p>
          <a:endParaRPr lang="zh-CN" altLang="en-US"/>
        </a:p>
      </dgm:t>
    </dgm:pt>
    <dgm:pt modelId="{9A636BA4-1945-4145-A7EE-9FC1A3815368}" type="pres">
      <dgm:prSet presAssocID="{FF15B484-5B2E-48DF-A7BB-AFDD0C47066A}" presName="hierRoot2" presStyleCnt="0">
        <dgm:presLayoutVars>
          <dgm:hierBranch val="init"/>
        </dgm:presLayoutVars>
      </dgm:prSet>
      <dgm:spPr/>
    </dgm:pt>
    <dgm:pt modelId="{5C9A3F66-222F-490D-9E03-4488499D8BE3}" type="pres">
      <dgm:prSet presAssocID="{FF15B484-5B2E-48DF-A7BB-AFDD0C47066A}" presName="rootComposite" presStyleCnt="0"/>
      <dgm:spPr/>
    </dgm:pt>
    <dgm:pt modelId="{F15795B7-64A5-40B6-929A-8409F7CAFAD5}" type="pres">
      <dgm:prSet presAssocID="{FF15B484-5B2E-48DF-A7BB-AFDD0C47066A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7D9645-BAE3-4CF8-881F-7F017808A205}" type="pres">
      <dgm:prSet presAssocID="{FF15B484-5B2E-48DF-A7BB-AFDD0C47066A}" presName="rootConnector" presStyleLbl="node3" presStyleIdx="5" presStyleCnt="8"/>
      <dgm:spPr/>
      <dgm:t>
        <a:bodyPr/>
        <a:lstStyle/>
        <a:p>
          <a:endParaRPr lang="zh-CN" altLang="en-US"/>
        </a:p>
      </dgm:t>
    </dgm:pt>
    <dgm:pt modelId="{6A154EAD-3552-4002-87C8-2310A94B33F8}" type="pres">
      <dgm:prSet presAssocID="{FF15B484-5B2E-48DF-A7BB-AFDD0C47066A}" presName="hierChild4" presStyleCnt="0"/>
      <dgm:spPr/>
    </dgm:pt>
    <dgm:pt modelId="{C1EEA8C2-EB24-4783-8A5D-C97FF6704DA3}" type="pres">
      <dgm:prSet presAssocID="{F0CC8759-8FAD-4492-AA43-66BE7934D6F7}" presName="Name64" presStyleLbl="parChTrans1D4" presStyleIdx="20" presStyleCnt="30"/>
      <dgm:spPr/>
      <dgm:t>
        <a:bodyPr/>
        <a:lstStyle/>
        <a:p>
          <a:endParaRPr lang="zh-CN" altLang="en-US"/>
        </a:p>
      </dgm:t>
    </dgm:pt>
    <dgm:pt modelId="{7A8F2118-BE6D-49E8-9B6B-5871E66BEEEF}" type="pres">
      <dgm:prSet presAssocID="{AC694426-603F-4D1E-863D-0ECF93F5E4DB}" presName="hierRoot2" presStyleCnt="0">
        <dgm:presLayoutVars>
          <dgm:hierBranch val="init"/>
        </dgm:presLayoutVars>
      </dgm:prSet>
      <dgm:spPr/>
    </dgm:pt>
    <dgm:pt modelId="{DC20C410-BA8C-4EE4-A53E-51C9F846C3BC}" type="pres">
      <dgm:prSet presAssocID="{AC694426-603F-4D1E-863D-0ECF93F5E4DB}" presName="rootComposite" presStyleCnt="0"/>
      <dgm:spPr/>
    </dgm:pt>
    <dgm:pt modelId="{92CECF02-999D-4F76-8F96-0C9EB0824B01}" type="pres">
      <dgm:prSet presAssocID="{AC694426-603F-4D1E-863D-0ECF93F5E4DB}" presName="rootText" presStyleLbl="node4" presStyleIdx="20" presStyleCnt="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1A6BA7-6212-4397-89FA-CACC44A67EAC}" type="pres">
      <dgm:prSet presAssocID="{AC694426-603F-4D1E-863D-0ECF93F5E4DB}" presName="rootConnector" presStyleLbl="node4" presStyleIdx="20" presStyleCnt="30"/>
      <dgm:spPr/>
      <dgm:t>
        <a:bodyPr/>
        <a:lstStyle/>
        <a:p>
          <a:endParaRPr lang="zh-CN" altLang="en-US"/>
        </a:p>
      </dgm:t>
    </dgm:pt>
    <dgm:pt modelId="{44CF03A0-53DB-48C4-9FF2-2D8D8E0395F4}" type="pres">
      <dgm:prSet presAssocID="{AC694426-603F-4D1E-863D-0ECF93F5E4DB}" presName="hierChild4" presStyleCnt="0"/>
      <dgm:spPr/>
    </dgm:pt>
    <dgm:pt modelId="{E2DF6B68-7624-4582-BB59-47C8F2832BEA}" type="pres">
      <dgm:prSet presAssocID="{DAF66147-43B8-4812-B16F-18E1B2CB7E89}" presName="Name64" presStyleLbl="parChTrans1D4" presStyleIdx="21" presStyleCnt="30"/>
      <dgm:spPr/>
      <dgm:t>
        <a:bodyPr/>
        <a:lstStyle/>
        <a:p>
          <a:endParaRPr lang="zh-CN" altLang="en-US"/>
        </a:p>
      </dgm:t>
    </dgm:pt>
    <dgm:pt modelId="{093A853C-60E0-4165-9D13-BB2648B44288}" type="pres">
      <dgm:prSet presAssocID="{3959D98C-E09B-4756-AB3F-6AFFB1F85DE7}" presName="hierRoot2" presStyleCnt="0">
        <dgm:presLayoutVars>
          <dgm:hierBranch val="init"/>
        </dgm:presLayoutVars>
      </dgm:prSet>
      <dgm:spPr/>
    </dgm:pt>
    <dgm:pt modelId="{62B315FE-4D6A-429B-AD7F-D0815A8C334D}" type="pres">
      <dgm:prSet presAssocID="{3959D98C-E09B-4756-AB3F-6AFFB1F85DE7}" presName="rootComposite" presStyleCnt="0"/>
      <dgm:spPr/>
    </dgm:pt>
    <dgm:pt modelId="{6890C0BF-1C7E-4F6B-9C2E-369BB80E380C}" type="pres">
      <dgm:prSet presAssocID="{3959D98C-E09B-4756-AB3F-6AFFB1F85DE7}" presName="rootText" presStyleLbl="node4" presStyleIdx="21" presStyleCnt="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452BB7-073C-4471-92B3-8D7632FF3063}" type="pres">
      <dgm:prSet presAssocID="{3959D98C-E09B-4756-AB3F-6AFFB1F85DE7}" presName="rootConnector" presStyleLbl="node4" presStyleIdx="21" presStyleCnt="30"/>
      <dgm:spPr/>
      <dgm:t>
        <a:bodyPr/>
        <a:lstStyle/>
        <a:p>
          <a:endParaRPr lang="zh-CN" altLang="en-US"/>
        </a:p>
      </dgm:t>
    </dgm:pt>
    <dgm:pt modelId="{73F1008D-F0FA-4C26-9AD5-DFBC294D3D2D}" type="pres">
      <dgm:prSet presAssocID="{3959D98C-E09B-4756-AB3F-6AFFB1F85DE7}" presName="hierChild4" presStyleCnt="0"/>
      <dgm:spPr/>
    </dgm:pt>
    <dgm:pt modelId="{3CB4B35D-EC83-4E20-9B4F-4AE854FE1803}" type="pres">
      <dgm:prSet presAssocID="{3959D98C-E09B-4756-AB3F-6AFFB1F85DE7}" presName="hierChild5" presStyleCnt="0"/>
      <dgm:spPr/>
    </dgm:pt>
    <dgm:pt modelId="{129BF1AA-4626-4542-A588-34C7A84BB72D}" type="pres">
      <dgm:prSet presAssocID="{EFC95244-08AE-49B1-B95E-09B0284AEC12}" presName="Name64" presStyleLbl="parChTrans1D4" presStyleIdx="22" presStyleCnt="30"/>
      <dgm:spPr/>
      <dgm:t>
        <a:bodyPr/>
        <a:lstStyle/>
        <a:p>
          <a:endParaRPr lang="zh-CN" altLang="en-US"/>
        </a:p>
      </dgm:t>
    </dgm:pt>
    <dgm:pt modelId="{FFDFC172-36C1-4CBF-979B-4592C02B7FCC}" type="pres">
      <dgm:prSet presAssocID="{88936BBB-1598-4D4A-B942-A14F878DC226}" presName="hierRoot2" presStyleCnt="0">
        <dgm:presLayoutVars>
          <dgm:hierBranch val="init"/>
        </dgm:presLayoutVars>
      </dgm:prSet>
      <dgm:spPr/>
    </dgm:pt>
    <dgm:pt modelId="{3185F0C0-9E10-424E-B994-741884A4E45A}" type="pres">
      <dgm:prSet presAssocID="{88936BBB-1598-4D4A-B942-A14F878DC226}" presName="rootComposite" presStyleCnt="0"/>
      <dgm:spPr/>
    </dgm:pt>
    <dgm:pt modelId="{3228C1B7-173A-41EB-94BA-97E4A7637EF9}" type="pres">
      <dgm:prSet presAssocID="{88936BBB-1598-4D4A-B942-A14F878DC226}" presName="rootText" presStyleLbl="node4" presStyleIdx="22" presStyleCnt="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278AC9-E091-4CC6-B550-A07832D47D4D}" type="pres">
      <dgm:prSet presAssocID="{88936BBB-1598-4D4A-B942-A14F878DC226}" presName="rootConnector" presStyleLbl="node4" presStyleIdx="22" presStyleCnt="30"/>
      <dgm:spPr/>
      <dgm:t>
        <a:bodyPr/>
        <a:lstStyle/>
        <a:p>
          <a:endParaRPr lang="zh-CN" altLang="en-US"/>
        </a:p>
      </dgm:t>
    </dgm:pt>
    <dgm:pt modelId="{D0DFF90D-5502-4871-9BE5-9F9958E11F81}" type="pres">
      <dgm:prSet presAssocID="{88936BBB-1598-4D4A-B942-A14F878DC226}" presName="hierChild4" presStyleCnt="0"/>
      <dgm:spPr/>
    </dgm:pt>
    <dgm:pt modelId="{3890DE48-8405-46BA-A7BC-3FE4565B0922}" type="pres">
      <dgm:prSet presAssocID="{88936BBB-1598-4D4A-B942-A14F878DC226}" presName="hierChild5" presStyleCnt="0"/>
      <dgm:spPr/>
    </dgm:pt>
    <dgm:pt modelId="{7A52FFFF-F8F8-4910-B21B-CAD167540821}" type="pres">
      <dgm:prSet presAssocID="{AC694426-603F-4D1E-863D-0ECF93F5E4DB}" presName="hierChild5" presStyleCnt="0"/>
      <dgm:spPr/>
    </dgm:pt>
    <dgm:pt modelId="{07ADA9AF-D4EE-4CEA-9EC4-79714FB3CE86}" type="pres">
      <dgm:prSet presAssocID="{FF15B484-5B2E-48DF-A7BB-AFDD0C47066A}" presName="hierChild5" presStyleCnt="0"/>
      <dgm:spPr/>
    </dgm:pt>
    <dgm:pt modelId="{8A76DBD2-440A-4E1C-AE87-5586DBBA7FE5}" type="pres">
      <dgm:prSet presAssocID="{09E6690B-1F24-4E82-AC76-934DF330AB39}" presName="hierChild5" presStyleCnt="0"/>
      <dgm:spPr/>
    </dgm:pt>
    <dgm:pt modelId="{08E14249-BE11-4F30-8B97-8B7AB8E31301}" type="pres">
      <dgm:prSet presAssocID="{059591A7-6F6F-4E85-824C-8EE5AE96C97A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C7710CF0-9993-4177-A4FA-B0E0466ADE6B}" type="pres">
      <dgm:prSet presAssocID="{9F2AD712-D18A-4F72-B46B-E0BBE9F48913}" presName="hierRoot2" presStyleCnt="0">
        <dgm:presLayoutVars>
          <dgm:hierBranch val="init"/>
        </dgm:presLayoutVars>
      </dgm:prSet>
      <dgm:spPr/>
    </dgm:pt>
    <dgm:pt modelId="{C87488AE-D42F-451D-9A56-A6F59E84BB8A}" type="pres">
      <dgm:prSet presAssocID="{9F2AD712-D18A-4F72-B46B-E0BBE9F48913}" presName="rootComposite" presStyleCnt="0"/>
      <dgm:spPr/>
    </dgm:pt>
    <dgm:pt modelId="{F8FF2216-F36E-4E9F-AA6A-1000B6E4EF21}" type="pres">
      <dgm:prSet presAssocID="{9F2AD712-D18A-4F72-B46B-E0BBE9F48913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9E56C0-3A33-4099-BF31-8F70D9542044}" type="pres">
      <dgm:prSet presAssocID="{9F2AD712-D18A-4F72-B46B-E0BBE9F48913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EB45958B-5F98-4E30-9B6B-D42F4BFD8AE3}" type="pres">
      <dgm:prSet presAssocID="{9F2AD712-D18A-4F72-B46B-E0BBE9F48913}" presName="hierChild4" presStyleCnt="0"/>
      <dgm:spPr/>
    </dgm:pt>
    <dgm:pt modelId="{83779C23-407B-4A7D-9FF3-0FA50044D127}" type="pres">
      <dgm:prSet presAssocID="{6DD34822-969B-449B-B7DC-978323E55F63}" presName="Name64" presStyleLbl="parChTrans1D3" presStyleIdx="6" presStyleCnt="8"/>
      <dgm:spPr/>
      <dgm:t>
        <a:bodyPr/>
        <a:lstStyle/>
        <a:p>
          <a:endParaRPr lang="zh-CN" altLang="en-US"/>
        </a:p>
      </dgm:t>
    </dgm:pt>
    <dgm:pt modelId="{E307CB4A-79B2-446C-8DFB-55A707FB2188}" type="pres">
      <dgm:prSet presAssocID="{7A472D6C-05FB-4584-ACB8-F65C3F2B0C8C}" presName="hierRoot2" presStyleCnt="0">
        <dgm:presLayoutVars>
          <dgm:hierBranch val="init"/>
        </dgm:presLayoutVars>
      </dgm:prSet>
      <dgm:spPr/>
    </dgm:pt>
    <dgm:pt modelId="{A3B5BB48-3172-476B-A04E-44F77EBD5E32}" type="pres">
      <dgm:prSet presAssocID="{7A472D6C-05FB-4584-ACB8-F65C3F2B0C8C}" presName="rootComposite" presStyleCnt="0"/>
      <dgm:spPr/>
    </dgm:pt>
    <dgm:pt modelId="{5A48B82B-D395-4BD8-9B76-46EE29E05FB6}" type="pres">
      <dgm:prSet presAssocID="{7A472D6C-05FB-4584-ACB8-F65C3F2B0C8C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9EE15B-B1D0-473B-9B3F-675BE81B098B}" type="pres">
      <dgm:prSet presAssocID="{7A472D6C-05FB-4584-ACB8-F65C3F2B0C8C}" presName="rootConnector" presStyleLbl="node3" presStyleIdx="6" presStyleCnt="8"/>
      <dgm:spPr/>
      <dgm:t>
        <a:bodyPr/>
        <a:lstStyle/>
        <a:p>
          <a:endParaRPr lang="zh-CN" altLang="en-US"/>
        </a:p>
      </dgm:t>
    </dgm:pt>
    <dgm:pt modelId="{F9302CA7-91D9-4A5A-93D8-9165A6B3797A}" type="pres">
      <dgm:prSet presAssocID="{7A472D6C-05FB-4584-ACB8-F65C3F2B0C8C}" presName="hierChild4" presStyleCnt="0"/>
      <dgm:spPr/>
    </dgm:pt>
    <dgm:pt modelId="{5977FECF-F609-4048-BC25-18AB0E68F88B}" type="pres">
      <dgm:prSet presAssocID="{3456CD6D-83DD-4E4C-8F20-1AB9A4B84889}" presName="Name64" presStyleLbl="parChTrans1D4" presStyleIdx="23" presStyleCnt="30"/>
      <dgm:spPr/>
      <dgm:t>
        <a:bodyPr/>
        <a:lstStyle/>
        <a:p>
          <a:endParaRPr lang="zh-CN" altLang="en-US"/>
        </a:p>
      </dgm:t>
    </dgm:pt>
    <dgm:pt modelId="{83D7D264-0B30-4AAE-82BF-E9AE3C70B808}" type="pres">
      <dgm:prSet presAssocID="{E4349EDC-E10D-4E0F-B274-FF40511E2F12}" presName="hierRoot2" presStyleCnt="0">
        <dgm:presLayoutVars>
          <dgm:hierBranch val="init"/>
        </dgm:presLayoutVars>
      </dgm:prSet>
      <dgm:spPr/>
    </dgm:pt>
    <dgm:pt modelId="{D4882BC0-7947-4CA3-BCF7-EB0BF399BAED}" type="pres">
      <dgm:prSet presAssocID="{E4349EDC-E10D-4E0F-B274-FF40511E2F12}" presName="rootComposite" presStyleCnt="0"/>
      <dgm:spPr/>
    </dgm:pt>
    <dgm:pt modelId="{9859BA35-9CF9-4D3C-9231-866B2EE3A356}" type="pres">
      <dgm:prSet presAssocID="{E4349EDC-E10D-4E0F-B274-FF40511E2F12}" presName="rootText" presStyleLbl="node4" presStyleIdx="23" presStyleCnt="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F93403-4575-43DB-9126-1DA4E7AF3A82}" type="pres">
      <dgm:prSet presAssocID="{E4349EDC-E10D-4E0F-B274-FF40511E2F12}" presName="rootConnector" presStyleLbl="node4" presStyleIdx="23" presStyleCnt="30"/>
      <dgm:spPr/>
      <dgm:t>
        <a:bodyPr/>
        <a:lstStyle/>
        <a:p>
          <a:endParaRPr lang="zh-CN" altLang="en-US"/>
        </a:p>
      </dgm:t>
    </dgm:pt>
    <dgm:pt modelId="{F65CA1C4-BA35-4598-BFDC-9E66F2A9B977}" type="pres">
      <dgm:prSet presAssocID="{E4349EDC-E10D-4E0F-B274-FF40511E2F12}" presName="hierChild4" presStyleCnt="0"/>
      <dgm:spPr/>
    </dgm:pt>
    <dgm:pt modelId="{78DAC3A6-DE78-4594-8FFE-36D868731690}" type="pres">
      <dgm:prSet presAssocID="{12F7B506-25B5-4D0F-986A-0F6FEE7AB03F}" presName="Name64" presStyleLbl="parChTrans1D4" presStyleIdx="24" presStyleCnt="30"/>
      <dgm:spPr/>
      <dgm:t>
        <a:bodyPr/>
        <a:lstStyle/>
        <a:p>
          <a:endParaRPr lang="zh-CN" altLang="en-US"/>
        </a:p>
      </dgm:t>
    </dgm:pt>
    <dgm:pt modelId="{6090F67F-9642-4A3D-83E3-1AF314B26D51}" type="pres">
      <dgm:prSet presAssocID="{8EB56AF4-3700-4D9A-A1CD-05BEA1EBF297}" presName="hierRoot2" presStyleCnt="0">
        <dgm:presLayoutVars>
          <dgm:hierBranch val="init"/>
        </dgm:presLayoutVars>
      </dgm:prSet>
      <dgm:spPr/>
    </dgm:pt>
    <dgm:pt modelId="{193EAD0D-4A2F-469C-95EE-087D713417C0}" type="pres">
      <dgm:prSet presAssocID="{8EB56AF4-3700-4D9A-A1CD-05BEA1EBF297}" presName="rootComposite" presStyleCnt="0"/>
      <dgm:spPr/>
    </dgm:pt>
    <dgm:pt modelId="{FBAAF082-3DA1-4082-8743-8C99A347D965}" type="pres">
      <dgm:prSet presAssocID="{8EB56AF4-3700-4D9A-A1CD-05BEA1EBF297}" presName="rootText" presStyleLbl="node4" presStyleIdx="24" presStyleCnt="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231D59-641F-4DFD-B6E9-B81A8C1CCB0C}" type="pres">
      <dgm:prSet presAssocID="{8EB56AF4-3700-4D9A-A1CD-05BEA1EBF297}" presName="rootConnector" presStyleLbl="node4" presStyleIdx="24" presStyleCnt="30"/>
      <dgm:spPr/>
      <dgm:t>
        <a:bodyPr/>
        <a:lstStyle/>
        <a:p>
          <a:endParaRPr lang="zh-CN" altLang="en-US"/>
        </a:p>
      </dgm:t>
    </dgm:pt>
    <dgm:pt modelId="{2E2E7EB1-498E-4581-8A61-F59C19973890}" type="pres">
      <dgm:prSet presAssocID="{8EB56AF4-3700-4D9A-A1CD-05BEA1EBF297}" presName="hierChild4" presStyleCnt="0"/>
      <dgm:spPr/>
    </dgm:pt>
    <dgm:pt modelId="{8FA9EF97-48BD-4380-9F40-08A1214BF74B}" type="pres">
      <dgm:prSet presAssocID="{8EB56AF4-3700-4D9A-A1CD-05BEA1EBF297}" presName="hierChild5" presStyleCnt="0"/>
      <dgm:spPr/>
    </dgm:pt>
    <dgm:pt modelId="{410E0AA1-7124-4A57-9AB0-A06DB3F272E7}" type="pres">
      <dgm:prSet presAssocID="{E4349EDC-E10D-4E0F-B274-FF40511E2F12}" presName="hierChild5" presStyleCnt="0"/>
      <dgm:spPr/>
    </dgm:pt>
    <dgm:pt modelId="{7E8C87D2-2001-4A56-96AD-47C696B87F58}" type="pres">
      <dgm:prSet presAssocID="{E4D99C0C-D5ED-4E2E-969C-534E55994594}" presName="Name64" presStyleLbl="parChTrans1D4" presStyleIdx="25" presStyleCnt="30"/>
      <dgm:spPr/>
      <dgm:t>
        <a:bodyPr/>
        <a:lstStyle/>
        <a:p>
          <a:endParaRPr lang="zh-CN" altLang="en-US"/>
        </a:p>
      </dgm:t>
    </dgm:pt>
    <dgm:pt modelId="{D6CB22D0-234F-46CF-BF9D-C1186D80ABC0}" type="pres">
      <dgm:prSet presAssocID="{64010ED0-CB73-4228-8E14-940DDF25A0A0}" presName="hierRoot2" presStyleCnt="0">
        <dgm:presLayoutVars>
          <dgm:hierBranch val="init"/>
        </dgm:presLayoutVars>
      </dgm:prSet>
      <dgm:spPr/>
    </dgm:pt>
    <dgm:pt modelId="{D770B9B4-48B9-4C99-B9A5-D67CBD2430BB}" type="pres">
      <dgm:prSet presAssocID="{64010ED0-CB73-4228-8E14-940DDF25A0A0}" presName="rootComposite" presStyleCnt="0"/>
      <dgm:spPr/>
    </dgm:pt>
    <dgm:pt modelId="{6686F32A-398A-40E9-8340-4DBD8A73C803}" type="pres">
      <dgm:prSet presAssocID="{64010ED0-CB73-4228-8E14-940DDF25A0A0}" presName="rootText" presStyleLbl="node4" presStyleIdx="25" presStyleCnt="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2B0407-C7E5-4781-9A37-92BC912AE255}" type="pres">
      <dgm:prSet presAssocID="{64010ED0-CB73-4228-8E14-940DDF25A0A0}" presName="rootConnector" presStyleLbl="node4" presStyleIdx="25" presStyleCnt="30"/>
      <dgm:spPr/>
      <dgm:t>
        <a:bodyPr/>
        <a:lstStyle/>
        <a:p>
          <a:endParaRPr lang="zh-CN" altLang="en-US"/>
        </a:p>
      </dgm:t>
    </dgm:pt>
    <dgm:pt modelId="{078E02B7-317F-42CB-B933-0A016968B46C}" type="pres">
      <dgm:prSet presAssocID="{64010ED0-CB73-4228-8E14-940DDF25A0A0}" presName="hierChild4" presStyleCnt="0"/>
      <dgm:spPr/>
    </dgm:pt>
    <dgm:pt modelId="{5BA3528E-6521-4A7B-8CFF-31DDAC9D29AF}" type="pres">
      <dgm:prSet presAssocID="{02775B95-1D3D-4C5C-B1A4-5B6A286635EF}" presName="Name64" presStyleLbl="parChTrans1D4" presStyleIdx="26" presStyleCnt="30"/>
      <dgm:spPr/>
      <dgm:t>
        <a:bodyPr/>
        <a:lstStyle/>
        <a:p>
          <a:endParaRPr lang="zh-CN" altLang="en-US"/>
        </a:p>
      </dgm:t>
    </dgm:pt>
    <dgm:pt modelId="{25239ED7-3FA0-4E9C-9125-08CCA27149E8}" type="pres">
      <dgm:prSet presAssocID="{22E6310A-03B3-431F-BD93-26AD05AE99C5}" presName="hierRoot2" presStyleCnt="0">
        <dgm:presLayoutVars>
          <dgm:hierBranch val="init"/>
        </dgm:presLayoutVars>
      </dgm:prSet>
      <dgm:spPr/>
    </dgm:pt>
    <dgm:pt modelId="{2C24AE78-3692-43F6-9C81-619AAD95C11C}" type="pres">
      <dgm:prSet presAssocID="{22E6310A-03B3-431F-BD93-26AD05AE99C5}" presName="rootComposite" presStyleCnt="0"/>
      <dgm:spPr/>
    </dgm:pt>
    <dgm:pt modelId="{F2FD23F1-A8A1-4634-B9DC-F53FEF7E1D3D}" type="pres">
      <dgm:prSet presAssocID="{22E6310A-03B3-431F-BD93-26AD05AE99C5}" presName="rootText" presStyleLbl="node4" presStyleIdx="26" presStyleCnt="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DF3418-B99D-436D-A860-513AE25D8AA1}" type="pres">
      <dgm:prSet presAssocID="{22E6310A-03B3-431F-BD93-26AD05AE99C5}" presName="rootConnector" presStyleLbl="node4" presStyleIdx="26" presStyleCnt="30"/>
      <dgm:spPr/>
      <dgm:t>
        <a:bodyPr/>
        <a:lstStyle/>
        <a:p>
          <a:endParaRPr lang="zh-CN" altLang="en-US"/>
        </a:p>
      </dgm:t>
    </dgm:pt>
    <dgm:pt modelId="{39F88C6C-8121-45CD-BB31-3F9A1B36D6BC}" type="pres">
      <dgm:prSet presAssocID="{22E6310A-03B3-431F-BD93-26AD05AE99C5}" presName="hierChild4" presStyleCnt="0"/>
      <dgm:spPr/>
    </dgm:pt>
    <dgm:pt modelId="{9E2590A6-6316-4796-96E2-975C72FA263A}" type="pres">
      <dgm:prSet presAssocID="{22E6310A-03B3-431F-BD93-26AD05AE99C5}" presName="hierChild5" presStyleCnt="0"/>
      <dgm:spPr/>
    </dgm:pt>
    <dgm:pt modelId="{8F173E22-7072-43F8-9F5C-4913F2D19DC8}" type="pres">
      <dgm:prSet presAssocID="{64010ED0-CB73-4228-8E14-940DDF25A0A0}" presName="hierChild5" presStyleCnt="0"/>
      <dgm:spPr/>
    </dgm:pt>
    <dgm:pt modelId="{34417343-FB9A-4AF4-B70E-F7CFC2E63D78}" type="pres">
      <dgm:prSet presAssocID="{7A472D6C-05FB-4584-ACB8-F65C3F2B0C8C}" presName="hierChild5" presStyleCnt="0"/>
      <dgm:spPr/>
    </dgm:pt>
    <dgm:pt modelId="{FBE1489F-641B-40AF-A68C-A9EDE48383EA}" type="pres">
      <dgm:prSet presAssocID="{E1EDA0B0-5C82-4BC3-A66E-9E96D5F17BD8}" presName="Name64" presStyleLbl="parChTrans1D3" presStyleIdx="7" presStyleCnt="8"/>
      <dgm:spPr/>
      <dgm:t>
        <a:bodyPr/>
        <a:lstStyle/>
        <a:p>
          <a:endParaRPr lang="zh-CN" altLang="en-US"/>
        </a:p>
      </dgm:t>
    </dgm:pt>
    <dgm:pt modelId="{0A265A40-6F5A-412D-A6FD-067A9030E128}" type="pres">
      <dgm:prSet presAssocID="{8278580A-CC6A-442F-91E1-C39092B62CC9}" presName="hierRoot2" presStyleCnt="0">
        <dgm:presLayoutVars>
          <dgm:hierBranch val="init"/>
        </dgm:presLayoutVars>
      </dgm:prSet>
      <dgm:spPr/>
    </dgm:pt>
    <dgm:pt modelId="{19961719-EAD1-4002-8FEC-D974DD297479}" type="pres">
      <dgm:prSet presAssocID="{8278580A-CC6A-442F-91E1-C39092B62CC9}" presName="rootComposite" presStyleCnt="0"/>
      <dgm:spPr/>
    </dgm:pt>
    <dgm:pt modelId="{C88145F6-C8E0-4C82-A490-D9BF2B54884C}" type="pres">
      <dgm:prSet presAssocID="{8278580A-CC6A-442F-91E1-C39092B62CC9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0E3511-DE57-449A-9226-70D3F92C9745}" type="pres">
      <dgm:prSet presAssocID="{8278580A-CC6A-442F-91E1-C39092B62CC9}" presName="rootConnector" presStyleLbl="node3" presStyleIdx="7" presStyleCnt="8"/>
      <dgm:spPr/>
      <dgm:t>
        <a:bodyPr/>
        <a:lstStyle/>
        <a:p>
          <a:endParaRPr lang="zh-CN" altLang="en-US"/>
        </a:p>
      </dgm:t>
    </dgm:pt>
    <dgm:pt modelId="{237F0E13-9B04-4749-942D-9E51D8F05B19}" type="pres">
      <dgm:prSet presAssocID="{8278580A-CC6A-442F-91E1-C39092B62CC9}" presName="hierChild4" presStyleCnt="0"/>
      <dgm:spPr/>
    </dgm:pt>
    <dgm:pt modelId="{13F8F148-73AE-4F44-B760-7BE846D6543F}" type="pres">
      <dgm:prSet presAssocID="{3579D0F6-D8B7-4E64-8E20-50EE9051D6E8}" presName="Name64" presStyleLbl="parChTrans1D4" presStyleIdx="27" presStyleCnt="30"/>
      <dgm:spPr/>
      <dgm:t>
        <a:bodyPr/>
        <a:lstStyle/>
        <a:p>
          <a:endParaRPr lang="zh-CN" altLang="en-US"/>
        </a:p>
      </dgm:t>
    </dgm:pt>
    <dgm:pt modelId="{FFCFCF95-AD2D-4089-BCBB-19DFFC8F546C}" type="pres">
      <dgm:prSet presAssocID="{AC9ED17D-8960-414C-BA70-A4B4B007015F}" presName="hierRoot2" presStyleCnt="0">
        <dgm:presLayoutVars>
          <dgm:hierBranch val="init"/>
        </dgm:presLayoutVars>
      </dgm:prSet>
      <dgm:spPr/>
    </dgm:pt>
    <dgm:pt modelId="{E4F1FDC8-E6CC-4967-812C-609B3BF39904}" type="pres">
      <dgm:prSet presAssocID="{AC9ED17D-8960-414C-BA70-A4B4B007015F}" presName="rootComposite" presStyleCnt="0"/>
      <dgm:spPr/>
    </dgm:pt>
    <dgm:pt modelId="{F20DBE9B-2A34-449B-A178-1280D6FBF1A8}" type="pres">
      <dgm:prSet presAssocID="{AC9ED17D-8960-414C-BA70-A4B4B007015F}" presName="rootText" presStyleLbl="node4" presStyleIdx="27" presStyleCnt="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FB0AD1-0AA5-4A4D-894D-10C151212DFB}" type="pres">
      <dgm:prSet presAssocID="{AC9ED17D-8960-414C-BA70-A4B4B007015F}" presName="rootConnector" presStyleLbl="node4" presStyleIdx="27" presStyleCnt="30"/>
      <dgm:spPr/>
      <dgm:t>
        <a:bodyPr/>
        <a:lstStyle/>
        <a:p>
          <a:endParaRPr lang="zh-CN" altLang="en-US"/>
        </a:p>
      </dgm:t>
    </dgm:pt>
    <dgm:pt modelId="{7CA38C2B-8E60-446F-9E6E-5FC6AF85C1DC}" type="pres">
      <dgm:prSet presAssocID="{AC9ED17D-8960-414C-BA70-A4B4B007015F}" presName="hierChild4" presStyleCnt="0"/>
      <dgm:spPr/>
    </dgm:pt>
    <dgm:pt modelId="{A0F82282-89BB-4A49-B068-5F567F5DF8AE}" type="pres">
      <dgm:prSet presAssocID="{0785C75B-69F6-4FFF-B387-8EC9106CB525}" presName="Name64" presStyleLbl="parChTrans1D4" presStyleIdx="28" presStyleCnt="30"/>
      <dgm:spPr/>
      <dgm:t>
        <a:bodyPr/>
        <a:lstStyle/>
        <a:p>
          <a:endParaRPr lang="zh-CN" altLang="en-US"/>
        </a:p>
      </dgm:t>
    </dgm:pt>
    <dgm:pt modelId="{6871E533-DA4E-40AB-B353-7A3A6F131410}" type="pres">
      <dgm:prSet presAssocID="{0AD5C09D-C036-48D9-AAD0-B35CAF72A3C6}" presName="hierRoot2" presStyleCnt="0">
        <dgm:presLayoutVars>
          <dgm:hierBranch val="init"/>
        </dgm:presLayoutVars>
      </dgm:prSet>
      <dgm:spPr/>
    </dgm:pt>
    <dgm:pt modelId="{8DF2C098-9438-43EF-B12B-4B17C188608E}" type="pres">
      <dgm:prSet presAssocID="{0AD5C09D-C036-48D9-AAD0-B35CAF72A3C6}" presName="rootComposite" presStyleCnt="0"/>
      <dgm:spPr/>
    </dgm:pt>
    <dgm:pt modelId="{41D48E86-03C1-43AF-9A1D-7157513BB437}" type="pres">
      <dgm:prSet presAssocID="{0AD5C09D-C036-48D9-AAD0-B35CAF72A3C6}" presName="rootText" presStyleLbl="node4" presStyleIdx="28" presStyleCnt="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9A81A4-CC07-4182-872E-98527327953B}" type="pres">
      <dgm:prSet presAssocID="{0AD5C09D-C036-48D9-AAD0-B35CAF72A3C6}" presName="rootConnector" presStyleLbl="node4" presStyleIdx="28" presStyleCnt="30"/>
      <dgm:spPr/>
      <dgm:t>
        <a:bodyPr/>
        <a:lstStyle/>
        <a:p>
          <a:endParaRPr lang="zh-CN" altLang="en-US"/>
        </a:p>
      </dgm:t>
    </dgm:pt>
    <dgm:pt modelId="{512FB8A0-1A66-4D5A-B9D9-9023B7DBB9C9}" type="pres">
      <dgm:prSet presAssocID="{0AD5C09D-C036-48D9-AAD0-B35CAF72A3C6}" presName="hierChild4" presStyleCnt="0"/>
      <dgm:spPr/>
    </dgm:pt>
    <dgm:pt modelId="{89BC7069-98F3-4BC3-A73F-D1F2F2C9028F}" type="pres">
      <dgm:prSet presAssocID="{0AD5C09D-C036-48D9-AAD0-B35CAF72A3C6}" presName="hierChild5" presStyleCnt="0"/>
      <dgm:spPr/>
    </dgm:pt>
    <dgm:pt modelId="{D59180CB-D210-4169-BEFC-1D0DACA4F15B}" type="pres">
      <dgm:prSet presAssocID="{AC9ED17D-8960-414C-BA70-A4B4B007015F}" presName="hierChild5" presStyleCnt="0"/>
      <dgm:spPr/>
    </dgm:pt>
    <dgm:pt modelId="{7F2F6583-9636-406C-B802-203CBC629D04}" type="pres">
      <dgm:prSet presAssocID="{78C3D954-FDDB-4291-9CCC-EDDDCC23CB8C}" presName="Name64" presStyleLbl="parChTrans1D4" presStyleIdx="29" presStyleCnt="30"/>
      <dgm:spPr/>
      <dgm:t>
        <a:bodyPr/>
        <a:lstStyle/>
        <a:p>
          <a:endParaRPr lang="zh-CN" altLang="en-US"/>
        </a:p>
      </dgm:t>
    </dgm:pt>
    <dgm:pt modelId="{1D9E093C-BBF1-49B8-B55C-9097E51CB0C6}" type="pres">
      <dgm:prSet presAssocID="{75471910-994B-4A1E-8C75-F852115B045D}" presName="hierRoot2" presStyleCnt="0">
        <dgm:presLayoutVars>
          <dgm:hierBranch val="init"/>
        </dgm:presLayoutVars>
      </dgm:prSet>
      <dgm:spPr/>
    </dgm:pt>
    <dgm:pt modelId="{4646228D-4EB9-4DD4-84F8-F9B5484FAB84}" type="pres">
      <dgm:prSet presAssocID="{75471910-994B-4A1E-8C75-F852115B045D}" presName="rootComposite" presStyleCnt="0"/>
      <dgm:spPr/>
    </dgm:pt>
    <dgm:pt modelId="{DFB49B3A-8077-4FA9-BE27-DB6513473A3E}" type="pres">
      <dgm:prSet presAssocID="{75471910-994B-4A1E-8C75-F852115B045D}" presName="rootText" presStyleLbl="node4" presStyleIdx="29" presStyleCnt="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AA75CE-3DD0-4466-8C08-2C1280A07F67}" type="pres">
      <dgm:prSet presAssocID="{75471910-994B-4A1E-8C75-F852115B045D}" presName="rootConnector" presStyleLbl="node4" presStyleIdx="29" presStyleCnt="30"/>
      <dgm:spPr/>
      <dgm:t>
        <a:bodyPr/>
        <a:lstStyle/>
        <a:p>
          <a:endParaRPr lang="zh-CN" altLang="en-US"/>
        </a:p>
      </dgm:t>
    </dgm:pt>
    <dgm:pt modelId="{90BBF392-BD66-4ABC-8DFE-C051C80D0262}" type="pres">
      <dgm:prSet presAssocID="{75471910-994B-4A1E-8C75-F852115B045D}" presName="hierChild4" presStyleCnt="0"/>
      <dgm:spPr/>
    </dgm:pt>
    <dgm:pt modelId="{D1C93B8E-1E17-4E60-9BE3-41285D951884}" type="pres">
      <dgm:prSet presAssocID="{75471910-994B-4A1E-8C75-F852115B045D}" presName="hierChild5" presStyleCnt="0"/>
      <dgm:spPr/>
    </dgm:pt>
    <dgm:pt modelId="{0FBF6046-20BC-4CDB-B004-FCEFD4DD212F}" type="pres">
      <dgm:prSet presAssocID="{8278580A-CC6A-442F-91E1-C39092B62CC9}" presName="hierChild5" presStyleCnt="0"/>
      <dgm:spPr/>
    </dgm:pt>
    <dgm:pt modelId="{46272544-8A2E-4943-B4EA-4548469BE39A}" type="pres">
      <dgm:prSet presAssocID="{9F2AD712-D18A-4F72-B46B-E0BBE9F48913}" presName="hierChild5" presStyleCnt="0"/>
      <dgm:spPr/>
    </dgm:pt>
    <dgm:pt modelId="{9F7CBCAC-870D-4571-B425-3CA740CB5405}" type="pres">
      <dgm:prSet presAssocID="{9D858836-DEEE-42BA-A613-F562AC02B042}" presName="hierChild3" presStyleCnt="0"/>
      <dgm:spPr/>
    </dgm:pt>
  </dgm:ptLst>
  <dgm:cxnLst>
    <dgm:cxn modelId="{7A07CA6D-8D4C-4E21-B5BA-EC8CE0EE4BED}" type="presOf" srcId="{09E6690B-1F24-4E82-AC76-934DF330AB39}" destId="{59B9DF7E-485E-458B-B39A-DC92A0041E37}" srcOrd="1" destOrd="0" presId="urn:microsoft.com/office/officeart/2009/3/layout/HorizontalOrganizationChart"/>
    <dgm:cxn modelId="{EE0F1D4A-B01C-42D3-9A95-B35162641681}" type="presOf" srcId="{F3D4E612-D9F5-4B6E-B18F-9823217900A7}" destId="{51F20236-8FF5-4A71-8330-DCA39AE29AC2}" srcOrd="0" destOrd="0" presId="urn:microsoft.com/office/officeart/2009/3/layout/HorizontalOrganizationChart"/>
    <dgm:cxn modelId="{C3CB07E1-95F9-47B6-9B92-7BCCFCD2F196}" type="presOf" srcId="{C7613284-3117-4E66-BCE2-8818D52A4EE2}" destId="{5F2C7462-89C8-48B9-A4FD-08F2275F1ED2}" srcOrd="1" destOrd="0" presId="urn:microsoft.com/office/officeart/2009/3/layout/HorizontalOrganizationChart"/>
    <dgm:cxn modelId="{DC697401-1E98-40C8-8CCE-4A186FEDDF5B}" type="presOf" srcId="{BBC7363A-107F-4273-96C2-2CFB2436DCDE}" destId="{703B4878-F8B4-4F0D-B8D9-9441DDBCFC2F}" srcOrd="1" destOrd="0" presId="urn:microsoft.com/office/officeart/2009/3/layout/HorizontalOrganizationChart"/>
    <dgm:cxn modelId="{45CC3672-D36E-48D0-8489-200F62E50422}" type="presOf" srcId="{870DFE9A-3135-4CD4-AF24-E0173DE9A04E}" destId="{39262E8A-ECDB-4D14-9A2D-1F557B69BB09}" srcOrd="0" destOrd="0" presId="urn:microsoft.com/office/officeart/2009/3/layout/HorizontalOrganizationChart"/>
    <dgm:cxn modelId="{FD0E3215-2151-41D2-9A3C-A7D43EA99D56}" type="presOf" srcId="{C5B683A4-057D-4DD5-8B3E-CBABB67BAD22}" destId="{F9AFABF1-B575-4503-99FE-DB436A66877C}" srcOrd="0" destOrd="0" presId="urn:microsoft.com/office/officeart/2009/3/layout/HorizontalOrganizationChart"/>
    <dgm:cxn modelId="{8E0C6907-8D68-4F1C-B56B-7E5E43E7CD73}" srcId="{4354ED74-B1E0-4FC1-8087-CEAD6A2E6AB5}" destId="{310F7D57-D866-43F9-819A-B7DF6D0BC3F4}" srcOrd="0" destOrd="0" parTransId="{8F21D5F6-5E2A-4E47-B5C3-2A2BD933AFB7}" sibTransId="{D75E0784-2855-42B5-BE13-44D8AA2A5A6D}"/>
    <dgm:cxn modelId="{EC31F04C-CD9D-4E13-951B-5DF4C7CA05A1}" srcId="{8278580A-CC6A-442F-91E1-C39092B62CC9}" destId="{AC9ED17D-8960-414C-BA70-A4B4B007015F}" srcOrd="0" destOrd="0" parTransId="{3579D0F6-D8B7-4E64-8E20-50EE9051D6E8}" sibTransId="{D77A40D8-F386-4035-9CF3-3E879698273D}"/>
    <dgm:cxn modelId="{0306AE3B-8B7D-4924-9CC1-DAD648D3817E}" srcId="{3F7FBBD2-62FA-4760-A0A3-535360115F7B}" destId="{0D4CF81C-D2E0-460C-86FE-0CB51223EEE3}" srcOrd="0" destOrd="0" parTransId="{71E586D8-D0DA-43ED-A462-201E5D70DC45}" sibTransId="{4EDFB8CE-2CE4-47FA-B8F0-A0A4C1032B40}"/>
    <dgm:cxn modelId="{78A47126-B241-439D-919A-BB2D9BDB70CB}" type="presOf" srcId="{88936BBB-1598-4D4A-B942-A14F878DC226}" destId="{99278AC9-E091-4CC6-B550-A07832D47D4D}" srcOrd="1" destOrd="0" presId="urn:microsoft.com/office/officeart/2009/3/layout/HorizontalOrganizationChart"/>
    <dgm:cxn modelId="{0A66E6EA-5158-478C-B9AA-041844C35B99}" type="presOf" srcId="{E1EDA0B0-5C82-4BC3-A66E-9E96D5F17BD8}" destId="{FBE1489F-641B-40AF-A68C-A9EDE48383EA}" srcOrd="0" destOrd="0" presId="urn:microsoft.com/office/officeart/2009/3/layout/HorizontalOrganizationChart"/>
    <dgm:cxn modelId="{30AB5FD4-3E2A-4F43-AB40-425F07F5A4BB}" srcId="{7A472D6C-05FB-4584-ACB8-F65C3F2B0C8C}" destId="{64010ED0-CB73-4228-8E14-940DDF25A0A0}" srcOrd="1" destOrd="0" parTransId="{E4D99C0C-D5ED-4E2E-969C-534E55994594}" sibTransId="{33F84440-05D3-4B84-BA25-759FFD1B3314}"/>
    <dgm:cxn modelId="{63EE8165-F64F-47CE-8AE2-62040C4E8A5A}" type="presOf" srcId="{DBF2007B-F5BE-41E2-A111-187F747F4637}" destId="{5A3CC3A5-3883-4BF4-B7EF-F306D3640EC6}" srcOrd="0" destOrd="0" presId="urn:microsoft.com/office/officeart/2009/3/layout/HorizontalOrganizationChart"/>
    <dgm:cxn modelId="{525297B9-A2B4-45C1-8AF4-7E67E545A8CD}" type="presOf" srcId="{45504D76-FF46-464E-A904-EFF426D1D5BE}" destId="{5992294B-583F-4A0F-BC27-2CADEF67F0EF}" srcOrd="1" destOrd="0" presId="urn:microsoft.com/office/officeart/2009/3/layout/HorizontalOrganizationChart"/>
    <dgm:cxn modelId="{D4DABBF1-2223-477F-8810-23B4A763518E}" type="presOf" srcId="{0D4CF81C-D2E0-460C-86FE-0CB51223EEE3}" destId="{1340E8F7-3ACB-485C-9738-0D7CA8F09571}" srcOrd="0" destOrd="0" presId="urn:microsoft.com/office/officeart/2009/3/layout/HorizontalOrganizationChart"/>
    <dgm:cxn modelId="{19A6E65F-A778-473E-A4A4-6E4789F1CF03}" type="presOf" srcId="{730F1566-EA59-4228-9905-95BEBCFCE522}" destId="{886708DE-7B75-4680-A452-E54B727B828D}" srcOrd="0" destOrd="0" presId="urn:microsoft.com/office/officeart/2009/3/layout/HorizontalOrganizationChart"/>
    <dgm:cxn modelId="{B04416E6-FB7D-452B-8AE5-5B7577C71E4C}" type="presOf" srcId="{61D21BAF-5A3D-406C-B35A-A6255372B251}" destId="{C5A113EF-3493-482B-B4D1-2F818589F1F3}" srcOrd="0" destOrd="0" presId="urn:microsoft.com/office/officeart/2009/3/layout/HorizontalOrganizationChart"/>
    <dgm:cxn modelId="{BBA2DE49-DDE3-4402-A1DB-714C7DD9D324}" type="presOf" srcId="{0AD5C09D-C036-48D9-AAD0-B35CAF72A3C6}" destId="{0D9A81A4-CC07-4182-872E-98527327953B}" srcOrd="1" destOrd="0" presId="urn:microsoft.com/office/officeart/2009/3/layout/HorizontalOrganizationChart"/>
    <dgm:cxn modelId="{98AFC683-8CC5-4194-A078-3064A8D11709}" type="presOf" srcId="{3959D98C-E09B-4756-AB3F-6AFFB1F85DE7}" destId="{6890C0BF-1C7E-4F6B-9C2E-369BB80E380C}" srcOrd="0" destOrd="0" presId="urn:microsoft.com/office/officeart/2009/3/layout/HorizontalOrganizationChart"/>
    <dgm:cxn modelId="{F78C0F9A-B886-47D2-90DE-D4465C4AF742}" type="presOf" srcId="{310F7D57-D866-43F9-819A-B7DF6D0BC3F4}" destId="{1BADCB41-6934-4F15-989C-32F61F8CAE4D}" srcOrd="1" destOrd="0" presId="urn:microsoft.com/office/officeart/2009/3/layout/HorizontalOrganizationChart"/>
    <dgm:cxn modelId="{9770F8F6-9270-4026-BEA6-E16312E5985E}" type="presOf" srcId="{B425E784-91E9-4CBD-8923-C487BBD1239A}" destId="{C22F4C95-7D2E-4F52-805F-72FD9D264088}" srcOrd="0" destOrd="0" presId="urn:microsoft.com/office/officeart/2009/3/layout/HorizontalOrganizationChart"/>
    <dgm:cxn modelId="{368F30EA-09D5-40C7-8A8C-105AA8DA5D6B}" srcId="{AB577D11-310A-45C0-B961-BAB8E7388540}" destId="{9CFECB21-9DEB-4C02-936F-E61641ABC133}" srcOrd="1" destOrd="0" parTransId="{9517CA93-043C-4FD8-82C8-1D046008D2AB}" sibTransId="{96404414-BF14-4396-A584-ECCD2ED521D4}"/>
    <dgm:cxn modelId="{A300B2B2-82EA-4268-AC4F-982022D059AE}" type="presOf" srcId="{4D8A64A8-8558-4EA8-8E92-4103FA8BD77A}" destId="{AC1AE77F-6C6C-4287-A188-BD64C690761B}" srcOrd="0" destOrd="0" presId="urn:microsoft.com/office/officeart/2009/3/layout/HorizontalOrganizationChart"/>
    <dgm:cxn modelId="{4FB44ED6-DE1A-4EDF-9C3F-6D9C14CCB132}" type="presOf" srcId="{AC9ED17D-8960-414C-BA70-A4B4B007015F}" destId="{F20DBE9B-2A34-449B-A178-1280D6FBF1A8}" srcOrd="0" destOrd="0" presId="urn:microsoft.com/office/officeart/2009/3/layout/HorizontalOrganizationChart"/>
    <dgm:cxn modelId="{91F2B898-188F-4D4D-A374-665E27A546F5}" type="presOf" srcId="{E4349EDC-E10D-4E0F-B274-FF40511E2F12}" destId="{B0F93403-4575-43DB-9126-1DA4E7AF3A82}" srcOrd="1" destOrd="0" presId="urn:microsoft.com/office/officeart/2009/3/layout/HorizontalOrganizationChart"/>
    <dgm:cxn modelId="{738A6BF6-9CD6-424F-8724-4C162C264504}" type="presOf" srcId="{E4D99C0C-D5ED-4E2E-969C-534E55994594}" destId="{7E8C87D2-2001-4A56-96AD-47C696B87F58}" srcOrd="0" destOrd="0" presId="urn:microsoft.com/office/officeart/2009/3/layout/HorizontalOrganizationChart"/>
    <dgm:cxn modelId="{E2D08822-3373-4DF4-843D-30340AA66E51}" type="presOf" srcId="{C9ABC8A2-8FD5-4065-ABCA-FF3E3340F2D8}" destId="{960DBD29-B588-4799-B5F0-9C9F11594C65}" srcOrd="0" destOrd="0" presId="urn:microsoft.com/office/officeart/2009/3/layout/HorizontalOrganizationChart"/>
    <dgm:cxn modelId="{23CEA2CB-ADE3-4CE4-9941-82B367921EFD}" srcId="{64010ED0-CB73-4228-8E14-940DDF25A0A0}" destId="{22E6310A-03B3-431F-BD93-26AD05AE99C5}" srcOrd="0" destOrd="0" parTransId="{02775B95-1D3D-4C5C-B1A4-5B6A286635EF}" sibTransId="{55B6B62C-DEB8-4DA4-9C26-428EAE0F2868}"/>
    <dgm:cxn modelId="{33FAABF5-8E14-4A3D-B7FA-AA38B785EB26}" type="presOf" srcId="{DBF2007B-F5BE-41E2-A111-187F747F4637}" destId="{BF4014F0-A528-4475-99FE-8551A2202124}" srcOrd="1" destOrd="0" presId="urn:microsoft.com/office/officeart/2009/3/layout/HorizontalOrganizationChart"/>
    <dgm:cxn modelId="{B7D64937-00B1-41FC-B50D-8989E64195FF}" srcId="{7BAE23C1-0E40-46BA-ACBB-558BF84B0A9D}" destId="{3AEA372F-FE97-4993-86ED-F9C94BEE9F14}" srcOrd="1" destOrd="0" parTransId="{79499870-A5BA-4F2D-B8D9-79FB282A6B3F}" sibTransId="{214500E8-FB9C-414F-80C3-FD00AF9A0636}"/>
    <dgm:cxn modelId="{E1643DD2-B5B4-47FF-BC31-8030F20FEB5D}" srcId="{AC9ED17D-8960-414C-BA70-A4B4B007015F}" destId="{0AD5C09D-C036-48D9-AAD0-B35CAF72A3C6}" srcOrd="0" destOrd="0" parTransId="{0785C75B-69F6-4FFF-B387-8EC9106CB525}" sibTransId="{4D2C89D7-DD99-475B-AC2E-A61843FFC21C}"/>
    <dgm:cxn modelId="{F7F705E7-33FE-4A76-8754-6FF0FBFAF511}" type="presOf" srcId="{0785C75B-69F6-4FFF-B387-8EC9106CB525}" destId="{A0F82282-89BB-4A49-B068-5F567F5DF8AE}" srcOrd="0" destOrd="0" presId="urn:microsoft.com/office/officeart/2009/3/layout/HorizontalOrganizationChart"/>
    <dgm:cxn modelId="{28C33A20-889B-4044-ADDA-CECB96940A8A}" type="presOf" srcId="{AC694426-603F-4D1E-863D-0ECF93F5E4DB}" destId="{92CECF02-999D-4F76-8F96-0C9EB0824B01}" srcOrd="0" destOrd="0" presId="urn:microsoft.com/office/officeart/2009/3/layout/HorizontalOrganizationChart"/>
    <dgm:cxn modelId="{FD411938-B267-4365-B759-9320818D13ED}" type="presOf" srcId="{33FB9CAB-A678-43CA-8B7D-BA0650B9C8ED}" destId="{1E85B6FB-7E22-4D62-996E-4067E958829E}" srcOrd="0" destOrd="0" presId="urn:microsoft.com/office/officeart/2009/3/layout/HorizontalOrganizationChart"/>
    <dgm:cxn modelId="{E2EE56AE-4FA4-4149-890C-D79558BB852A}" type="presOf" srcId="{12F7B506-25B5-4D0F-986A-0F6FEE7AB03F}" destId="{78DAC3A6-DE78-4594-8FFE-36D868731690}" srcOrd="0" destOrd="0" presId="urn:microsoft.com/office/officeart/2009/3/layout/HorizontalOrganizationChart"/>
    <dgm:cxn modelId="{FDD250A3-305C-4056-ACAC-EBA770AD791B}" type="presOf" srcId="{88936BBB-1598-4D4A-B942-A14F878DC226}" destId="{3228C1B7-173A-41EB-94BA-97E4A7637EF9}" srcOrd="0" destOrd="0" presId="urn:microsoft.com/office/officeart/2009/3/layout/HorizontalOrganizationChart"/>
    <dgm:cxn modelId="{0F9A3C1F-703E-44F6-B731-2E1904066A3F}" type="presOf" srcId="{E4349EDC-E10D-4E0F-B274-FF40511E2F12}" destId="{9859BA35-9CF9-4D3C-9231-866B2EE3A356}" srcOrd="0" destOrd="0" presId="urn:microsoft.com/office/officeart/2009/3/layout/HorizontalOrganizationChart"/>
    <dgm:cxn modelId="{BAD29044-BD47-425F-AD2F-E29CB752C384}" type="presOf" srcId="{9CFECB21-9DEB-4C02-936F-E61641ABC133}" destId="{4452F967-8443-4C98-8BFE-F7D17B8C74EF}" srcOrd="0" destOrd="0" presId="urn:microsoft.com/office/officeart/2009/3/layout/HorizontalOrganizationChart"/>
    <dgm:cxn modelId="{8288BD07-E7F5-4D8D-A071-A0F9B354FAA3}" type="presOf" srcId="{0D4CF81C-D2E0-460C-86FE-0CB51223EEE3}" destId="{2DC12CDF-D5BB-429D-B58E-D62BD437E05C}" srcOrd="1" destOrd="0" presId="urn:microsoft.com/office/officeart/2009/3/layout/HorizontalOrganizationChart"/>
    <dgm:cxn modelId="{1196EF35-72B6-4731-8D14-2EEF4840C68E}" type="presOf" srcId="{FF15B484-5B2E-48DF-A7BB-AFDD0C47066A}" destId="{F15795B7-64A5-40B6-929A-8409F7CAFAD5}" srcOrd="0" destOrd="0" presId="urn:microsoft.com/office/officeart/2009/3/layout/HorizontalOrganizationChart"/>
    <dgm:cxn modelId="{46F5B3A8-E86B-401A-9FC2-C4A6F4D46D4F}" srcId="{3AEA372F-FE97-4993-86ED-F9C94BEE9F14}" destId="{70D74881-13AE-4F34-A6B4-336E69688713}" srcOrd="3" destOrd="0" parTransId="{C6DFCD8A-9143-4837-B0E8-8AB14F41CF4A}" sibTransId="{A1D4D34A-D8DA-4B6C-B2A2-33B65A7D29E9}"/>
    <dgm:cxn modelId="{6831E620-781B-4307-9C7F-1ECEA6FDF950}" type="presOf" srcId="{A6111FF6-3B84-4B8E-BABC-CC17EA739748}" destId="{A1F9AE6C-2AFF-4314-982D-CC70439259E6}" srcOrd="1" destOrd="0" presId="urn:microsoft.com/office/officeart/2009/3/layout/HorizontalOrganizationChart"/>
    <dgm:cxn modelId="{7E255F5B-83F5-41BD-8075-BEC0E02992A2}" type="presOf" srcId="{5FA91508-CC8F-4862-A0A7-78218E756BB0}" destId="{5172F61F-096B-4776-B9CE-F63A916D123C}" srcOrd="0" destOrd="0" presId="urn:microsoft.com/office/officeart/2009/3/layout/HorizontalOrganizationChart"/>
    <dgm:cxn modelId="{17A964EF-ABA7-48C6-A452-5A72F876F5EA}" srcId="{3AEA372F-FE97-4993-86ED-F9C94BEE9F14}" destId="{A6111FF6-3B84-4B8E-BABC-CC17EA739748}" srcOrd="0" destOrd="0" parTransId="{8E5887F6-51F5-40C1-A637-E450EA3DF627}" sibTransId="{A56B13A3-7FD2-4BB0-AA3D-DE1FD295E178}"/>
    <dgm:cxn modelId="{D99B5AA3-EFAD-4EF7-BE14-3548CDD836DB}" type="presOf" srcId="{1678B2B5-423D-4A16-9CDC-F9970DF6D938}" destId="{4A93E77D-F73A-4FEA-81B4-0AAD3B9B19DF}" srcOrd="0" destOrd="0" presId="urn:microsoft.com/office/officeart/2009/3/layout/HorizontalOrganizationChart"/>
    <dgm:cxn modelId="{2AFDD7E2-BFA3-48C3-980A-7D1D292A2320}" type="presOf" srcId="{CC731A2D-BE3C-40FA-AF2B-E1021A5737F3}" destId="{7E8C5B8D-DFBD-4460-8683-905EC31836A8}" srcOrd="0" destOrd="0" presId="urn:microsoft.com/office/officeart/2009/3/layout/HorizontalOrganizationChart"/>
    <dgm:cxn modelId="{8DE683BE-13F0-4646-9DFE-112758723F30}" srcId="{A109174E-51A4-4299-AC84-4853DE815E57}" destId="{055046FA-BB72-411A-BCEF-B9FF4C664426}" srcOrd="0" destOrd="0" parTransId="{D9A5CFEE-4D2B-4655-AC15-CE979258D2B7}" sibTransId="{4DB13F45-E6CC-44D1-AF61-A8C93E277B03}"/>
    <dgm:cxn modelId="{E963CE30-B024-401B-B306-BD5794F2FA9E}" type="presOf" srcId="{AC9ED17D-8960-414C-BA70-A4B4B007015F}" destId="{31FB0AD1-0AA5-4A4D-894D-10C151212DFB}" srcOrd="1" destOrd="0" presId="urn:microsoft.com/office/officeart/2009/3/layout/HorizontalOrganizationChart"/>
    <dgm:cxn modelId="{92B6E1E2-E964-4241-8A13-E313C9118EC4}" srcId="{7B214F90-E333-4C36-893C-8D9788B0A233}" destId="{CC731A2D-BE3C-40FA-AF2B-E1021A5737F3}" srcOrd="1" destOrd="0" parTransId="{BE0826A5-C0CF-4409-BFE5-B12BD3EA3A13}" sibTransId="{DBBB0C35-397F-421C-B469-B1951CCEC50E}"/>
    <dgm:cxn modelId="{14B19D0A-F508-409C-8E99-1B821AB80A26}" type="presOf" srcId="{7B214F90-E333-4C36-893C-8D9788B0A233}" destId="{2491CE6D-4410-4C45-9CBA-714BDA47E67C}" srcOrd="0" destOrd="0" presId="urn:microsoft.com/office/officeart/2009/3/layout/HorizontalOrganizationChart"/>
    <dgm:cxn modelId="{F3FFB74F-F7C4-4E52-A132-AC20CA8FFF94}" type="presOf" srcId="{C7613284-3117-4E66-BCE2-8818D52A4EE2}" destId="{03510F0B-5766-41F1-975D-2073B30F7042}" srcOrd="0" destOrd="0" presId="urn:microsoft.com/office/officeart/2009/3/layout/HorizontalOrganizationChart"/>
    <dgm:cxn modelId="{B5F2D6B1-E18D-4ED7-BCF8-6EE3545482E4}" type="presOf" srcId="{45504D76-FF46-464E-A904-EFF426D1D5BE}" destId="{879B1CF8-28EA-4E52-94C4-B8452C5F2F52}" srcOrd="0" destOrd="0" presId="urn:microsoft.com/office/officeart/2009/3/layout/HorizontalOrganizationChart"/>
    <dgm:cxn modelId="{0D4B4C69-3BEC-406D-80AF-90A9D9DDBEC6}" type="presOf" srcId="{F6D59290-6E6E-4657-9923-FF317383A784}" destId="{948DD7B5-3052-4A37-928D-4EA647E66D8F}" srcOrd="0" destOrd="0" presId="urn:microsoft.com/office/officeart/2009/3/layout/HorizontalOrganizationChart"/>
    <dgm:cxn modelId="{DDD828F2-6D45-4501-A361-1642D6DD535C}" srcId="{AC694426-603F-4D1E-863D-0ECF93F5E4DB}" destId="{88936BBB-1598-4D4A-B942-A14F878DC226}" srcOrd="1" destOrd="0" parTransId="{EFC95244-08AE-49B1-B95E-09B0284AEC12}" sibTransId="{69F2C62B-DD23-41A3-8D7C-8D133772E2CD}"/>
    <dgm:cxn modelId="{666B22C3-2A73-4BD2-A39E-A5BC7DE2E236}" type="presOf" srcId="{2D7A1113-A8D0-4574-8624-4C94647174F4}" destId="{C16894D7-C68E-4064-8B4E-A0BD06AA4877}" srcOrd="0" destOrd="0" presId="urn:microsoft.com/office/officeart/2009/3/layout/HorizontalOrganizationChart"/>
    <dgm:cxn modelId="{C3D6AD67-8DEE-412F-9872-A11F8E99BDCD}" type="presOf" srcId="{08B3E4FD-8A6A-4187-BD71-BF06DDA7B643}" destId="{BF7F4DE0-4C7C-411C-923F-FD2D5C8645E4}" srcOrd="0" destOrd="0" presId="urn:microsoft.com/office/officeart/2009/3/layout/HorizontalOrganizationChart"/>
    <dgm:cxn modelId="{A8718393-E919-4FC3-BDB0-49FCBA97DCED}" srcId="{9D858836-DEEE-42BA-A613-F562AC02B042}" destId="{09E6690B-1F24-4E82-AC76-934DF330AB39}" srcOrd="0" destOrd="0" parTransId="{41302BD2-00AD-40C2-822F-848DA671A506}" sibTransId="{20A12F71-0D2A-48DF-A345-0B70CFA2C0B9}"/>
    <dgm:cxn modelId="{C30477D1-836D-42D0-B397-AAB6AE619076}" type="presOf" srcId="{75471910-994B-4A1E-8C75-F852115B045D}" destId="{DDAA75CE-3DD0-4466-8C08-2C1280A07F67}" srcOrd="1" destOrd="0" presId="urn:microsoft.com/office/officeart/2009/3/layout/HorizontalOrganizationChart"/>
    <dgm:cxn modelId="{A093104A-DE98-4794-B805-6C7D01AB4C65}" type="presOf" srcId="{DBD96DE2-CF17-4DCE-9408-3EE366C6DCFB}" destId="{AB9E9324-04C0-4E57-991F-C2EA61E921A4}" srcOrd="0" destOrd="0" presId="urn:microsoft.com/office/officeart/2009/3/layout/HorizontalOrganizationChart"/>
    <dgm:cxn modelId="{4E3CBDAA-17C6-42D8-AE14-43D13669694B}" srcId="{70D74881-13AE-4F34-A6B4-336E69688713}" destId="{FCA080B5-E8F4-4F6D-BBF4-87E1EC66FA86}" srcOrd="0" destOrd="0" parTransId="{974671A7-6D18-4818-A0B7-7566E61C8ABE}" sibTransId="{4FEB25ED-F794-4462-BE92-512F21678E22}"/>
    <dgm:cxn modelId="{E7D0C278-3217-4725-A61C-6E4772A4E2BB}" type="presOf" srcId="{8278580A-CC6A-442F-91E1-C39092B62CC9}" destId="{3C0E3511-DE57-449A-9226-70D3F92C9745}" srcOrd="1" destOrd="0" presId="urn:microsoft.com/office/officeart/2009/3/layout/HorizontalOrganizationChart"/>
    <dgm:cxn modelId="{8FA4F105-9B60-4A36-9CA6-9A6E959A49EC}" srcId="{0D4CF81C-D2E0-460C-86FE-0CB51223EEE3}" destId="{E571D707-3FDF-4C26-8BBE-62477D9DAD47}" srcOrd="1" destOrd="0" parTransId="{2080CE5D-9162-468A-A0E6-D86FE5A495E0}" sibTransId="{EFE9D519-8BD8-46DA-A435-AE3C27C0EEAD}"/>
    <dgm:cxn modelId="{0773134B-3476-4AF1-841B-D1CC66A489A3}" type="presOf" srcId="{8E5887F6-51F5-40C1-A637-E450EA3DF627}" destId="{49A4BE0E-8CF5-4AF3-A316-DDB398FF509D}" srcOrd="0" destOrd="0" presId="urn:microsoft.com/office/officeart/2009/3/layout/HorizontalOrganizationChart"/>
    <dgm:cxn modelId="{CC787D54-327F-4819-A12C-AC02442AB1E8}" type="presOf" srcId="{A6111FF6-3B84-4B8E-BABC-CC17EA739748}" destId="{3A3345B9-890A-409B-92BD-EADBB3FF2DDD}" srcOrd="0" destOrd="0" presId="urn:microsoft.com/office/officeart/2009/3/layout/HorizontalOrganizationChart"/>
    <dgm:cxn modelId="{CCBA2540-BCC6-4151-85B1-8A5625C19B03}" type="presOf" srcId="{9D858836-DEEE-42BA-A613-F562AC02B042}" destId="{FE8C06B5-EB0F-4AFC-8C1B-A4B328C959E9}" srcOrd="1" destOrd="0" presId="urn:microsoft.com/office/officeart/2009/3/layout/HorizontalOrganizationChart"/>
    <dgm:cxn modelId="{09EC7FF9-33E8-4E33-A2CF-8BEC21A10E7F}" type="presOf" srcId="{3AEA372F-FE97-4993-86ED-F9C94BEE9F14}" destId="{67C633E5-FA16-4116-A126-77B1A8F78769}" srcOrd="1" destOrd="0" presId="urn:microsoft.com/office/officeart/2009/3/layout/HorizontalOrganizationChart"/>
    <dgm:cxn modelId="{F76740D3-3BE4-4F55-8507-D3FD7CC05FC9}" type="presOf" srcId="{C12C4048-8D55-4B65-8AC4-71754DC831B7}" destId="{2FBB699F-237D-4EB0-913B-BF75D29C3262}" srcOrd="0" destOrd="0" presId="urn:microsoft.com/office/officeart/2009/3/layout/HorizontalOrganizationChart"/>
    <dgm:cxn modelId="{2BECFE4B-2FCE-4B87-ABA8-B9DEAC029E92}" type="presOf" srcId="{E571D707-3FDF-4C26-8BBE-62477D9DAD47}" destId="{4E5A9177-9E6B-4ABB-B224-CF24D2E2FC6E}" srcOrd="1" destOrd="0" presId="urn:microsoft.com/office/officeart/2009/3/layout/HorizontalOrganizationChart"/>
    <dgm:cxn modelId="{DB4A6A36-AC53-4CB9-B855-D3914AC644E4}" type="presOf" srcId="{6A024999-B0E2-44FC-8BD9-58FFEFABEB04}" destId="{B1B3552B-CDBD-4A8E-BC3A-AF778FFB6243}" srcOrd="0" destOrd="0" presId="urn:microsoft.com/office/officeart/2009/3/layout/HorizontalOrganizationChart"/>
    <dgm:cxn modelId="{ADFE1431-539D-41CA-9D2C-A08FF96CD1DA}" type="presOf" srcId="{09E6690B-1F24-4E82-AC76-934DF330AB39}" destId="{A89B1C85-8A85-4E98-8E52-E72B4FFD1079}" srcOrd="0" destOrd="0" presId="urn:microsoft.com/office/officeart/2009/3/layout/HorizontalOrganizationChart"/>
    <dgm:cxn modelId="{57D07914-98B1-4BCA-A84B-5AEBE062FED8}" srcId="{9F2AD712-D18A-4F72-B46B-E0BBE9F48913}" destId="{8278580A-CC6A-442F-91E1-C39092B62CC9}" srcOrd="1" destOrd="0" parTransId="{E1EDA0B0-5C82-4BC3-A66E-9E96D5F17BD8}" sibTransId="{506723C3-8CC9-49F8-8595-8C49BBC9386A}"/>
    <dgm:cxn modelId="{FC958DBB-7FB7-45AF-ADC4-649C9CAF8AF2}" type="presOf" srcId="{9F2AD712-D18A-4F72-B46B-E0BBE9F48913}" destId="{CB9E56C0-3A33-4099-BF31-8F70D9542044}" srcOrd="1" destOrd="0" presId="urn:microsoft.com/office/officeart/2009/3/layout/HorizontalOrganizationChart"/>
    <dgm:cxn modelId="{D6A7412D-A431-4C60-9FD1-9C676107C4EB}" type="presOf" srcId="{8EB56AF4-3700-4D9A-A1CD-05BEA1EBF297}" destId="{0C231D59-641F-4DFD-B6E9-B81A8C1CCB0C}" srcOrd="1" destOrd="0" presId="urn:microsoft.com/office/officeart/2009/3/layout/HorizontalOrganizationChart"/>
    <dgm:cxn modelId="{951D67EA-3E81-462D-84BA-B2CBD5081FB1}" type="presOf" srcId="{C5B683A4-057D-4DD5-8B3E-CBABB67BAD22}" destId="{F477AE3A-EC79-49F2-AD8B-AA8D8F7EEEDC}" srcOrd="1" destOrd="0" presId="urn:microsoft.com/office/officeart/2009/3/layout/HorizontalOrganizationChart"/>
    <dgm:cxn modelId="{A0CFE8EE-624C-42BA-A327-F21F5D5DB4E1}" type="presOf" srcId="{F0CC8759-8FAD-4492-AA43-66BE7934D6F7}" destId="{C1EEA8C2-EB24-4783-8A5D-C97FF6704DA3}" srcOrd="0" destOrd="0" presId="urn:microsoft.com/office/officeart/2009/3/layout/HorizontalOrganizationChart"/>
    <dgm:cxn modelId="{3D122190-EB78-46A2-A343-49BED9C4B930}" srcId="{9D858836-DEEE-42BA-A613-F562AC02B042}" destId="{9F2AD712-D18A-4F72-B46B-E0BBE9F48913}" srcOrd="1" destOrd="0" parTransId="{059591A7-6F6F-4E85-824C-8EE5AE96C97A}" sibTransId="{77899634-DBF2-41E2-AA7D-82A9B3CFED6B}"/>
    <dgm:cxn modelId="{E0FFC685-DF15-4B90-9714-E4B1326B9477}" type="presOf" srcId="{79499870-A5BA-4F2D-B8D9-79FB282A6B3F}" destId="{CCBCCC17-0962-4712-8A70-F079079D4259}" srcOrd="0" destOrd="0" presId="urn:microsoft.com/office/officeart/2009/3/layout/HorizontalOrganizationChart"/>
    <dgm:cxn modelId="{2DE7C394-F5E9-47F2-A65A-0ED50CEE8799}" srcId="{09E6690B-1F24-4E82-AC76-934DF330AB39}" destId="{FF15B484-5B2E-48DF-A7BB-AFDD0C47066A}" srcOrd="2" destOrd="0" parTransId="{F61B3D0D-0EA1-4EC9-B87F-AC2D916F12AE}" sibTransId="{257D7410-16AE-4755-B02B-9C654CAA2A98}"/>
    <dgm:cxn modelId="{F5BF3B43-97E3-49C2-BC11-EE8868B5F12F}" type="presOf" srcId="{02775B95-1D3D-4C5C-B1A4-5B6A286635EF}" destId="{5BA3528E-6521-4A7B-8CFF-31DDAC9D29AF}" srcOrd="0" destOrd="0" presId="urn:microsoft.com/office/officeart/2009/3/layout/HorizontalOrganizationChart"/>
    <dgm:cxn modelId="{B793ED58-10E0-4402-A112-081E9BDE0299}" type="presOf" srcId="{BDC0A90A-0A43-47B5-9A06-FF44547DE1C7}" destId="{9966338A-D657-42DD-A06F-AA1FE2AD1C87}" srcOrd="0" destOrd="0" presId="urn:microsoft.com/office/officeart/2009/3/layout/HorizontalOrganizationChart"/>
    <dgm:cxn modelId="{E68BB19D-47BC-4B06-8309-B9EE44D80B9F}" type="presOf" srcId="{70D74881-13AE-4F34-A6B4-336E69688713}" destId="{EFD32483-2633-4E3D-8E4B-0FD089B94D05}" srcOrd="0" destOrd="0" presId="urn:microsoft.com/office/officeart/2009/3/layout/HorizontalOrganizationChart"/>
    <dgm:cxn modelId="{3AD28D58-BBE2-4993-B95C-18F959B33B2F}" type="presOf" srcId="{9CFECB21-9DEB-4C02-936F-E61641ABC133}" destId="{186E0600-57BA-41FE-B28F-0E31E20BDEDF}" srcOrd="1" destOrd="0" presId="urn:microsoft.com/office/officeart/2009/3/layout/HorizontalOrganizationChart"/>
    <dgm:cxn modelId="{FB842BB2-640E-49EB-80A5-2F60503BC78E}" type="presOf" srcId="{22E6310A-03B3-431F-BD93-26AD05AE99C5}" destId="{F5DF3418-B99D-436D-A860-513AE25D8AA1}" srcOrd="1" destOrd="0" presId="urn:microsoft.com/office/officeart/2009/3/layout/HorizontalOrganizationChart"/>
    <dgm:cxn modelId="{8DAEAF85-FD0C-4B84-8D71-E785D5DBC6EC}" type="presOf" srcId="{8278580A-CC6A-442F-91E1-C39092B62CC9}" destId="{C88145F6-C8E0-4C82-A490-D9BF2B54884C}" srcOrd="0" destOrd="0" presId="urn:microsoft.com/office/officeart/2009/3/layout/HorizontalOrganizationChart"/>
    <dgm:cxn modelId="{D8CA5853-9B75-4A35-B3BE-5592F32ECA2C}" srcId="{E571D707-3FDF-4C26-8BBE-62477D9DAD47}" destId="{C7613284-3117-4E66-BCE2-8818D52A4EE2}" srcOrd="0" destOrd="0" parTransId="{5164114B-CA60-41B1-B163-F07B701FBEA3}" sibTransId="{5589F603-9532-45C5-87F8-CED54A34D637}"/>
    <dgm:cxn modelId="{E83A99CA-0CF1-44F5-852E-881A1545D765}" type="presOf" srcId="{C26C251C-9772-483A-ABFE-3F373E842C5A}" destId="{79675B2E-308D-4858-B277-D09EC3C7C79F}" srcOrd="0" destOrd="0" presId="urn:microsoft.com/office/officeart/2009/3/layout/HorizontalOrganizationChart"/>
    <dgm:cxn modelId="{1CE5EA63-3888-42C6-9D28-3D0124BA18AC}" type="presOf" srcId="{64010ED0-CB73-4228-8E14-940DDF25A0A0}" destId="{E42B0407-C7E5-4781-9A37-92BC912AE255}" srcOrd="1" destOrd="0" presId="urn:microsoft.com/office/officeart/2009/3/layout/HorizontalOrganizationChart"/>
    <dgm:cxn modelId="{EE28E133-97A3-4302-835A-22A96B4889DC}" type="presOf" srcId="{974671A7-6D18-4818-A0B7-7566E61C8ABE}" destId="{1A3ABF75-26DE-4AA9-827B-1B282A93D39E}" srcOrd="0" destOrd="0" presId="urn:microsoft.com/office/officeart/2009/3/layout/HorizontalOrganizationChart"/>
    <dgm:cxn modelId="{28418A93-BF9F-4F71-A24C-C27C8B616C84}" type="presOf" srcId="{41302BD2-00AD-40C2-822F-848DA671A506}" destId="{6D11F146-B1FF-40CE-8689-08A04DC1136C}" srcOrd="0" destOrd="0" presId="urn:microsoft.com/office/officeart/2009/3/layout/HorizontalOrganizationChart"/>
    <dgm:cxn modelId="{3FEE9F38-17E4-42BF-9AE1-4B738D0B45ED}" type="presOf" srcId="{3959D98C-E09B-4756-AB3F-6AFFB1F85DE7}" destId="{66452BB7-073C-4471-92B3-8D7632FF3063}" srcOrd="1" destOrd="0" presId="urn:microsoft.com/office/officeart/2009/3/layout/HorizontalOrganizationChart"/>
    <dgm:cxn modelId="{FDD50539-A707-4FBB-8636-1C6BE0C15B79}" type="presOf" srcId="{9F2AD712-D18A-4F72-B46B-E0BBE9F48913}" destId="{F8FF2216-F36E-4E9F-AA6A-1000B6E4EF21}" srcOrd="0" destOrd="0" presId="urn:microsoft.com/office/officeart/2009/3/layout/HorizontalOrganizationChart"/>
    <dgm:cxn modelId="{79B68042-CB81-4A3B-AD76-5211C79147AA}" type="presOf" srcId="{D9A5CFEE-4D2B-4655-AC15-CE979258D2B7}" destId="{E2C98B87-1E97-4691-B274-4087C94C0350}" srcOrd="0" destOrd="0" presId="urn:microsoft.com/office/officeart/2009/3/layout/HorizontalOrganizationChart"/>
    <dgm:cxn modelId="{520C9266-34A8-44CC-923A-C3E440A46023}" srcId="{C7613284-3117-4E66-BCE2-8818D52A4EE2}" destId="{1678B2B5-423D-4A16-9CDC-F9970DF6D938}" srcOrd="1" destOrd="0" parTransId="{BDC0A90A-0A43-47B5-9A06-FF44547DE1C7}" sibTransId="{A54D737D-19B3-48C3-8DE2-976371AEEADB}"/>
    <dgm:cxn modelId="{AB943C0E-BABB-43A8-8664-196867B06EAB}" type="presOf" srcId="{FCA080B5-E8F4-4F6D-BBF4-87E1EC66FA86}" destId="{5BD9E22D-4C37-43B2-90B5-A5E2D080B999}" srcOrd="1" destOrd="0" presId="urn:microsoft.com/office/officeart/2009/3/layout/HorizontalOrganizationChart"/>
    <dgm:cxn modelId="{5DC45410-DAF3-4415-922F-DE171661DCB7}" type="presOf" srcId="{5164114B-CA60-41B1-B163-F07B701FBEA3}" destId="{D9257045-25AB-4086-96CE-02EE63BB82EA}" srcOrd="0" destOrd="0" presId="urn:microsoft.com/office/officeart/2009/3/layout/HorizontalOrganizationChart"/>
    <dgm:cxn modelId="{85C6535F-8E12-4026-96C8-EF349ADE74D4}" srcId="{9F2AD712-D18A-4F72-B46B-E0BBE9F48913}" destId="{7A472D6C-05FB-4584-ACB8-F65C3F2B0C8C}" srcOrd="0" destOrd="0" parTransId="{6DD34822-969B-449B-B7DC-978323E55F63}" sibTransId="{29CE1564-C2B6-4444-94FB-BA8B2CB406D6}"/>
    <dgm:cxn modelId="{A8BC34D7-E8A9-4C2D-A49A-F60A8825CB15}" type="presOf" srcId="{3F7FBBD2-62FA-4760-A0A3-535360115F7B}" destId="{2D28DADA-2C5C-4FFF-88E8-127C56E20529}" srcOrd="0" destOrd="0" presId="urn:microsoft.com/office/officeart/2009/3/layout/HorizontalOrganizationChart"/>
    <dgm:cxn modelId="{1C9C682C-AB02-45A1-A0ED-DDA245D65709}" srcId="{3AEA372F-FE97-4993-86ED-F9C94BEE9F14}" destId="{61D21BAF-5A3D-406C-B35A-A6255372B251}" srcOrd="1" destOrd="0" parTransId="{B425E784-91E9-4CBD-8923-C487BBD1239A}" sibTransId="{CC4E29BB-02B6-49C5-A50C-1A906261730D}"/>
    <dgm:cxn modelId="{51B8541C-D519-4FA4-8ACB-D4043A22183B}" type="presOf" srcId="{22E6310A-03B3-431F-BD93-26AD05AE99C5}" destId="{F2FD23F1-A8A1-4634-B9DC-F53FEF7E1D3D}" srcOrd="0" destOrd="0" presId="urn:microsoft.com/office/officeart/2009/3/layout/HorizontalOrganizationChart"/>
    <dgm:cxn modelId="{9D23701F-1425-4884-A5D1-4AD037BF293A}" type="presOf" srcId="{75471910-994B-4A1E-8C75-F852115B045D}" destId="{DFB49B3A-8077-4FA9-BE27-DB6513473A3E}" srcOrd="0" destOrd="0" presId="urn:microsoft.com/office/officeart/2009/3/layout/HorizontalOrganizationChart"/>
    <dgm:cxn modelId="{EA18D29F-C927-4970-9909-F2936E39C062}" srcId="{3AEA372F-FE97-4993-86ED-F9C94BEE9F14}" destId="{7B214F90-E333-4C36-893C-8D9788B0A233}" srcOrd="2" destOrd="0" parTransId="{C9ABC8A2-8FD5-4065-ABCA-FF3E3340F2D8}" sibTransId="{F2025E0B-501B-4763-ACFF-C8E36C7D4CDE}"/>
    <dgm:cxn modelId="{08892070-09DE-4BF2-B804-3BD6E9CF2274}" srcId="{055046FA-BB72-411A-BCEF-B9FF4C664426}" destId="{C5B683A4-057D-4DD5-8B3E-CBABB67BAD22}" srcOrd="0" destOrd="0" parTransId="{2D7A1113-A8D0-4574-8624-4C94647174F4}" sibTransId="{25E789B0-0C9B-4DF4-8DFA-4F6103F8EFD0}"/>
    <dgm:cxn modelId="{845798A2-5441-4BEC-B27C-307AE43D927C}" type="presOf" srcId="{7A472D6C-05FB-4584-ACB8-F65C3F2B0C8C}" destId="{5A48B82B-D395-4BD8-9B76-46EE29E05FB6}" srcOrd="0" destOrd="0" presId="urn:microsoft.com/office/officeart/2009/3/layout/HorizontalOrganizationChart"/>
    <dgm:cxn modelId="{7A57E8A3-6501-46EC-80DD-2AE3D8B4FD08}" type="presOf" srcId="{3456CD6D-83DD-4E4C-8F20-1AB9A4B84889}" destId="{5977FECF-F609-4048-BC25-18AB0E68F88B}" srcOrd="0" destOrd="0" presId="urn:microsoft.com/office/officeart/2009/3/layout/HorizontalOrganizationChart"/>
    <dgm:cxn modelId="{2204C1B2-42F1-408D-B6E1-473B2A605F1A}" type="presOf" srcId="{61D21BAF-5A3D-406C-B35A-A6255372B251}" destId="{624248C9-3C83-401C-B852-F23354044E70}" srcOrd="1" destOrd="0" presId="urn:microsoft.com/office/officeart/2009/3/layout/HorizontalOrganizationChart"/>
    <dgm:cxn modelId="{D440B0FA-C754-46B2-9846-95F0ED92030E}" type="presOf" srcId="{7A472D6C-05FB-4584-ACB8-F65C3F2B0C8C}" destId="{669EE15B-B1D0-473B-9B3F-675BE81B098B}" srcOrd="1" destOrd="0" presId="urn:microsoft.com/office/officeart/2009/3/layout/HorizontalOrganizationChart"/>
    <dgm:cxn modelId="{B591385A-0739-4D24-97A3-F9815013A6CA}" type="presOf" srcId="{8F20C12E-C4CA-4460-A053-36A6F46B03FC}" destId="{A378FB35-DF35-4C89-BFE2-328D7402CA99}" srcOrd="0" destOrd="0" presId="urn:microsoft.com/office/officeart/2009/3/layout/HorizontalOrganizationChart"/>
    <dgm:cxn modelId="{C95453F7-2890-4EDA-A8A4-47DC5387E1CB}" srcId="{AC694426-603F-4D1E-863D-0ECF93F5E4DB}" destId="{3959D98C-E09B-4756-AB3F-6AFFB1F85DE7}" srcOrd="0" destOrd="0" parTransId="{DAF66147-43B8-4812-B16F-18E1B2CB7E89}" sibTransId="{F5AFDF6B-7996-4497-89B3-C52DDF8E9618}"/>
    <dgm:cxn modelId="{DB310117-29FC-4C7C-AF37-7823BA4BF785}" type="presOf" srcId="{3579D0F6-D8B7-4E64-8E20-50EE9051D6E8}" destId="{13F8F148-73AE-4F44-B760-7BE846D6543F}" srcOrd="0" destOrd="0" presId="urn:microsoft.com/office/officeart/2009/3/layout/HorizontalOrganizationChart"/>
    <dgm:cxn modelId="{66ED0A09-2DD7-4D80-8A54-BF667E6543FE}" srcId="{08B3E4FD-8A6A-4187-BD71-BF06DDA7B643}" destId="{6A024999-B0E2-44FC-8BD9-58FFEFABEB04}" srcOrd="0" destOrd="0" parTransId="{9AEE05E6-2DAA-4FEB-8F31-492FE49DA3C7}" sibTransId="{8CFD8BFA-8131-4243-B6D8-E957E6841C3C}"/>
    <dgm:cxn modelId="{6B2A72B7-FC2A-4E0F-B128-14B44B0AE7E1}" type="presOf" srcId="{FCA080B5-E8F4-4F6D-BBF4-87E1EC66FA86}" destId="{EA353824-1902-484B-BA87-095B55482ED6}" srcOrd="0" destOrd="0" presId="urn:microsoft.com/office/officeart/2009/3/layout/HorizontalOrganizationChart"/>
    <dgm:cxn modelId="{3941785E-9C91-4EB4-BDE5-DA75D609EFBE}" type="presOf" srcId="{A109174E-51A4-4299-AC84-4853DE815E57}" destId="{8BAD15A0-A00C-4FAA-87C7-145281B7B20A}" srcOrd="0" destOrd="0" presId="urn:microsoft.com/office/officeart/2009/3/layout/HorizontalOrganizationChart"/>
    <dgm:cxn modelId="{F24DEE56-570C-4942-8C15-D149B3ACD840}" type="presOf" srcId="{DE644074-F719-4E67-9010-45B57E6AA680}" destId="{997484CE-32AE-473E-AA78-2F7CA5975884}" srcOrd="0" destOrd="0" presId="urn:microsoft.com/office/officeart/2009/3/layout/HorizontalOrganizationChart"/>
    <dgm:cxn modelId="{3B365330-B91E-465E-B3BF-0938F61F1E6C}" type="presOf" srcId="{826C0270-AB1F-4691-8A79-CA86459EDBC2}" destId="{E19A9E41-4468-40F1-8FDC-AEF4F7B33BE0}" srcOrd="0" destOrd="0" presId="urn:microsoft.com/office/officeart/2009/3/layout/HorizontalOrganizationChart"/>
    <dgm:cxn modelId="{24A9D0DC-6BAA-4649-9A7E-DA31DB14CFF7}" type="presOf" srcId="{CC731A2D-BE3C-40FA-AF2B-E1021A5737F3}" destId="{CDFC5B97-3E67-4543-A1A1-043FE58353FB}" srcOrd="1" destOrd="0" presId="urn:microsoft.com/office/officeart/2009/3/layout/HorizontalOrganizationChart"/>
    <dgm:cxn modelId="{689309FD-D0B4-4697-B016-0F682FA29A82}" type="presOf" srcId="{0AD5C09D-C036-48D9-AAD0-B35CAF72A3C6}" destId="{41D48E86-03C1-43AF-9A1D-7157513BB437}" srcOrd="0" destOrd="0" presId="urn:microsoft.com/office/officeart/2009/3/layout/HorizontalOrganizationChart"/>
    <dgm:cxn modelId="{5A4523C6-23EF-4675-A33B-9125982DE4FB}" type="presOf" srcId="{44066A73-F7EC-4CD3-BC88-35FD3F83B940}" destId="{4194126C-79AE-4A35-B5D4-4F3CEAC7150F}" srcOrd="0" destOrd="0" presId="urn:microsoft.com/office/officeart/2009/3/layout/HorizontalOrganizationChart"/>
    <dgm:cxn modelId="{32837D4F-CB33-42A6-B2E1-18F862C82740}" type="presOf" srcId="{7BAE23C1-0E40-46BA-ACBB-558BF84B0A9D}" destId="{0E818C54-D205-4488-9933-6306826A1209}" srcOrd="0" destOrd="0" presId="urn:microsoft.com/office/officeart/2009/3/layout/HorizontalOrganizationChart"/>
    <dgm:cxn modelId="{E0915905-7BC3-4871-A1CC-B7C15EB4E62E}" srcId="{7B214F90-E333-4C36-893C-8D9788B0A233}" destId="{DBF2007B-F5BE-41E2-A111-187F747F4637}" srcOrd="2" destOrd="0" parTransId="{4D8A64A8-8558-4EA8-8E92-4103FA8BD77A}" sibTransId="{2DAA2818-C779-4955-86F5-00AF139FBABF}"/>
    <dgm:cxn modelId="{F341BCDC-A16C-4C8D-8515-FAE581A86AB8}" type="presOf" srcId="{A109174E-51A4-4299-AC84-4853DE815E57}" destId="{5B4B03AE-7B54-4CCA-821A-01A7B293480A}" srcOrd="1" destOrd="0" presId="urn:microsoft.com/office/officeart/2009/3/layout/HorizontalOrganizationChart"/>
    <dgm:cxn modelId="{C1A015AE-8F08-49BF-9FEF-C9A193712717}" srcId="{F6D59290-6E6E-4657-9923-FF317383A784}" destId="{4354ED74-B1E0-4FC1-8087-CEAD6A2E6AB5}" srcOrd="1" destOrd="0" parTransId="{826C0270-AB1F-4691-8A79-CA86459EDBC2}" sibTransId="{A6448215-80F7-44EA-9AB7-9D68CF870015}"/>
    <dgm:cxn modelId="{2BDA3AC3-C32A-4D1D-A7E2-985A750C355E}" type="presOf" srcId="{E571D707-3FDF-4C26-8BBE-62477D9DAD47}" destId="{69CACDC7-4F74-4A07-96D5-4EAC7F3E9F30}" srcOrd="0" destOrd="0" presId="urn:microsoft.com/office/officeart/2009/3/layout/HorizontalOrganizationChart"/>
    <dgm:cxn modelId="{1DE6E5AA-9354-4A01-80CA-FA80CA84155B}" type="presOf" srcId="{BBC7363A-107F-4273-96C2-2CFB2436DCDE}" destId="{6FCF9E75-66D0-4246-913F-604180030CA3}" srcOrd="0" destOrd="0" presId="urn:microsoft.com/office/officeart/2009/3/layout/HorizontalOrganizationChart"/>
    <dgm:cxn modelId="{C6646D18-80CA-4DEB-9F6B-AE99BE9893EF}" type="presOf" srcId="{7BAE23C1-0E40-46BA-ACBB-558BF84B0A9D}" destId="{A0A25F23-CD6A-42F9-A8FC-207B9F4949D6}" srcOrd="1" destOrd="0" presId="urn:microsoft.com/office/officeart/2009/3/layout/HorizontalOrganizationChart"/>
    <dgm:cxn modelId="{B698221F-C8FA-4E0B-A79B-88BF0B663B03}" srcId="{AB577D11-310A-45C0-B961-BAB8E7388540}" destId="{45504D76-FF46-464E-A904-EFF426D1D5BE}" srcOrd="0" destOrd="0" parTransId="{C26C251C-9772-483A-ABFE-3F373E842C5A}" sibTransId="{C8D49E5F-DAEF-453B-BC3F-F75AF7C94125}"/>
    <dgm:cxn modelId="{7A42E426-C77C-40BC-AA0A-209037C12F56}" srcId="{7BAE23C1-0E40-46BA-ACBB-558BF84B0A9D}" destId="{A109174E-51A4-4299-AC84-4853DE815E57}" srcOrd="0" destOrd="0" parTransId="{712BE5FF-08E8-470B-820A-50B6B6B0340D}" sibTransId="{4CE95E77-E96E-41C1-BCCA-7E766853E647}"/>
    <dgm:cxn modelId="{FADD6D80-80E0-4AA4-AFBD-66A208989DF4}" type="presOf" srcId="{6A024999-B0E2-44FC-8BD9-58FFEFABEB04}" destId="{D35FC59E-82D8-4B80-A484-144BB1B22210}" srcOrd="1" destOrd="0" presId="urn:microsoft.com/office/officeart/2009/3/layout/HorizontalOrganizationChart"/>
    <dgm:cxn modelId="{6E01F33B-942B-4799-B314-48428DFDF5A6}" type="presOf" srcId="{1678B2B5-423D-4A16-9CDC-F9970DF6D938}" destId="{EAE89B57-E660-4544-8D27-E8DDA54D06DB}" srcOrd="1" destOrd="0" presId="urn:microsoft.com/office/officeart/2009/3/layout/HorizontalOrganizationChart"/>
    <dgm:cxn modelId="{6B2B4C7D-9746-4C6C-BA8E-351356C87253}" srcId="{7B214F90-E333-4C36-893C-8D9788B0A233}" destId="{5FA91508-CC8F-4862-A0A7-78218E756BB0}" srcOrd="0" destOrd="0" parTransId="{DBD96DE2-CF17-4DCE-9408-3EE366C6DCFB}" sibTransId="{EE7BC2BC-B504-4CB5-A5FB-DE728D01FEB8}"/>
    <dgm:cxn modelId="{410B4D70-4ACF-44DC-833A-9B0204CD57B6}" type="presOf" srcId="{FF15B484-5B2E-48DF-A7BB-AFDD0C47066A}" destId="{1F7D9645-BAE3-4CF8-881F-7F017808A205}" srcOrd="1" destOrd="0" presId="urn:microsoft.com/office/officeart/2009/3/layout/HorizontalOrganizationChart"/>
    <dgm:cxn modelId="{28050DF8-28F0-424E-9D66-6D561D981A40}" type="presOf" srcId="{8F21D5F6-5E2A-4E47-B5C3-2A2BD933AFB7}" destId="{3AD33DEB-7918-4A28-A1A1-97E57964ED34}" srcOrd="0" destOrd="0" presId="urn:microsoft.com/office/officeart/2009/3/layout/HorizontalOrganizationChart"/>
    <dgm:cxn modelId="{6EFD65C2-B2CA-4AC4-97BD-ACB35AB664D3}" type="presOf" srcId="{F6D59290-6E6E-4657-9923-FF317383A784}" destId="{9CC07AFF-2A24-45BA-AC02-7E59ED9C4A8A}" srcOrd="1" destOrd="0" presId="urn:microsoft.com/office/officeart/2009/3/layout/HorizontalOrganizationChart"/>
    <dgm:cxn modelId="{16299E88-5584-48F5-A97D-AADF8CA2989D}" type="presOf" srcId="{059591A7-6F6F-4E85-824C-8EE5AE96C97A}" destId="{08E14249-BE11-4F30-8B97-8B7AB8E31301}" srcOrd="0" destOrd="0" presId="urn:microsoft.com/office/officeart/2009/3/layout/HorizontalOrganizationChart"/>
    <dgm:cxn modelId="{110E344A-993F-4B86-A178-AACA14C2C3AA}" type="presOf" srcId="{8EB56AF4-3700-4D9A-A1CD-05BEA1EBF297}" destId="{FBAAF082-3DA1-4082-8743-8C99A347D965}" srcOrd="0" destOrd="0" presId="urn:microsoft.com/office/officeart/2009/3/layout/HorizontalOrganizationChart"/>
    <dgm:cxn modelId="{D9AC4E28-B21A-448D-B7AE-68C5D4364A09}" type="presOf" srcId="{AC694426-603F-4D1E-863D-0ECF93F5E4DB}" destId="{931A6BA7-6212-4397-89FA-CACC44A67EAC}" srcOrd="1" destOrd="0" presId="urn:microsoft.com/office/officeart/2009/3/layout/HorizontalOrganizationChart"/>
    <dgm:cxn modelId="{7BC6D169-B7E3-4830-A431-0D7AACC2BEA6}" srcId="{C7613284-3117-4E66-BCE2-8818D52A4EE2}" destId="{08B3E4FD-8A6A-4187-BD71-BF06DDA7B643}" srcOrd="0" destOrd="0" parTransId="{870DFE9A-3135-4CD4-AF24-E0173DE9A04E}" sibTransId="{7E963B6D-791B-4255-B294-A52AEBBCED9A}"/>
    <dgm:cxn modelId="{01466A81-4CFC-405C-9558-49176CC1A808}" type="presOf" srcId="{9D858836-DEEE-42BA-A613-F562AC02B042}" destId="{55F5D41F-56C0-4DCF-919B-077D476EBE25}" srcOrd="0" destOrd="0" presId="urn:microsoft.com/office/officeart/2009/3/layout/HorizontalOrganizationChart"/>
    <dgm:cxn modelId="{9BA6E1B7-FFBA-43D1-8824-47E3193E7505}" srcId="{BBC7363A-107F-4273-96C2-2CFB2436DCDE}" destId="{AB577D11-310A-45C0-B961-BAB8E7388540}" srcOrd="0" destOrd="0" parTransId="{44066A73-F7EC-4CD3-BC88-35FD3F83B940}" sibTransId="{AEB707F4-0C63-4148-B052-A247B870CE26}"/>
    <dgm:cxn modelId="{540FF1E4-7921-4024-956C-54F20A471B71}" type="presOf" srcId="{6DD34822-969B-449B-B7DC-978323E55F63}" destId="{83779C23-407B-4A7D-9FF3-0FA50044D127}" srcOrd="0" destOrd="0" presId="urn:microsoft.com/office/officeart/2009/3/layout/HorizontalOrganizationChart"/>
    <dgm:cxn modelId="{FF36B056-2C09-4DA3-9A8B-AA6080A66E31}" srcId="{09E6690B-1F24-4E82-AC76-934DF330AB39}" destId="{F6D59290-6E6E-4657-9923-FF317383A784}" srcOrd="1" destOrd="0" parTransId="{DE644074-F719-4E67-9010-45B57E6AA680}" sibTransId="{DC5B7180-E3D6-428E-A568-0A02D5326DA0}"/>
    <dgm:cxn modelId="{DF87188A-65DE-4562-9118-3DC496CA84D6}" type="presOf" srcId="{BE0826A5-C0CF-4409-BFE5-B12BD3EA3A13}" destId="{E5B94FD5-03D8-4CF3-828B-E4AAC4F678AA}" srcOrd="0" destOrd="0" presId="urn:microsoft.com/office/officeart/2009/3/layout/HorizontalOrganizationChart"/>
    <dgm:cxn modelId="{077C6710-3B41-4E03-AAC1-2299CE34B2B7}" type="presOf" srcId="{E47480C8-881F-403D-98CC-1F6930B9B15B}" destId="{DCB4AC2C-05CE-4E5D-B907-25E979D640D3}" srcOrd="1" destOrd="0" presId="urn:microsoft.com/office/officeart/2009/3/layout/HorizontalOrganizationChart"/>
    <dgm:cxn modelId="{265CC2CA-1B72-438A-8C5C-7D9D7A6BE424}" srcId="{F6D59290-6E6E-4657-9923-FF317383A784}" destId="{E47480C8-881F-403D-98CC-1F6930B9B15B}" srcOrd="0" destOrd="0" parTransId="{33FB9CAB-A678-43CA-8B7D-BA0650B9C8ED}" sibTransId="{C85D07A8-22E5-4FE4-9147-E1B03C74765D}"/>
    <dgm:cxn modelId="{172CB761-5777-4933-8D74-43FEED874556}" srcId="{09E6690B-1F24-4E82-AC76-934DF330AB39}" destId="{BBC7363A-107F-4273-96C2-2CFB2436DCDE}" srcOrd="0" destOrd="0" parTransId="{C12C4048-8D55-4B65-8AC4-71754DC831B7}" sibTransId="{FCCF52CC-0A4F-40FD-8C96-CE4487A1B647}"/>
    <dgm:cxn modelId="{E4468CED-0CA7-4A34-BD14-2EC94247469D}" srcId="{8278580A-CC6A-442F-91E1-C39092B62CC9}" destId="{75471910-994B-4A1E-8C75-F852115B045D}" srcOrd="1" destOrd="0" parTransId="{78C3D954-FDDB-4291-9CCC-EDDDCC23CB8C}" sibTransId="{6774EEBE-7AD2-4CBB-B152-DBFFA23363D5}"/>
    <dgm:cxn modelId="{D30DADA4-B156-4418-A6BB-5330F3E966A9}" type="presOf" srcId="{08B3E4FD-8A6A-4187-BD71-BF06DDA7B643}" destId="{3C04C7BC-C725-4973-99BA-CD4CD5587EDB}" srcOrd="1" destOrd="0" presId="urn:microsoft.com/office/officeart/2009/3/layout/HorizontalOrganizationChart"/>
    <dgm:cxn modelId="{36B410E2-0716-4F3E-9B65-307B34374763}" srcId="{7A472D6C-05FB-4584-ACB8-F65C3F2B0C8C}" destId="{E4349EDC-E10D-4E0F-B274-FF40511E2F12}" srcOrd="0" destOrd="0" parTransId="{3456CD6D-83DD-4E4C-8F20-1AB9A4B84889}" sibTransId="{518E5BDD-0A6D-4C9E-94BA-DA89A003C2A4}"/>
    <dgm:cxn modelId="{9A6903A3-87A7-4367-B4ED-054977928349}" type="presOf" srcId="{9AEE05E6-2DAA-4FEB-8F31-492FE49DA3C7}" destId="{85198D5D-58A1-4BAB-AE5C-390FB0543E6C}" srcOrd="0" destOrd="0" presId="urn:microsoft.com/office/officeart/2009/3/layout/HorizontalOrganizationChart"/>
    <dgm:cxn modelId="{71A32548-149D-4B12-BB6E-95F947704FE1}" type="presOf" srcId="{EFC95244-08AE-49B1-B95E-09B0284AEC12}" destId="{129BF1AA-4626-4542-A588-34C7A84BB72D}" srcOrd="0" destOrd="0" presId="urn:microsoft.com/office/officeart/2009/3/layout/HorizontalOrganizationChart"/>
    <dgm:cxn modelId="{B662813E-54B8-46CB-BF1C-EDE3C798348A}" srcId="{3F7FBBD2-62FA-4760-A0A3-535360115F7B}" destId="{9D858836-DEEE-42BA-A613-F562AC02B042}" srcOrd="1" destOrd="0" parTransId="{31E72EEC-FA64-4E4D-B752-6F6BACD22D04}" sibTransId="{AAEF0234-CC4F-4D25-894B-9FD7E7C10B4A}"/>
    <dgm:cxn modelId="{7468A563-F582-4DC8-BF0E-17BF81AD2DF0}" type="presOf" srcId="{9517CA93-043C-4FD8-82C8-1D046008D2AB}" destId="{830D7678-9CD3-4F3D-A4FE-F4D7899B7C67}" srcOrd="0" destOrd="0" presId="urn:microsoft.com/office/officeart/2009/3/layout/HorizontalOrganizationChart"/>
    <dgm:cxn modelId="{91E2B6E3-8F01-49FE-9479-048322030638}" type="presOf" srcId="{3AEA372F-FE97-4993-86ED-F9C94BEE9F14}" destId="{8723523F-735C-49BB-B40A-3850682FB073}" srcOrd="0" destOrd="0" presId="urn:microsoft.com/office/officeart/2009/3/layout/HorizontalOrganizationChart"/>
    <dgm:cxn modelId="{5FC659CB-096E-4484-897C-2A4C4A2318D0}" type="presOf" srcId="{055046FA-BB72-411A-BCEF-B9FF4C664426}" destId="{1DA7E153-28FD-4523-A905-2E4B4BA577EF}" srcOrd="1" destOrd="0" presId="urn:microsoft.com/office/officeart/2009/3/layout/HorizontalOrganizationChart"/>
    <dgm:cxn modelId="{20A80E4B-21C2-40AB-AF4E-71A9A91DDC64}" type="presOf" srcId="{5FA91508-CC8F-4862-A0A7-78218E756BB0}" destId="{0B052E42-5C78-49E0-B94C-CD2BABCB937E}" srcOrd="1" destOrd="0" presId="urn:microsoft.com/office/officeart/2009/3/layout/HorizontalOrganizationChart"/>
    <dgm:cxn modelId="{B8C63278-039D-4DEC-8694-7430C651CB2D}" type="presOf" srcId="{AB577D11-310A-45C0-B961-BAB8E7388540}" destId="{C4B5059E-7A34-4A7A-9D34-DAC70B2647C1}" srcOrd="1" destOrd="0" presId="urn:microsoft.com/office/officeart/2009/3/layout/HorizontalOrganizationChart"/>
    <dgm:cxn modelId="{5F29BA84-656A-48A4-8AE4-6EA2365C0DB5}" srcId="{FF15B484-5B2E-48DF-A7BB-AFDD0C47066A}" destId="{AC694426-603F-4D1E-863D-0ECF93F5E4DB}" srcOrd="0" destOrd="0" parTransId="{F0CC8759-8FAD-4492-AA43-66BE7934D6F7}" sibTransId="{55717141-A034-4A79-9D5D-8D1C68997E35}"/>
    <dgm:cxn modelId="{EB90097A-F8C7-436C-AF4D-D935FB9C465C}" srcId="{E4349EDC-E10D-4E0F-B274-FF40511E2F12}" destId="{8EB56AF4-3700-4D9A-A1CD-05BEA1EBF297}" srcOrd="0" destOrd="0" parTransId="{12F7B506-25B5-4D0F-986A-0F6FEE7AB03F}" sibTransId="{7731E0DD-D928-4468-948C-0AB4C8EBD28D}"/>
    <dgm:cxn modelId="{C1DAD74F-D412-4CB9-9424-B88FAD0741D2}" srcId="{1678B2B5-423D-4A16-9CDC-F9970DF6D938}" destId="{730F1566-EA59-4228-9905-95BEBCFCE522}" srcOrd="0" destOrd="0" parTransId="{F3D4E612-D9F5-4B6E-B18F-9823217900A7}" sibTransId="{D7355E32-B093-48EA-98B7-8CC052FDBC71}"/>
    <dgm:cxn modelId="{C60CEBAD-1391-4987-885D-FEC83FACA399}" type="presOf" srcId="{F61B3D0D-0EA1-4EC9-B87F-AC2D916F12AE}" destId="{6828FC79-2C59-41F7-8A0C-BC967E952FA7}" srcOrd="0" destOrd="0" presId="urn:microsoft.com/office/officeart/2009/3/layout/HorizontalOrganizationChart"/>
    <dgm:cxn modelId="{CA042B4A-09A6-41B5-A5FB-B4766F497138}" type="presOf" srcId="{2080CE5D-9162-468A-A0E6-D86FE5A495E0}" destId="{FE2678B3-5D92-4E26-940F-A2B630B0ECD3}" srcOrd="0" destOrd="0" presId="urn:microsoft.com/office/officeart/2009/3/layout/HorizontalOrganizationChart"/>
    <dgm:cxn modelId="{F2E6D98E-3AB2-492B-BFA6-4E192FCF725C}" type="presOf" srcId="{DAF66147-43B8-4812-B16F-18E1B2CB7E89}" destId="{E2DF6B68-7624-4582-BB59-47C8F2832BEA}" srcOrd="0" destOrd="0" presId="urn:microsoft.com/office/officeart/2009/3/layout/HorizontalOrganizationChart"/>
    <dgm:cxn modelId="{8549962E-DF68-4B15-A438-992A30980CE0}" type="presOf" srcId="{730F1566-EA59-4228-9905-95BEBCFCE522}" destId="{8B21EB34-0C0A-43B1-8BE6-2B238EECD2AE}" srcOrd="1" destOrd="0" presId="urn:microsoft.com/office/officeart/2009/3/layout/HorizontalOrganizationChart"/>
    <dgm:cxn modelId="{ADA91BC9-F41B-417C-A823-A840F7D36CA4}" type="presOf" srcId="{78C3D954-FDDB-4291-9CCC-EDDDCC23CB8C}" destId="{7F2F6583-9636-406C-B802-203CBC629D04}" srcOrd="0" destOrd="0" presId="urn:microsoft.com/office/officeart/2009/3/layout/HorizontalOrganizationChart"/>
    <dgm:cxn modelId="{B2E74F89-D3F0-455A-AB52-1EA96C9F132E}" type="presOf" srcId="{7B214F90-E333-4C36-893C-8D9788B0A233}" destId="{95838CB8-239C-4873-AB94-A2451032950B}" srcOrd="1" destOrd="0" presId="urn:microsoft.com/office/officeart/2009/3/layout/HorizontalOrganizationChart"/>
    <dgm:cxn modelId="{B3F45C15-24CE-4FDD-BE6E-E2FCCB8D31F3}" type="presOf" srcId="{712BE5FF-08E8-470B-820A-50B6B6B0340D}" destId="{027C5F92-E191-4568-A84F-FAC855BFFE13}" srcOrd="0" destOrd="0" presId="urn:microsoft.com/office/officeart/2009/3/layout/HorizontalOrganizationChart"/>
    <dgm:cxn modelId="{8916710B-45BB-4AAA-A2F2-18A8339CFF28}" type="presOf" srcId="{4354ED74-B1E0-4FC1-8087-CEAD6A2E6AB5}" destId="{DFD80B0B-383E-43FA-9BF9-7A2FCD9990CD}" srcOrd="0" destOrd="0" presId="urn:microsoft.com/office/officeart/2009/3/layout/HorizontalOrganizationChart"/>
    <dgm:cxn modelId="{9A094161-E5EA-48F6-94BA-0E3B3EDD4EBA}" type="presOf" srcId="{4354ED74-B1E0-4FC1-8087-CEAD6A2E6AB5}" destId="{B570C298-D4B0-4D32-9E14-7943DD461AAF}" srcOrd="1" destOrd="0" presId="urn:microsoft.com/office/officeart/2009/3/layout/HorizontalOrganizationChart"/>
    <dgm:cxn modelId="{CC009248-1987-4250-B77D-D23906CBF2F7}" type="presOf" srcId="{E47480C8-881F-403D-98CC-1F6930B9B15B}" destId="{6251998F-24BE-4962-9FA0-D4009BB077DF}" srcOrd="0" destOrd="0" presId="urn:microsoft.com/office/officeart/2009/3/layout/HorizontalOrganizationChart"/>
    <dgm:cxn modelId="{FC3E342F-1249-4E01-ACF8-649F641E39CD}" type="presOf" srcId="{64010ED0-CB73-4228-8E14-940DDF25A0A0}" destId="{6686F32A-398A-40E9-8340-4DBD8A73C803}" srcOrd="0" destOrd="0" presId="urn:microsoft.com/office/officeart/2009/3/layout/HorizontalOrganizationChart"/>
    <dgm:cxn modelId="{BF6FC7E8-037F-4F87-8396-140E1B5F05DC}" type="presOf" srcId="{310F7D57-D866-43F9-819A-B7DF6D0BC3F4}" destId="{741580FA-5324-455C-8420-B6D9332A0D2F}" srcOrd="0" destOrd="0" presId="urn:microsoft.com/office/officeart/2009/3/layout/HorizontalOrganizationChart"/>
    <dgm:cxn modelId="{26FD2878-F115-4410-B329-0498C7966B28}" type="presOf" srcId="{70D74881-13AE-4F34-A6B4-336E69688713}" destId="{EC077A1C-1542-4886-B88C-36C37437CEFB}" srcOrd="1" destOrd="0" presId="urn:microsoft.com/office/officeart/2009/3/layout/HorizontalOrganizationChart"/>
    <dgm:cxn modelId="{4958222B-931A-42F3-A9A0-AAFEFFB83DD1}" type="presOf" srcId="{055046FA-BB72-411A-BCEF-B9FF4C664426}" destId="{A5AB5BE8-4BC3-4093-9DCE-C8E656FF2906}" srcOrd="0" destOrd="0" presId="urn:microsoft.com/office/officeart/2009/3/layout/HorizontalOrganizationChart"/>
    <dgm:cxn modelId="{48327CF4-FED7-4DF1-B36F-C1FE6AEB0DCE}" srcId="{0D4CF81C-D2E0-460C-86FE-0CB51223EEE3}" destId="{7BAE23C1-0E40-46BA-ACBB-558BF84B0A9D}" srcOrd="0" destOrd="0" parTransId="{8F20C12E-C4CA-4460-A053-36A6F46B03FC}" sibTransId="{0F08DF4A-570E-4CA0-8561-216A62C2683A}"/>
    <dgm:cxn modelId="{D41BCCB3-6FF4-4672-AC0A-9D59D69D40AD}" type="presOf" srcId="{AB577D11-310A-45C0-B961-BAB8E7388540}" destId="{EFEA8175-0E86-4989-A95B-5F04308F03D6}" srcOrd="0" destOrd="0" presId="urn:microsoft.com/office/officeart/2009/3/layout/HorizontalOrganizationChart"/>
    <dgm:cxn modelId="{EC37E56D-792B-4552-BC7B-B6E544E26817}" type="presOf" srcId="{C6DFCD8A-9143-4837-B0E8-8AB14F41CF4A}" destId="{C11CF0EE-AFE4-4042-886F-8B8792CCE308}" srcOrd="0" destOrd="0" presId="urn:microsoft.com/office/officeart/2009/3/layout/HorizontalOrganizationChart"/>
    <dgm:cxn modelId="{92AF2EC9-47ED-44A9-93D2-FE1F33A3FA8E}" type="presParOf" srcId="{2D28DADA-2C5C-4FFF-88E8-127C56E20529}" destId="{64672251-207B-408F-8482-78CBC84046CC}" srcOrd="0" destOrd="0" presId="urn:microsoft.com/office/officeart/2009/3/layout/HorizontalOrganizationChart"/>
    <dgm:cxn modelId="{AE8CF931-7EC5-4765-BB5C-911FF12B331B}" type="presParOf" srcId="{64672251-207B-408F-8482-78CBC84046CC}" destId="{10FAFBB4-369B-41C3-9812-9CB64A31686D}" srcOrd="0" destOrd="0" presId="urn:microsoft.com/office/officeart/2009/3/layout/HorizontalOrganizationChart"/>
    <dgm:cxn modelId="{31FEAD56-6134-45FB-AF3E-7EB3BB602350}" type="presParOf" srcId="{10FAFBB4-369B-41C3-9812-9CB64A31686D}" destId="{1340E8F7-3ACB-485C-9738-0D7CA8F09571}" srcOrd="0" destOrd="0" presId="urn:microsoft.com/office/officeart/2009/3/layout/HorizontalOrganizationChart"/>
    <dgm:cxn modelId="{EC7F06E1-E03E-4FBD-ACB1-E9F047AC418F}" type="presParOf" srcId="{10FAFBB4-369B-41C3-9812-9CB64A31686D}" destId="{2DC12CDF-D5BB-429D-B58E-D62BD437E05C}" srcOrd="1" destOrd="0" presId="urn:microsoft.com/office/officeart/2009/3/layout/HorizontalOrganizationChart"/>
    <dgm:cxn modelId="{1CBF1C7E-0EEA-4344-8202-96B809B92591}" type="presParOf" srcId="{64672251-207B-408F-8482-78CBC84046CC}" destId="{43EB3A9E-CCAE-4588-AEBC-C857E1B182A6}" srcOrd="1" destOrd="0" presId="urn:microsoft.com/office/officeart/2009/3/layout/HorizontalOrganizationChart"/>
    <dgm:cxn modelId="{83D832C9-9348-4B96-A08C-EDFA2C8F4C76}" type="presParOf" srcId="{43EB3A9E-CCAE-4588-AEBC-C857E1B182A6}" destId="{A378FB35-DF35-4C89-BFE2-328D7402CA99}" srcOrd="0" destOrd="0" presId="urn:microsoft.com/office/officeart/2009/3/layout/HorizontalOrganizationChart"/>
    <dgm:cxn modelId="{6C1CD7D9-2C6D-4017-A599-BC575FA9F47A}" type="presParOf" srcId="{43EB3A9E-CCAE-4588-AEBC-C857E1B182A6}" destId="{3205350A-CE04-4E0D-9317-09D265E194BB}" srcOrd="1" destOrd="0" presId="urn:microsoft.com/office/officeart/2009/3/layout/HorizontalOrganizationChart"/>
    <dgm:cxn modelId="{87B15EAC-3598-451B-AC52-C3C78D039EFA}" type="presParOf" srcId="{3205350A-CE04-4E0D-9317-09D265E194BB}" destId="{9FE3BAE8-5F41-441A-AA01-F0DCE9ECEBFD}" srcOrd="0" destOrd="0" presId="urn:microsoft.com/office/officeart/2009/3/layout/HorizontalOrganizationChart"/>
    <dgm:cxn modelId="{F4227097-F5E3-46A6-B3E1-8455B32A0D4F}" type="presParOf" srcId="{9FE3BAE8-5F41-441A-AA01-F0DCE9ECEBFD}" destId="{0E818C54-D205-4488-9933-6306826A1209}" srcOrd="0" destOrd="0" presId="urn:microsoft.com/office/officeart/2009/3/layout/HorizontalOrganizationChart"/>
    <dgm:cxn modelId="{639AC043-CE36-4F3C-A654-3C47A85904DD}" type="presParOf" srcId="{9FE3BAE8-5F41-441A-AA01-F0DCE9ECEBFD}" destId="{A0A25F23-CD6A-42F9-A8FC-207B9F4949D6}" srcOrd="1" destOrd="0" presId="urn:microsoft.com/office/officeart/2009/3/layout/HorizontalOrganizationChart"/>
    <dgm:cxn modelId="{9FFF9682-7C11-4722-B4ED-483D926B2503}" type="presParOf" srcId="{3205350A-CE04-4E0D-9317-09D265E194BB}" destId="{647400B1-1D4F-4728-958D-86D3DA06ED89}" srcOrd="1" destOrd="0" presId="urn:microsoft.com/office/officeart/2009/3/layout/HorizontalOrganizationChart"/>
    <dgm:cxn modelId="{53EF2D23-2D03-4D6B-87E1-5A3CD3440BE1}" type="presParOf" srcId="{647400B1-1D4F-4728-958D-86D3DA06ED89}" destId="{027C5F92-E191-4568-A84F-FAC855BFFE13}" srcOrd="0" destOrd="0" presId="urn:microsoft.com/office/officeart/2009/3/layout/HorizontalOrganizationChart"/>
    <dgm:cxn modelId="{EE950A70-0C5C-4CA0-A1E1-E93AE6733ABD}" type="presParOf" srcId="{647400B1-1D4F-4728-958D-86D3DA06ED89}" destId="{8EDCE469-2EB3-434C-B892-3182B7850F17}" srcOrd="1" destOrd="0" presId="urn:microsoft.com/office/officeart/2009/3/layout/HorizontalOrganizationChart"/>
    <dgm:cxn modelId="{C8AAA303-C6DE-4B96-8519-AF668FD2F555}" type="presParOf" srcId="{8EDCE469-2EB3-434C-B892-3182B7850F17}" destId="{393AD2F7-93C8-4221-9256-22C88F470672}" srcOrd="0" destOrd="0" presId="urn:microsoft.com/office/officeart/2009/3/layout/HorizontalOrganizationChart"/>
    <dgm:cxn modelId="{5B98AA79-9D86-4C60-8F96-D834CE9D5D2C}" type="presParOf" srcId="{393AD2F7-93C8-4221-9256-22C88F470672}" destId="{8BAD15A0-A00C-4FAA-87C7-145281B7B20A}" srcOrd="0" destOrd="0" presId="urn:microsoft.com/office/officeart/2009/3/layout/HorizontalOrganizationChart"/>
    <dgm:cxn modelId="{AAC5C9EE-83A0-4870-A45F-E92F721E2E48}" type="presParOf" srcId="{393AD2F7-93C8-4221-9256-22C88F470672}" destId="{5B4B03AE-7B54-4CCA-821A-01A7B293480A}" srcOrd="1" destOrd="0" presId="urn:microsoft.com/office/officeart/2009/3/layout/HorizontalOrganizationChart"/>
    <dgm:cxn modelId="{A1979C5F-EBA7-4830-8D18-6BF54D99893F}" type="presParOf" srcId="{8EDCE469-2EB3-434C-B892-3182B7850F17}" destId="{58A1CA6D-E2A5-44E2-ADE4-CA94BE6C9C67}" srcOrd="1" destOrd="0" presId="urn:microsoft.com/office/officeart/2009/3/layout/HorizontalOrganizationChart"/>
    <dgm:cxn modelId="{7A36F947-510A-45D8-B8CC-C3107ECD379E}" type="presParOf" srcId="{58A1CA6D-E2A5-44E2-ADE4-CA94BE6C9C67}" destId="{E2C98B87-1E97-4691-B274-4087C94C0350}" srcOrd="0" destOrd="0" presId="urn:microsoft.com/office/officeart/2009/3/layout/HorizontalOrganizationChart"/>
    <dgm:cxn modelId="{2F3E56DC-9140-47DA-AEFC-E1D835B96743}" type="presParOf" srcId="{58A1CA6D-E2A5-44E2-ADE4-CA94BE6C9C67}" destId="{F8B6C169-9DFD-4C98-AC31-5CBCA5BF0034}" srcOrd="1" destOrd="0" presId="urn:microsoft.com/office/officeart/2009/3/layout/HorizontalOrganizationChart"/>
    <dgm:cxn modelId="{0F30AFA1-E4B6-46EC-AADF-497B63CF044C}" type="presParOf" srcId="{F8B6C169-9DFD-4C98-AC31-5CBCA5BF0034}" destId="{01BDCE25-D635-4EB5-BD43-B5AFD4DDC842}" srcOrd="0" destOrd="0" presId="urn:microsoft.com/office/officeart/2009/3/layout/HorizontalOrganizationChart"/>
    <dgm:cxn modelId="{4E053B8E-EB85-49D6-BD38-61FA92CFB478}" type="presParOf" srcId="{01BDCE25-D635-4EB5-BD43-B5AFD4DDC842}" destId="{A5AB5BE8-4BC3-4093-9DCE-C8E656FF2906}" srcOrd="0" destOrd="0" presId="urn:microsoft.com/office/officeart/2009/3/layout/HorizontalOrganizationChart"/>
    <dgm:cxn modelId="{BF8A6B83-40E4-4D64-8044-4D5CE063031B}" type="presParOf" srcId="{01BDCE25-D635-4EB5-BD43-B5AFD4DDC842}" destId="{1DA7E153-28FD-4523-A905-2E4B4BA577EF}" srcOrd="1" destOrd="0" presId="urn:microsoft.com/office/officeart/2009/3/layout/HorizontalOrganizationChart"/>
    <dgm:cxn modelId="{B9C3A278-08B3-4F87-955A-D7F54F34913B}" type="presParOf" srcId="{F8B6C169-9DFD-4C98-AC31-5CBCA5BF0034}" destId="{053A0749-4E4E-49A1-ACB2-E31BC7F4A754}" srcOrd="1" destOrd="0" presId="urn:microsoft.com/office/officeart/2009/3/layout/HorizontalOrganizationChart"/>
    <dgm:cxn modelId="{446F8A7E-3B02-4FF2-934D-2A1BCF78C653}" type="presParOf" srcId="{053A0749-4E4E-49A1-ACB2-E31BC7F4A754}" destId="{C16894D7-C68E-4064-8B4E-A0BD06AA4877}" srcOrd="0" destOrd="0" presId="urn:microsoft.com/office/officeart/2009/3/layout/HorizontalOrganizationChart"/>
    <dgm:cxn modelId="{B49D0E2B-4743-4937-8461-A1B54B20034A}" type="presParOf" srcId="{053A0749-4E4E-49A1-ACB2-E31BC7F4A754}" destId="{4E56FEA9-CCAB-40AE-9459-88D3A85CD126}" srcOrd="1" destOrd="0" presId="urn:microsoft.com/office/officeart/2009/3/layout/HorizontalOrganizationChart"/>
    <dgm:cxn modelId="{2B15D6FC-2D88-4E6C-9BEE-4DD6AA183610}" type="presParOf" srcId="{4E56FEA9-CCAB-40AE-9459-88D3A85CD126}" destId="{4A148394-0C42-4377-9DB2-996B6336EF35}" srcOrd="0" destOrd="0" presId="urn:microsoft.com/office/officeart/2009/3/layout/HorizontalOrganizationChart"/>
    <dgm:cxn modelId="{527FF70A-7FA1-43D3-BEC2-8CD6F9BDB73A}" type="presParOf" srcId="{4A148394-0C42-4377-9DB2-996B6336EF35}" destId="{F9AFABF1-B575-4503-99FE-DB436A66877C}" srcOrd="0" destOrd="0" presId="urn:microsoft.com/office/officeart/2009/3/layout/HorizontalOrganizationChart"/>
    <dgm:cxn modelId="{6ECEAB95-28BF-4D5D-88F6-AC3CC6CE4CFF}" type="presParOf" srcId="{4A148394-0C42-4377-9DB2-996B6336EF35}" destId="{F477AE3A-EC79-49F2-AD8B-AA8D8F7EEEDC}" srcOrd="1" destOrd="0" presId="urn:microsoft.com/office/officeart/2009/3/layout/HorizontalOrganizationChart"/>
    <dgm:cxn modelId="{97FAD5F4-D233-4668-A47A-72DABAAF91E7}" type="presParOf" srcId="{4E56FEA9-CCAB-40AE-9459-88D3A85CD126}" destId="{E003479D-9C40-45C1-A9C1-1A8B66DFD70F}" srcOrd="1" destOrd="0" presId="urn:microsoft.com/office/officeart/2009/3/layout/HorizontalOrganizationChart"/>
    <dgm:cxn modelId="{9F9006D4-7A44-4B34-9456-39C216D6D198}" type="presParOf" srcId="{4E56FEA9-CCAB-40AE-9459-88D3A85CD126}" destId="{3C3E402E-EF13-40AB-BD72-3A0F0F109926}" srcOrd="2" destOrd="0" presId="urn:microsoft.com/office/officeart/2009/3/layout/HorizontalOrganizationChart"/>
    <dgm:cxn modelId="{3D023852-ADAB-4C92-9F8F-30875B8CDA82}" type="presParOf" srcId="{F8B6C169-9DFD-4C98-AC31-5CBCA5BF0034}" destId="{52A58874-D319-4732-8B75-50E31DDB412F}" srcOrd="2" destOrd="0" presId="urn:microsoft.com/office/officeart/2009/3/layout/HorizontalOrganizationChart"/>
    <dgm:cxn modelId="{0788FD73-5110-48EA-B3E1-ABE35B90D1F3}" type="presParOf" srcId="{8EDCE469-2EB3-434C-B892-3182B7850F17}" destId="{988FDCB5-4E95-473A-BAAD-25F5BBB42DDA}" srcOrd="2" destOrd="0" presId="urn:microsoft.com/office/officeart/2009/3/layout/HorizontalOrganizationChart"/>
    <dgm:cxn modelId="{6334ACBA-9D4F-4461-B4A7-DB4480EB0CAF}" type="presParOf" srcId="{647400B1-1D4F-4728-958D-86D3DA06ED89}" destId="{CCBCCC17-0962-4712-8A70-F079079D4259}" srcOrd="2" destOrd="0" presId="urn:microsoft.com/office/officeart/2009/3/layout/HorizontalOrganizationChart"/>
    <dgm:cxn modelId="{30AD2795-22CB-4C66-A29E-754441F536E6}" type="presParOf" srcId="{647400B1-1D4F-4728-958D-86D3DA06ED89}" destId="{8843E986-BCD4-42D0-9E28-A1CB366F9BA6}" srcOrd="3" destOrd="0" presId="urn:microsoft.com/office/officeart/2009/3/layout/HorizontalOrganizationChart"/>
    <dgm:cxn modelId="{749408E5-7204-492D-ABB1-F1819F08E400}" type="presParOf" srcId="{8843E986-BCD4-42D0-9E28-A1CB366F9BA6}" destId="{D8077599-4AAF-499A-8BAA-701024B35611}" srcOrd="0" destOrd="0" presId="urn:microsoft.com/office/officeart/2009/3/layout/HorizontalOrganizationChart"/>
    <dgm:cxn modelId="{2F69AD51-F883-4D1A-839E-C0D4F02D46CE}" type="presParOf" srcId="{D8077599-4AAF-499A-8BAA-701024B35611}" destId="{8723523F-735C-49BB-B40A-3850682FB073}" srcOrd="0" destOrd="0" presId="urn:microsoft.com/office/officeart/2009/3/layout/HorizontalOrganizationChart"/>
    <dgm:cxn modelId="{079ADE35-C56E-4F73-B005-EACA121D6B96}" type="presParOf" srcId="{D8077599-4AAF-499A-8BAA-701024B35611}" destId="{67C633E5-FA16-4116-A126-77B1A8F78769}" srcOrd="1" destOrd="0" presId="urn:microsoft.com/office/officeart/2009/3/layout/HorizontalOrganizationChart"/>
    <dgm:cxn modelId="{8EF527E9-A9CC-47EC-AC48-9B076ABFF4C5}" type="presParOf" srcId="{8843E986-BCD4-42D0-9E28-A1CB366F9BA6}" destId="{AB04FD49-BB22-4842-B4EF-A2640B7ED4B7}" srcOrd="1" destOrd="0" presId="urn:microsoft.com/office/officeart/2009/3/layout/HorizontalOrganizationChart"/>
    <dgm:cxn modelId="{3BC13123-BB35-450B-AF56-ABE6313F93BD}" type="presParOf" srcId="{AB04FD49-BB22-4842-B4EF-A2640B7ED4B7}" destId="{49A4BE0E-8CF5-4AF3-A316-DDB398FF509D}" srcOrd="0" destOrd="0" presId="urn:microsoft.com/office/officeart/2009/3/layout/HorizontalOrganizationChart"/>
    <dgm:cxn modelId="{FD49A815-AE74-4914-ACC5-E84409B5316B}" type="presParOf" srcId="{AB04FD49-BB22-4842-B4EF-A2640B7ED4B7}" destId="{58B9A02B-81C3-44DE-8E32-AF4E3B7CFFE2}" srcOrd="1" destOrd="0" presId="urn:microsoft.com/office/officeart/2009/3/layout/HorizontalOrganizationChart"/>
    <dgm:cxn modelId="{83C8F640-805F-403C-B7C2-7372446E250B}" type="presParOf" srcId="{58B9A02B-81C3-44DE-8E32-AF4E3B7CFFE2}" destId="{75C0115D-B88A-405C-BA8E-894B2CA179FE}" srcOrd="0" destOrd="0" presId="urn:microsoft.com/office/officeart/2009/3/layout/HorizontalOrganizationChart"/>
    <dgm:cxn modelId="{EAD5318B-04B0-4A74-B26C-3895261770F0}" type="presParOf" srcId="{75C0115D-B88A-405C-BA8E-894B2CA179FE}" destId="{3A3345B9-890A-409B-92BD-EADBB3FF2DDD}" srcOrd="0" destOrd="0" presId="urn:microsoft.com/office/officeart/2009/3/layout/HorizontalOrganizationChart"/>
    <dgm:cxn modelId="{5A0D36AE-8C02-4482-908C-3FABE44D047E}" type="presParOf" srcId="{75C0115D-B88A-405C-BA8E-894B2CA179FE}" destId="{A1F9AE6C-2AFF-4314-982D-CC70439259E6}" srcOrd="1" destOrd="0" presId="urn:microsoft.com/office/officeart/2009/3/layout/HorizontalOrganizationChart"/>
    <dgm:cxn modelId="{10432B70-5CDA-4959-BD86-DCEFD031588A}" type="presParOf" srcId="{58B9A02B-81C3-44DE-8E32-AF4E3B7CFFE2}" destId="{B2B5B66A-FE86-4960-BB6D-F95FB24B10D1}" srcOrd="1" destOrd="0" presId="urn:microsoft.com/office/officeart/2009/3/layout/HorizontalOrganizationChart"/>
    <dgm:cxn modelId="{0575154F-9121-4500-A14A-9B0C8473256B}" type="presParOf" srcId="{58B9A02B-81C3-44DE-8E32-AF4E3B7CFFE2}" destId="{D4AB225C-C00C-4CE8-8766-D4D6431A8283}" srcOrd="2" destOrd="0" presId="urn:microsoft.com/office/officeart/2009/3/layout/HorizontalOrganizationChart"/>
    <dgm:cxn modelId="{5023DEFC-6ED8-40D8-AA2F-662AA90A5DA8}" type="presParOf" srcId="{AB04FD49-BB22-4842-B4EF-A2640B7ED4B7}" destId="{C22F4C95-7D2E-4F52-805F-72FD9D264088}" srcOrd="2" destOrd="0" presId="urn:microsoft.com/office/officeart/2009/3/layout/HorizontalOrganizationChart"/>
    <dgm:cxn modelId="{C3931B7C-D457-4D5D-A1F1-C28E1E08ED5A}" type="presParOf" srcId="{AB04FD49-BB22-4842-B4EF-A2640B7ED4B7}" destId="{9E017E10-D00B-4E4B-B2DB-5ECF5648D5EC}" srcOrd="3" destOrd="0" presId="urn:microsoft.com/office/officeart/2009/3/layout/HorizontalOrganizationChart"/>
    <dgm:cxn modelId="{4E223465-AF52-4403-B118-41A583987ECE}" type="presParOf" srcId="{9E017E10-D00B-4E4B-B2DB-5ECF5648D5EC}" destId="{8364E940-D9FC-4621-9338-34F140ED9732}" srcOrd="0" destOrd="0" presId="urn:microsoft.com/office/officeart/2009/3/layout/HorizontalOrganizationChart"/>
    <dgm:cxn modelId="{08AF2999-34FD-4A63-B8AA-369B20AC68EA}" type="presParOf" srcId="{8364E940-D9FC-4621-9338-34F140ED9732}" destId="{C5A113EF-3493-482B-B4D1-2F818589F1F3}" srcOrd="0" destOrd="0" presId="urn:microsoft.com/office/officeart/2009/3/layout/HorizontalOrganizationChart"/>
    <dgm:cxn modelId="{F8AFC706-69F9-4BD8-9D8C-9FB0B6927F8B}" type="presParOf" srcId="{8364E940-D9FC-4621-9338-34F140ED9732}" destId="{624248C9-3C83-401C-B852-F23354044E70}" srcOrd="1" destOrd="0" presId="urn:microsoft.com/office/officeart/2009/3/layout/HorizontalOrganizationChart"/>
    <dgm:cxn modelId="{6848C017-FF13-4B4F-90E5-0F430BA19994}" type="presParOf" srcId="{9E017E10-D00B-4E4B-B2DB-5ECF5648D5EC}" destId="{37AA12E9-CD54-40A0-A817-A773CC959F09}" srcOrd="1" destOrd="0" presId="urn:microsoft.com/office/officeart/2009/3/layout/HorizontalOrganizationChart"/>
    <dgm:cxn modelId="{980C1FFF-8CB3-41DF-BD0D-D512979287B1}" type="presParOf" srcId="{9E017E10-D00B-4E4B-B2DB-5ECF5648D5EC}" destId="{6AADB9F3-8029-474B-B71C-28EB3001CA9C}" srcOrd="2" destOrd="0" presId="urn:microsoft.com/office/officeart/2009/3/layout/HorizontalOrganizationChart"/>
    <dgm:cxn modelId="{332E3F6E-DC05-48E5-A806-3FF644C151DA}" type="presParOf" srcId="{AB04FD49-BB22-4842-B4EF-A2640B7ED4B7}" destId="{960DBD29-B588-4799-B5F0-9C9F11594C65}" srcOrd="4" destOrd="0" presId="urn:microsoft.com/office/officeart/2009/3/layout/HorizontalOrganizationChart"/>
    <dgm:cxn modelId="{733A6868-4885-4E0B-9DE2-63B14914E66D}" type="presParOf" srcId="{AB04FD49-BB22-4842-B4EF-A2640B7ED4B7}" destId="{56349F80-A1C8-4478-8470-E058359B7A87}" srcOrd="5" destOrd="0" presId="urn:microsoft.com/office/officeart/2009/3/layout/HorizontalOrganizationChart"/>
    <dgm:cxn modelId="{9AB515DB-1108-46EE-8CB0-2762242684FB}" type="presParOf" srcId="{56349F80-A1C8-4478-8470-E058359B7A87}" destId="{2811D560-7A6B-4306-85EB-30025ACF164A}" srcOrd="0" destOrd="0" presId="urn:microsoft.com/office/officeart/2009/3/layout/HorizontalOrganizationChart"/>
    <dgm:cxn modelId="{01333D11-95EA-4FEB-A2E9-B4E7E0C83AA4}" type="presParOf" srcId="{2811D560-7A6B-4306-85EB-30025ACF164A}" destId="{2491CE6D-4410-4C45-9CBA-714BDA47E67C}" srcOrd="0" destOrd="0" presId="urn:microsoft.com/office/officeart/2009/3/layout/HorizontalOrganizationChart"/>
    <dgm:cxn modelId="{6550E9E1-D18D-4D09-8D9D-81A0D7DC2A14}" type="presParOf" srcId="{2811D560-7A6B-4306-85EB-30025ACF164A}" destId="{95838CB8-239C-4873-AB94-A2451032950B}" srcOrd="1" destOrd="0" presId="urn:microsoft.com/office/officeart/2009/3/layout/HorizontalOrganizationChart"/>
    <dgm:cxn modelId="{F2EBF7E7-02A9-4438-8D8E-1B6AFDBE518A}" type="presParOf" srcId="{56349F80-A1C8-4478-8470-E058359B7A87}" destId="{0BC9565E-561C-4F2D-8334-A3E47323F841}" srcOrd="1" destOrd="0" presId="urn:microsoft.com/office/officeart/2009/3/layout/HorizontalOrganizationChart"/>
    <dgm:cxn modelId="{9D506523-64C2-44CD-9115-BEBD909EE8FB}" type="presParOf" srcId="{0BC9565E-561C-4F2D-8334-A3E47323F841}" destId="{AB9E9324-04C0-4E57-991F-C2EA61E921A4}" srcOrd="0" destOrd="0" presId="urn:microsoft.com/office/officeart/2009/3/layout/HorizontalOrganizationChart"/>
    <dgm:cxn modelId="{06B5FC12-EAF6-46A0-BA41-A7A719B08102}" type="presParOf" srcId="{0BC9565E-561C-4F2D-8334-A3E47323F841}" destId="{D4C1AAEB-15E1-4578-A3F8-DFE2F27EE308}" srcOrd="1" destOrd="0" presId="urn:microsoft.com/office/officeart/2009/3/layout/HorizontalOrganizationChart"/>
    <dgm:cxn modelId="{1975A622-BEE6-4EAC-8630-857AF3473B70}" type="presParOf" srcId="{D4C1AAEB-15E1-4578-A3F8-DFE2F27EE308}" destId="{CFDAE1E3-10FC-40AC-B87B-2DB837E106EA}" srcOrd="0" destOrd="0" presId="urn:microsoft.com/office/officeart/2009/3/layout/HorizontalOrganizationChart"/>
    <dgm:cxn modelId="{61148A05-1F6D-4A5D-A284-506B2530245F}" type="presParOf" srcId="{CFDAE1E3-10FC-40AC-B87B-2DB837E106EA}" destId="{5172F61F-096B-4776-B9CE-F63A916D123C}" srcOrd="0" destOrd="0" presId="urn:microsoft.com/office/officeart/2009/3/layout/HorizontalOrganizationChart"/>
    <dgm:cxn modelId="{822C571B-98C5-467B-AB12-8899DACA82D1}" type="presParOf" srcId="{CFDAE1E3-10FC-40AC-B87B-2DB837E106EA}" destId="{0B052E42-5C78-49E0-B94C-CD2BABCB937E}" srcOrd="1" destOrd="0" presId="urn:microsoft.com/office/officeart/2009/3/layout/HorizontalOrganizationChart"/>
    <dgm:cxn modelId="{81182D28-EFF0-4BED-8BAE-35994783789E}" type="presParOf" srcId="{D4C1AAEB-15E1-4578-A3F8-DFE2F27EE308}" destId="{DDF79BCF-30BF-4307-B397-E2D603024B88}" srcOrd="1" destOrd="0" presId="urn:microsoft.com/office/officeart/2009/3/layout/HorizontalOrganizationChart"/>
    <dgm:cxn modelId="{8F4BAF0B-FE1F-40AC-A3C6-3EEC64A2C2BE}" type="presParOf" srcId="{D4C1AAEB-15E1-4578-A3F8-DFE2F27EE308}" destId="{81C84701-7760-41B9-9B26-53F3BB9593A9}" srcOrd="2" destOrd="0" presId="urn:microsoft.com/office/officeart/2009/3/layout/HorizontalOrganizationChart"/>
    <dgm:cxn modelId="{7BB9DE32-D7AB-4862-84D9-29EC5EE8B906}" type="presParOf" srcId="{0BC9565E-561C-4F2D-8334-A3E47323F841}" destId="{E5B94FD5-03D8-4CF3-828B-E4AAC4F678AA}" srcOrd="2" destOrd="0" presId="urn:microsoft.com/office/officeart/2009/3/layout/HorizontalOrganizationChart"/>
    <dgm:cxn modelId="{3120F0E2-1411-4CF4-BE20-975E0F91A9BA}" type="presParOf" srcId="{0BC9565E-561C-4F2D-8334-A3E47323F841}" destId="{9B28D38F-F1CD-463A-8307-C96C74A66827}" srcOrd="3" destOrd="0" presId="urn:microsoft.com/office/officeart/2009/3/layout/HorizontalOrganizationChart"/>
    <dgm:cxn modelId="{61588566-0214-4DC0-ADA7-7592A85C244F}" type="presParOf" srcId="{9B28D38F-F1CD-463A-8307-C96C74A66827}" destId="{DF1B6D31-8557-4547-B70B-0696BEA299C8}" srcOrd="0" destOrd="0" presId="urn:microsoft.com/office/officeart/2009/3/layout/HorizontalOrganizationChart"/>
    <dgm:cxn modelId="{C950CAE4-AD28-45A0-9C1E-7AA51F290C87}" type="presParOf" srcId="{DF1B6D31-8557-4547-B70B-0696BEA299C8}" destId="{7E8C5B8D-DFBD-4460-8683-905EC31836A8}" srcOrd="0" destOrd="0" presId="urn:microsoft.com/office/officeart/2009/3/layout/HorizontalOrganizationChart"/>
    <dgm:cxn modelId="{9CBCBD32-67C4-46DD-91F3-832B40F77585}" type="presParOf" srcId="{DF1B6D31-8557-4547-B70B-0696BEA299C8}" destId="{CDFC5B97-3E67-4543-A1A1-043FE58353FB}" srcOrd="1" destOrd="0" presId="urn:microsoft.com/office/officeart/2009/3/layout/HorizontalOrganizationChart"/>
    <dgm:cxn modelId="{C87DB863-3E71-4DDA-BB26-7DEBEAC177DD}" type="presParOf" srcId="{9B28D38F-F1CD-463A-8307-C96C74A66827}" destId="{6C3A0510-6495-47EE-9931-438E14F932B2}" srcOrd="1" destOrd="0" presId="urn:microsoft.com/office/officeart/2009/3/layout/HorizontalOrganizationChart"/>
    <dgm:cxn modelId="{93013DBE-0BE9-4110-95A7-801272795786}" type="presParOf" srcId="{9B28D38F-F1CD-463A-8307-C96C74A66827}" destId="{1CF8A0F3-09E8-43D1-9990-80BEB0AB3B7F}" srcOrd="2" destOrd="0" presId="urn:microsoft.com/office/officeart/2009/3/layout/HorizontalOrganizationChart"/>
    <dgm:cxn modelId="{4E1B1AE9-8908-40EA-903C-BD20B95D621B}" type="presParOf" srcId="{0BC9565E-561C-4F2D-8334-A3E47323F841}" destId="{AC1AE77F-6C6C-4287-A188-BD64C690761B}" srcOrd="4" destOrd="0" presId="urn:microsoft.com/office/officeart/2009/3/layout/HorizontalOrganizationChart"/>
    <dgm:cxn modelId="{E0B9BC10-7D24-46BE-A3F6-CD1A835F7707}" type="presParOf" srcId="{0BC9565E-561C-4F2D-8334-A3E47323F841}" destId="{7EE0EBD9-7280-4127-AA71-94EFF46B58B4}" srcOrd="5" destOrd="0" presId="urn:microsoft.com/office/officeart/2009/3/layout/HorizontalOrganizationChart"/>
    <dgm:cxn modelId="{22D608D0-02C8-4034-9AAC-79C6E6F1A291}" type="presParOf" srcId="{7EE0EBD9-7280-4127-AA71-94EFF46B58B4}" destId="{F26EA228-7298-4939-9DF1-F6FEDEF3C52E}" srcOrd="0" destOrd="0" presId="urn:microsoft.com/office/officeart/2009/3/layout/HorizontalOrganizationChart"/>
    <dgm:cxn modelId="{4766BAF0-CF69-4380-A322-F40C9D3D5D41}" type="presParOf" srcId="{F26EA228-7298-4939-9DF1-F6FEDEF3C52E}" destId="{5A3CC3A5-3883-4BF4-B7EF-F306D3640EC6}" srcOrd="0" destOrd="0" presId="urn:microsoft.com/office/officeart/2009/3/layout/HorizontalOrganizationChart"/>
    <dgm:cxn modelId="{1E837C07-63B6-423A-958B-55FA760BA292}" type="presParOf" srcId="{F26EA228-7298-4939-9DF1-F6FEDEF3C52E}" destId="{BF4014F0-A528-4475-99FE-8551A2202124}" srcOrd="1" destOrd="0" presId="urn:microsoft.com/office/officeart/2009/3/layout/HorizontalOrganizationChart"/>
    <dgm:cxn modelId="{05D0BC18-2155-49CB-9727-3934CA82193B}" type="presParOf" srcId="{7EE0EBD9-7280-4127-AA71-94EFF46B58B4}" destId="{C44C643D-D821-4F64-A9CC-50FC1FB61C64}" srcOrd="1" destOrd="0" presId="urn:microsoft.com/office/officeart/2009/3/layout/HorizontalOrganizationChart"/>
    <dgm:cxn modelId="{04C8D3C8-F52F-40E5-86E9-B66A26F9F4E9}" type="presParOf" srcId="{7EE0EBD9-7280-4127-AA71-94EFF46B58B4}" destId="{46B18782-5C0D-43D3-9A4C-C3255C1BC176}" srcOrd="2" destOrd="0" presId="urn:microsoft.com/office/officeart/2009/3/layout/HorizontalOrganizationChart"/>
    <dgm:cxn modelId="{686DB05D-7916-4BB7-BAF8-F95807E97031}" type="presParOf" srcId="{56349F80-A1C8-4478-8470-E058359B7A87}" destId="{2843D50A-55FE-4784-ABD2-A48583EE2AAB}" srcOrd="2" destOrd="0" presId="urn:microsoft.com/office/officeart/2009/3/layout/HorizontalOrganizationChart"/>
    <dgm:cxn modelId="{62579F69-56BA-49DA-A504-F14914F81B77}" type="presParOf" srcId="{AB04FD49-BB22-4842-B4EF-A2640B7ED4B7}" destId="{C11CF0EE-AFE4-4042-886F-8B8792CCE308}" srcOrd="6" destOrd="0" presId="urn:microsoft.com/office/officeart/2009/3/layout/HorizontalOrganizationChart"/>
    <dgm:cxn modelId="{5FB6FA43-E37B-48B6-A5AD-174DA87978E0}" type="presParOf" srcId="{AB04FD49-BB22-4842-B4EF-A2640B7ED4B7}" destId="{6E66817E-F0BD-42EC-AC76-9C19DEE1F32D}" srcOrd="7" destOrd="0" presId="urn:microsoft.com/office/officeart/2009/3/layout/HorizontalOrganizationChart"/>
    <dgm:cxn modelId="{619B9DFE-7358-4DBE-AB73-F472BE2E77FC}" type="presParOf" srcId="{6E66817E-F0BD-42EC-AC76-9C19DEE1F32D}" destId="{B8A782D0-215F-478E-8335-4B2BD19FFAC2}" srcOrd="0" destOrd="0" presId="urn:microsoft.com/office/officeart/2009/3/layout/HorizontalOrganizationChart"/>
    <dgm:cxn modelId="{5A630092-48E4-4487-880A-49115491CD2E}" type="presParOf" srcId="{B8A782D0-215F-478E-8335-4B2BD19FFAC2}" destId="{EFD32483-2633-4E3D-8E4B-0FD089B94D05}" srcOrd="0" destOrd="0" presId="urn:microsoft.com/office/officeart/2009/3/layout/HorizontalOrganizationChart"/>
    <dgm:cxn modelId="{7350BFF5-A000-4FF6-8C56-1CC07FE1DB7C}" type="presParOf" srcId="{B8A782D0-215F-478E-8335-4B2BD19FFAC2}" destId="{EC077A1C-1542-4886-B88C-36C37437CEFB}" srcOrd="1" destOrd="0" presId="urn:microsoft.com/office/officeart/2009/3/layout/HorizontalOrganizationChart"/>
    <dgm:cxn modelId="{99743DE9-EFF9-4D89-9DB1-32A7D3CB3C72}" type="presParOf" srcId="{6E66817E-F0BD-42EC-AC76-9C19DEE1F32D}" destId="{1D55A35E-11BC-4B20-981D-BD0D1F650760}" srcOrd="1" destOrd="0" presId="urn:microsoft.com/office/officeart/2009/3/layout/HorizontalOrganizationChart"/>
    <dgm:cxn modelId="{FBDF7EC3-A00E-417E-8C2E-35AA84F6FB0A}" type="presParOf" srcId="{1D55A35E-11BC-4B20-981D-BD0D1F650760}" destId="{1A3ABF75-26DE-4AA9-827B-1B282A93D39E}" srcOrd="0" destOrd="0" presId="urn:microsoft.com/office/officeart/2009/3/layout/HorizontalOrganizationChart"/>
    <dgm:cxn modelId="{82E3D7C6-D16C-41B8-B8BD-EE7A669CDECC}" type="presParOf" srcId="{1D55A35E-11BC-4B20-981D-BD0D1F650760}" destId="{93ED19CE-A616-448C-AEAA-8E2A245EF40D}" srcOrd="1" destOrd="0" presId="urn:microsoft.com/office/officeart/2009/3/layout/HorizontalOrganizationChart"/>
    <dgm:cxn modelId="{D70EB69D-79BF-4EEC-9CE9-749E0BF384AA}" type="presParOf" srcId="{93ED19CE-A616-448C-AEAA-8E2A245EF40D}" destId="{CAB3E889-4C8E-4740-9274-9C11C1EF37E9}" srcOrd="0" destOrd="0" presId="urn:microsoft.com/office/officeart/2009/3/layout/HorizontalOrganizationChart"/>
    <dgm:cxn modelId="{5299DA80-527C-423D-B4D3-EE0F7EC1AAF5}" type="presParOf" srcId="{CAB3E889-4C8E-4740-9274-9C11C1EF37E9}" destId="{EA353824-1902-484B-BA87-095B55482ED6}" srcOrd="0" destOrd="0" presId="urn:microsoft.com/office/officeart/2009/3/layout/HorizontalOrganizationChart"/>
    <dgm:cxn modelId="{1A4259A7-779F-4206-A82E-E3688A98F73E}" type="presParOf" srcId="{CAB3E889-4C8E-4740-9274-9C11C1EF37E9}" destId="{5BD9E22D-4C37-43B2-90B5-A5E2D080B999}" srcOrd="1" destOrd="0" presId="urn:microsoft.com/office/officeart/2009/3/layout/HorizontalOrganizationChart"/>
    <dgm:cxn modelId="{A3D57485-EEA9-4E9F-A125-99C58259EACA}" type="presParOf" srcId="{93ED19CE-A616-448C-AEAA-8E2A245EF40D}" destId="{6A679CE7-E977-4007-A0E9-052C2CF5751A}" srcOrd="1" destOrd="0" presId="urn:microsoft.com/office/officeart/2009/3/layout/HorizontalOrganizationChart"/>
    <dgm:cxn modelId="{C54EE6EF-94D9-4E57-9EDD-0DDCD9A771CE}" type="presParOf" srcId="{93ED19CE-A616-448C-AEAA-8E2A245EF40D}" destId="{4C4A3F8D-6F6B-4B14-B4E4-212C352D4D2F}" srcOrd="2" destOrd="0" presId="urn:microsoft.com/office/officeart/2009/3/layout/HorizontalOrganizationChart"/>
    <dgm:cxn modelId="{4A0BE1E5-9898-41F3-96F0-6D59B8DEEF89}" type="presParOf" srcId="{6E66817E-F0BD-42EC-AC76-9C19DEE1F32D}" destId="{2E82F40A-1A4C-4A11-A29C-0F72E91BA662}" srcOrd="2" destOrd="0" presId="urn:microsoft.com/office/officeart/2009/3/layout/HorizontalOrganizationChart"/>
    <dgm:cxn modelId="{D4AC3633-17D3-44C2-97BD-E799854DAE29}" type="presParOf" srcId="{8843E986-BCD4-42D0-9E28-A1CB366F9BA6}" destId="{2CCE7154-8D9D-4649-A3AE-7CC6A2C37BAF}" srcOrd="2" destOrd="0" presId="urn:microsoft.com/office/officeart/2009/3/layout/HorizontalOrganizationChart"/>
    <dgm:cxn modelId="{2AADF622-5AD8-4D14-8911-C4C4C1B25A02}" type="presParOf" srcId="{3205350A-CE04-4E0D-9317-09D265E194BB}" destId="{9D936350-FD08-4B22-A0C1-97372F449B89}" srcOrd="2" destOrd="0" presId="urn:microsoft.com/office/officeart/2009/3/layout/HorizontalOrganizationChart"/>
    <dgm:cxn modelId="{9CB39577-715F-419E-8027-530A46B80916}" type="presParOf" srcId="{43EB3A9E-CCAE-4588-AEBC-C857E1B182A6}" destId="{FE2678B3-5D92-4E26-940F-A2B630B0ECD3}" srcOrd="2" destOrd="0" presId="urn:microsoft.com/office/officeart/2009/3/layout/HorizontalOrganizationChart"/>
    <dgm:cxn modelId="{9857A3DD-A14D-4758-B262-52D8B3B66118}" type="presParOf" srcId="{43EB3A9E-CCAE-4588-AEBC-C857E1B182A6}" destId="{66C39F06-6838-4FFB-8737-3BFD1DE850AC}" srcOrd="3" destOrd="0" presId="urn:microsoft.com/office/officeart/2009/3/layout/HorizontalOrganizationChart"/>
    <dgm:cxn modelId="{A597B726-0981-43ED-8668-DF65B5BBF10C}" type="presParOf" srcId="{66C39F06-6838-4FFB-8737-3BFD1DE850AC}" destId="{570A6530-D1BB-4CAE-8442-25C7E8A0DA4E}" srcOrd="0" destOrd="0" presId="urn:microsoft.com/office/officeart/2009/3/layout/HorizontalOrganizationChart"/>
    <dgm:cxn modelId="{859CE0A3-F0B4-4B7A-9BDA-71E376F7F2D3}" type="presParOf" srcId="{570A6530-D1BB-4CAE-8442-25C7E8A0DA4E}" destId="{69CACDC7-4F74-4A07-96D5-4EAC7F3E9F30}" srcOrd="0" destOrd="0" presId="urn:microsoft.com/office/officeart/2009/3/layout/HorizontalOrganizationChart"/>
    <dgm:cxn modelId="{43A0EA2B-5460-4C36-BCE7-9580F9ABAC9F}" type="presParOf" srcId="{570A6530-D1BB-4CAE-8442-25C7E8A0DA4E}" destId="{4E5A9177-9E6B-4ABB-B224-CF24D2E2FC6E}" srcOrd="1" destOrd="0" presId="urn:microsoft.com/office/officeart/2009/3/layout/HorizontalOrganizationChart"/>
    <dgm:cxn modelId="{514A48E8-2DFC-411A-B26D-8E8215D82C76}" type="presParOf" srcId="{66C39F06-6838-4FFB-8737-3BFD1DE850AC}" destId="{4ECAEAE3-0BEB-457A-8947-084D4F45065A}" srcOrd="1" destOrd="0" presId="urn:microsoft.com/office/officeart/2009/3/layout/HorizontalOrganizationChart"/>
    <dgm:cxn modelId="{5A005B36-1783-4F20-B8DE-F0B72FE30A9F}" type="presParOf" srcId="{4ECAEAE3-0BEB-457A-8947-084D4F45065A}" destId="{D9257045-25AB-4086-96CE-02EE63BB82EA}" srcOrd="0" destOrd="0" presId="urn:microsoft.com/office/officeart/2009/3/layout/HorizontalOrganizationChart"/>
    <dgm:cxn modelId="{1B1EAC97-A33F-4886-94AD-820337659208}" type="presParOf" srcId="{4ECAEAE3-0BEB-457A-8947-084D4F45065A}" destId="{4D541D7D-2A03-4D32-9E0B-4BB324129A47}" srcOrd="1" destOrd="0" presId="urn:microsoft.com/office/officeart/2009/3/layout/HorizontalOrganizationChart"/>
    <dgm:cxn modelId="{1250A473-CFA0-48EF-847E-767E9C48BFF8}" type="presParOf" srcId="{4D541D7D-2A03-4D32-9E0B-4BB324129A47}" destId="{7BE2F0BA-1585-4511-AB43-8BD65FA746A3}" srcOrd="0" destOrd="0" presId="urn:microsoft.com/office/officeart/2009/3/layout/HorizontalOrganizationChart"/>
    <dgm:cxn modelId="{C50B3816-0206-44F2-9D34-38A317C82096}" type="presParOf" srcId="{7BE2F0BA-1585-4511-AB43-8BD65FA746A3}" destId="{03510F0B-5766-41F1-975D-2073B30F7042}" srcOrd="0" destOrd="0" presId="urn:microsoft.com/office/officeart/2009/3/layout/HorizontalOrganizationChart"/>
    <dgm:cxn modelId="{4F4E7816-1FEA-4636-A3F9-BC46446B2124}" type="presParOf" srcId="{7BE2F0BA-1585-4511-AB43-8BD65FA746A3}" destId="{5F2C7462-89C8-48B9-A4FD-08F2275F1ED2}" srcOrd="1" destOrd="0" presId="urn:microsoft.com/office/officeart/2009/3/layout/HorizontalOrganizationChart"/>
    <dgm:cxn modelId="{E3B5845E-B6B5-42BB-AC62-FC65AC837A71}" type="presParOf" srcId="{4D541D7D-2A03-4D32-9E0B-4BB324129A47}" destId="{F26F3264-C731-4C41-833F-4540A58E8255}" srcOrd="1" destOrd="0" presId="urn:microsoft.com/office/officeart/2009/3/layout/HorizontalOrganizationChart"/>
    <dgm:cxn modelId="{E7CC5D44-8A60-4026-8E4D-CC28476373A7}" type="presParOf" srcId="{F26F3264-C731-4C41-833F-4540A58E8255}" destId="{39262E8A-ECDB-4D14-9A2D-1F557B69BB09}" srcOrd="0" destOrd="0" presId="urn:microsoft.com/office/officeart/2009/3/layout/HorizontalOrganizationChart"/>
    <dgm:cxn modelId="{52B70E63-BDBA-437E-AE7F-34E0C6B13A06}" type="presParOf" srcId="{F26F3264-C731-4C41-833F-4540A58E8255}" destId="{E32B4BD2-DB2A-4A07-B16C-90969D489A0C}" srcOrd="1" destOrd="0" presId="urn:microsoft.com/office/officeart/2009/3/layout/HorizontalOrganizationChart"/>
    <dgm:cxn modelId="{3D5ED509-CD2F-4A57-A7FD-AB216E4744BF}" type="presParOf" srcId="{E32B4BD2-DB2A-4A07-B16C-90969D489A0C}" destId="{153F7147-6211-4B9E-94BF-14EB5B7EEFEC}" srcOrd="0" destOrd="0" presId="urn:microsoft.com/office/officeart/2009/3/layout/HorizontalOrganizationChart"/>
    <dgm:cxn modelId="{8B72C517-C723-4CE6-A743-FA1FCD3CE524}" type="presParOf" srcId="{153F7147-6211-4B9E-94BF-14EB5B7EEFEC}" destId="{BF7F4DE0-4C7C-411C-923F-FD2D5C8645E4}" srcOrd="0" destOrd="0" presId="urn:microsoft.com/office/officeart/2009/3/layout/HorizontalOrganizationChart"/>
    <dgm:cxn modelId="{D01307F0-8FEC-4C12-A9C1-2939F5761F4D}" type="presParOf" srcId="{153F7147-6211-4B9E-94BF-14EB5B7EEFEC}" destId="{3C04C7BC-C725-4973-99BA-CD4CD5587EDB}" srcOrd="1" destOrd="0" presId="urn:microsoft.com/office/officeart/2009/3/layout/HorizontalOrganizationChart"/>
    <dgm:cxn modelId="{C6B298D0-4BDA-44E7-ACAB-40A3479ADC61}" type="presParOf" srcId="{E32B4BD2-DB2A-4A07-B16C-90969D489A0C}" destId="{D80762BD-39C6-422D-9E8B-388B67291765}" srcOrd="1" destOrd="0" presId="urn:microsoft.com/office/officeart/2009/3/layout/HorizontalOrganizationChart"/>
    <dgm:cxn modelId="{CB1C3866-EBF5-4046-B121-3BEDAC9D113F}" type="presParOf" srcId="{D80762BD-39C6-422D-9E8B-388B67291765}" destId="{85198D5D-58A1-4BAB-AE5C-390FB0543E6C}" srcOrd="0" destOrd="0" presId="urn:microsoft.com/office/officeart/2009/3/layout/HorizontalOrganizationChart"/>
    <dgm:cxn modelId="{83CA1C81-48B8-41F2-A265-3CBB2A1CCCDE}" type="presParOf" srcId="{D80762BD-39C6-422D-9E8B-388B67291765}" destId="{31DD27CB-C5BA-4515-B515-6E565A634D79}" srcOrd="1" destOrd="0" presId="urn:microsoft.com/office/officeart/2009/3/layout/HorizontalOrganizationChart"/>
    <dgm:cxn modelId="{C77F67D3-1EAD-405B-9F39-F24D21442982}" type="presParOf" srcId="{31DD27CB-C5BA-4515-B515-6E565A634D79}" destId="{261CC67D-D853-484A-9829-DD4398F740F9}" srcOrd="0" destOrd="0" presId="urn:microsoft.com/office/officeart/2009/3/layout/HorizontalOrganizationChart"/>
    <dgm:cxn modelId="{0FCE0554-8A9E-43B7-9078-C09AF5F147B1}" type="presParOf" srcId="{261CC67D-D853-484A-9829-DD4398F740F9}" destId="{B1B3552B-CDBD-4A8E-BC3A-AF778FFB6243}" srcOrd="0" destOrd="0" presId="urn:microsoft.com/office/officeart/2009/3/layout/HorizontalOrganizationChart"/>
    <dgm:cxn modelId="{89EBC533-8A96-48F6-81EE-E910F10A6949}" type="presParOf" srcId="{261CC67D-D853-484A-9829-DD4398F740F9}" destId="{D35FC59E-82D8-4B80-A484-144BB1B22210}" srcOrd="1" destOrd="0" presId="urn:microsoft.com/office/officeart/2009/3/layout/HorizontalOrganizationChart"/>
    <dgm:cxn modelId="{CE9B25EF-D4AF-48AF-A52E-52B47712C93F}" type="presParOf" srcId="{31DD27CB-C5BA-4515-B515-6E565A634D79}" destId="{D59F0BBA-0F2B-4495-90C8-28FADD829C1A}" srcOrd="1" destOrd="0" presId="urn:microsoft.com/office/officeart/2009/3/layout/HorizontalOrganizationChart"/>
    <dgm:cxn modelId="{773E2549-1D51-48C5-B9D9-0BFA5BC8EB52}" type="presParOf" srcId="{31DD27CB-C5BA-4515-B515-6E565A634D79}" destId="{1FF56AE5-3A66-42F3-BA46-B3932E3AF283}" srcOrd="2" destOrd="0" presId="urn:microsoft.com/office/officeart/2009/3/layout/HorizontalOrganizationChart"/>
    <dgm:cxn modelId="{B0FCC452-A6B7-4D5B-839B-B2ACCDA8F98A}" type="presParOf" srcId="{E32B4BD2-DB2A-4A07-B16C-90969D489A0C}" destId="{48605285-CB1C-438C-B259-D3560DDE1AB0}" srcOrd="2" destOrd="0" presId="urn:microsoft.com/office/officeart/2009/3/layout/HorizontalOrganizationChart"/>
    <dgm:cxn modelId="{F970A55C-2B77-4673-AAB2-320830DDA593}" type="presParOf" srcId="{F26F3264-C731-4C41-833F-4540A58E8255}" destId="{9966338A-D657-42DD-A06F-AA1FE2AD1C87}" srcOrd="2" destOrd="0" presId="urn:microsoft.com/office/officeart/2009/3/layout/HorizontalOrganizationChart"/>
    <dgm:cxn modelId="{D977C9B9-D2D4-4FA9-85E2-0A39AFE7158E}" type="presParOf" srcId="{F26F3264-C731-4C41-833F-4540A58E8255}" destId="{CD885DB1-9E2A-4805-83B3-ED6B9FE7F1F6}" srcOrd="3" destOrd="0" presId="urn:microsoft.com/office/officeart/2009/3/layout/HorizontalOrganizationChart"/>
    <dgm:cxn modelId="{B662E2D6-9385-453D-9E09-5946F8E3690D}" type="presParOf" srcId="{CD885DB1-9E2A-4805-83B3-ED6B9FE7F1F6}" destId="{C469A26E-A11D-4CB9-B0DD-216D8F9C80E9}" srcOrd="0" destOrd="0" presId="urn:microsoft.com/office/officeart/2009/3/layout/HorizontalOrganizationChart"/>
    <dgm:cxn modelId="{EF52DCBB-4D89-4DCF-AF31-845DE51E7602}" type="presParOf" srcId="{C469A26E-A11D-4CB9-B0DD-216D8F9C80E9}" destId="{4A93E77D-F73A-4FEA-81B4-0AAD3B9B19DF}" srcOrd="0" destOrd="0" presId="urn:microsoft.com/office/officeart/2009/3/layout/HorizontalOrganizationChart"/>
    <dgm:cxn modelId="{9455E58E-F57A-417B-B343-875092EF68C8}" type="presParOf" srcId="{C469A26E-A11D-4CB9-B0DD-216D8F9C80E9}" destId="{EAE89B57-E660-4544-8D27-E8DDA54D06DB}" srcOrd="1" destOrd="0" presId="urn:microsoft.com/office/officeart/2009/3/layout/HorizontalOrganizationChart"/>
    <dgm:cxn modelId="{2FC7FB67-C5A5-4610-9BC5-1E52593558E2}" type="presParOf" srcId="{CD885DB1-9E2A-4805-83B3-ED6B9FE7F1F6}" destId="{E3665E2A-0EFD-40FF-B358-63C880C78EBB}" srcOrd="1" destOrd="0" presId="urn:microsoft.com/office/officeart/2009/3/layout/HorizontalOrganizationChart"/>
    <dgm:cxn modelId="{00D8382A-AB43-4808-B8CF-3756C72E8900}" type="presParOf" srcId="{E3665E2A-0EFD-40FF-B358-63C880C78EBB}" destId="{51F20236-8FF5-4A71-8330-DCA39AE29AC2}" srcOrd="0" destOrd="0" presId="urn:microsoft.com/office/officeart/2009/3/layout/HorizontalOrganizationChart"/>
    <dgm:cxn modelId="{75493055-95B6-4CFF-AB4F-39022A8CCF52}" type="presParOf" srcId="{E3665E2A-0EFD-40FF-B358-63C880C78EBB}" destId="{3E009F6B-EB15-4019-97BC-C986E7C1AB81}" srcOrd="1" destOrd="0" presId="urn:microsoft.com/office/officeart/2009/3/layout/HorizontalOrganizationChart"/>
    <dgm:cxn modelId="{03054297-9D24-4CFF-B7B7-E79AF9ABBC9A}" type="presParOf" srcId="{3E009F6B-EB15-4019-97BC-C986E7C1AB81}" destId="{996CF344-EE5F-4E86-A3B0-54971C24D48A}" srcOrd="0" destOrd="0" presId="urn:microsoft.com/office/officeart/2009/3/layout/HorizontalOrganizationChart"/>
    <dgm:cxn modelId="{0B275EFD-8F2C-41E5-9D38-F6E6FF27DEFE}" type="presParOf" srcId="{996CF344-EE5F-4E86-A3B0-54971C24D48A}" destId="{886708DE-7B75-4680-A452-E54B727B828D}" srcOrd="0" destOrd="0" presId="urn:microsoft.com/office/officeart/2009/3/layout/HorizontalOrganizationChart"/>
    <dgm:cxn modelId="{ABC9E5CB-209A-4A36-82D9-970A32618585}" type="presParOf" srcId="{996CF344-EE5F-4E86-A3B0-54971C24D48A}" destId="{8B21EB34-0C0A-43B1-8BE6-2B238EECD2AE}" srcOrd="1" destOrd="0" presId="urn:microsoft.com/office/officeart/2009/3/layout/HorizontalOrganizationChart"/>
    <dgm:cxn modelId="{45361A19-D252-40A7-8D3C-6FC241D2A0CE}" type="presParOf" srcId="{3E009F6B-EB15-4019-97BC-C986E7C1AB81}" destId="{AE919D59-E3B4-4CF3-8B1E-20EB640E8B17}" srcOrd="1" destOrd="0" presId="urn:microsoft.com/office/officeart/2009/3/layout/HorizontalOrganizationChart"/>
    <dgm:cxn modelId="{9FCCCFF8-4D5C-44A6-BE6B-FB5674471BC9}" type="presParOf" srcId="{3E009F6B-EB15-4019-97BC-C986E7C1AB81}" destId="{731BA270-893C-4272-9B63-91B011DE8C96}" srcOrd="2" destOrd="0" presId="urn:microsoft.com/office/officeart/2009/3/layout/HorizontalOrganizationChart"/>
    <dgm:cxn modelId="{FEE2758C-0AAF-48E0-B7C6-BB9C01BC8A56}" type="presParOf" srcId="{CD885DB1-9E2A-4805-83B3-ED6B9FE7F1F6}" destId="{A841970F-C581-4580-84B0-D83BD99E08AE}" srcOrd="2" destOrd="0" presId="urn:microsoft.com/office/officeart/2009/3/layout/HorizontalOrganizationChart"/>
    <dgm:cxn modelId="{F1413F13-5C45-4241-B6D2-489E0855130C}" type="presParOf" srcId="{4D541D7D-2A03-4D32-9E0B-4BB324129A47}" destId="{BB367F05-F94D-4C41-AC97-A56D272718E5}" srcOrd="2" destOrd="0" presId="urn:microsoft.com/office/officeart/2009/3/layout/HorizontalOrganizationChart"/>
    <dgm:cxn modelId="{0711EE93-2EAC-4EEC-84D1-481E76A78530}" type="presParOf" srcId="{66C39F06-6838-4FFB-8737-3BFD1DE850AC}" destId="{3C11CD8C-2CA8-47C3-A7DD-F298595ABE2F}" srcOrd="2" destOrd="0" presId="urn:microsoft.com/office/officeart/2009/3/layout/HorizontalOrganizationChart"/>
    <dgm:cxn modelId="{F9FD2386-1159-43D5-88FA-A9E2A663880B}" type="presParOf" srcId="{64672251-207B-408F-8482-78CBC84046CC}" destId="{7752600F-6E4B-45C0-B277-44B5E827A160}" srcOrd="2" destOrd="0" presId="urn:microsoft.com/office/officeart/2009/3/layout/HorizontalOrganizationChart"/>
    <dgm:cxn modelId="{F416BC7D-6843-45FD-BC9C-EF79F410EAA2}" type="presParOf" srcId="{2D28DADA-2C5C-4FFF-88E8-127C56E20529}" destId="{F72DEFD9-3C11-4327-9F88-29274FDC32B2}" srcOrd="1" destOrd="0" presId="urn:microsoft.com/office/officeart/2009/3/layout/HorizontalOrganizationChart"/>
    <dgm:cxn modelId="{E5C98C7A-8C92-49DD-8912-63ABD815AFA8}" type="presParOf" srcId="{F72DEFD9-3C11-4327-9F88-29274FDC32B2}" destId="{B5E03830-8DAB-4CFB-942E-EE2EC7AF9DA5}" srcOrd="0" destOrd="0" presId="urn:microsoft.com/office/officeart/2009/3/layout/HorizontalOrganizationChart"/>
    <dgm:cxn modelId="{D3235BE3-AAA9-4269-8BA9-AA74D69621DE}" type="presParOf" srcId="{B5E03830-8DAB-4CFB-942E-EE2EC7AF9DA5}" destId="{55F5D41F-56C0-4DCF-919B-077D476EBE25}" srcOrd="0" destOrd="0" presId="urn:microsoft.com/office/officeart/2009/3/layout/HorizontalOrganizationChart"/>
    <dgm:cxn modelId="{2C1C78C5-C515-4E71-8092-AC5019112B23}" type="presParOf" srcId="{B5E03830-8DAB-4CFB-942E-EE2EC7AF9DA5}" destId="{FE8C06B5-EB0F-4AFC-8C1B-A4B328C959E9}" srcOrd="1" destOrd="0" presId="urn:microsoft.com/office/officeart/2009/3/layout/HorizontalOrganizationChart"/>
    <dgm:cxn modelId="{A9449911-341F-45F2-8079-18B1C0D50592}" type="presParOf" srcId="{F72DEFD9-3C11-4327-9F88-29274FDC32B2}" destId="{1EF9E5C1-39B9-4292-BE68-9A01F300EBC9}" srcOrd="1" destOrd="0" presId="urn:microsoft.com/office/officeart/2009/3/layout/HorizontalOrganizationChart"/>
    <dgm:cxn modelId="{5A90F85E-9074-474D-8C95-CD82FD449BD3}" type="presParOf" srcId="{1EF9E5C1-39B9-4292-BE68-9A01F300EBC9}" destId="{6D11F146-B1FF-40CE-8689-08A04DC1136C}" srcOrd="0" destOrd="0" presId="urn:microsoft.com/office/officeart/2009/3/layout/HorizontalOrganizationChart"/>
    <dgm:cxn modelId="{CB38FA61-8F5C-4B4C-950B-7351511E9679}" type="presParOf" srcId="{1EF9E5C1-39B9-4292-BE68-9A01F300EBC9}" destId="{6012E0AF-2942-4830-9041-9081AB2CA1E3}" srcOrd="1" destOrd="0" presId="urn:microsoft.com/office/officeart/2009/3/layout/HorizontalOrganizationChart"/>
    <dgm:cxn modelId="{E7B90EC2-AC95-424A-B5BD-70F3FE60AA30}" type="presParOf" srcId="{6012E0AF-2942-4830-9041-9081AB2CA1E3}" destId="{FFF35673-CD31-4B81-A281-F23EAA812D9D}" srcOrd="0" destOrd="0" presId="urn:microsoft.com/office/officeart/2009/3/layout/HorizontalOrganizationChart"/>
    <dgm:cxn modelId="{1F195F95-AB91-49AF-9BF7-5D5C899AD400}" type="presParOf" srcId="{FFF35673-CD31-4B81-A281-F23EAA812D9D}" destId="{A89B1C85-8A85-4E98-8E52-E72B4FFD1079}" srcOrd="0" destOrd="0" presId="urn:microsoft.com/office/officeart/2009/3/layout/HorizontalOrganizationChart"/>
    <dgm:cxn modelId="{FA385465-6CAA-4A29-9262-AFDA640A2FA5}" type="presParOf" srcId="{FFF35673-CD31-4B81-A281-F23EAA812D9D}" destId="{59B9DF7E-485E-458B-B39A-DC92A0041E37}" srcOrd="1" destOrd="0" presId="urn:microsoft.com/office/officeart/2009/3/layout/HorizontalOrganizationChart"/>
    <dgm:cxn modelId="{AE70D3E0-EC11-4B82-804E-05883A22701D}" type="presParOf" srcId="{6012E0AF-2942-4830-9041-9081AB2CA1E3}" destId="{8E894ABD-FC83-48E5-A1F3-C4EA9176816C}" srcOrd="1" destOrd="0" presId="urn:microsoft.com/office/officeart/2009/3/layout/HorizontalOrganizationChart"/>
    <dgm:cxn modelId="{A0EADC11-52BE-43E3-BF10-AFEDA2ED9518}" type="presParOf" srcId="{8E894ABD-FC83-48E5-A1F3-C4EA9176816C}" destId="{2FBB699F-237D-4EB0-913B-BF75D29C3262}" srcOrd="0" destOrd="0" presId="urn:microsoft.com/office/officeart/2009/3/layout/HorizontalOrganizationChart"/>
    <dgm:cxn modelId="{E07E6710-1CD7-45CF-88AF-B1008BED8291}" type="presParOf" srcId="{8E894ABD-FC83-48E5-A1F3-C4EA9176816C}" destId="{2129D0AE-D640-4BE6-9E97-A2D430DCD069}" srcOrd="1" destOrd="0" presId="urn:microsoft.com/office/officeart/2009/3/layout/HorizontalOrganizationChart"/>
    <dgm:cxn modelId="{4056DB94-2BA0-4C84-A21D-CA653B71CD90}" type="presParOf" srcId="{2129D0AE-D640-4BE6-9E97-A2D430DCD069}" destId="{76CF183C-6DBF-4CB1-BE45-6F0E74B9CD16}" srcOrd="0" destOrd="0" presId="urn:microsoft.com/office/officeart/2009/3/layout/HorizontalOrganizationChart"/>
    <dgm:cxn modelId="{6AB393A1-3A7E-47D7-8F60-5AA37CEE07F5}" type="presParOf" srcId="{76CF183C-6DBF-4CB1-BE45-6F0E74B9CD16}" destId="{6FCF9E75-66D0-4246-913F-604180030CA3}" srcOrd="0" destOrd="0" presId="urn:microsoft.com/office/officeart/2009/3/layout/HorizontalOrganizationChart"/>
    <dgm:cxn modelId="{C3A52DE2-270B-4557-B6AA-B55215E0B948}" type="presParOf" srcId="{76CF183C-6DBF-4CB1-BE45-6F0E74B9CD16}" destId="{703B4878-F8B4-4F0D-B8D9-9441DDBCFC2F}" srcOrd="1" destOrd="0" presId="urn:microsoft.com/office/officeart/2009/3/layout/HorizontalOrganizationChart"/>
    <dgm:cxn modelId="{5273663E-4F9A-4ACC-974E-D71356277C9B}" type="presParOf" srcId="{2129D0AE-D640-4BE6-9E97-A2D430DCD069}" destId="{0C4DE9F9-2589-4A67-89D5-04579373F335}" srcOrd="1" destOrd="0" presId="urn:microsoft.com/office/officeart/2009/3/layout/HorizontalOrganizationChart"/>
    <dgm:cxn modelId="{3AA5403A-659E-4CE7-A545-A271169ACB7D}" type="presParOf" srcId="{0C4DE9F9-2589-4A67-89D5-04579373F335}" destId="{4194126C-79AE-4A35-B5D4-4F3CEAC7150F}" srcOrd="0" destOrd="0" presId="urn:microsoft.com/office/officeart/2009/3/layout/HorizontalOrganizationChart"/>
    <dgm:cxn modelId="{16834B00-ACF5-453F-847F-CF7F8C3011EA}" type="presParOf" srcId="{0C4DE9F9-2589-4A67-89D5-04579373F335}" destId="{3371A11A-3E75-4CBA-91F3-7CCE358537F9}" srcOrd="1" destOrd="0" presId="urn:microsoft.com/office/officeart/2009/3/layout/HorizontalOrganizationChart"/>
    <dgm:cxn modelId="{AD2F9AA1-9EAB-4647-9E57-4CA8B6171EA4}" type="presParOf" srcId="{3371A11A-3E75-4CBA-91F3-7CCE358537F9}" destId="{F926E5B0-6CA5-4421-A37D-B1477E74A0AD}" srcOrd="0" destOrd="0" presId="urn:microsoft.com/office/officeart/2009/3/layout/HorizontalOrganizationChart"/>
    <dgm:cxn modelId="{5E98A457-3D1B-4527-A56E-F67665D4E749}" type="presParOf" srcId="{F926E5B0-6CA5-4421-A37D-B1477E74A0AD}" destId="{EFEA8175-0E86-4989-A95B-5F04308F03D6}" srcOrd="0" destOrd="0" presId="urn:microsoft.com/office/officeart/2009/3/layout/HorizontalOrganizationChart"/>
    <dgm:cxn modelId="{BE9D0156-B98F-4C0D-B5A5-0E64135FBE63}" type="presParOf" srcId="{F926E5B0-6CA5-4421-A37D-B1477E74A0AD}" destId="{C4B5059E-7A34-4A7A-9D34-DAC70B2647C1}" srcOrd="1" destOrd="0" presId="urn:microsoft.com/office/officeart/2009/3/layout/HorizontalOrganizationChart"/>
    <dgm:cxn modelId="{22A43A2B-E4DC-4EC6-84BA-CDE5D20D03EC}" type="presParOf" srcId="{3371A11A-3E75-4CBA-91F3-7CCE358537F9}" destId="{FDAA5FA1-38CE-4CBB-A06A-6C2573CF958C}" srcOrd="1" destOrd="0" presId="urn:microsoft.com/office/officeart/2009/3/layout/HorizontalOrganizationChart"/>
    <dgm:cxn modelId="{6DFD2ACC-ECEE-446C-A583-68448802F297}" type="presParOf" srcId="{FDAA5FA1-38CE-4CBB-A06A-6C2573CF958C}" destId="{79675B2E-308D-4858-B277-D09EC3C7C79F}" srcOrd="0" destOrd="0" presId="urn:microsoft.com/office/officeart/2009/3/layout/HorizontalOrganizationChart"/>
    <dgm:cxn modelId="{B7AAAB67-59FC-40AA-A9E1-C7E90183F406}" type="presParOf" srcId="{FDAA5FA1-38CE-4CBB-A06A-6C2573CF958C}" destId="{7523D2F8-CBAD-4268-A86A-D99ADC4A042B}" srcOrd="1" destOrd="0" presId="urn:microsoft.com/office/officeart/2009/3/layout/HorizontalOrganizationChart"/>
    <dgm:cxn modelId="{B030916A-2381-4909-B541-A43A5E614A1F}" type="presParOf" srcId="{7523D2F8-CBAD-4268-A86A-D99ADC4A042B}" destId="{E69E8BC0-799F-4997-8DC6-F51351903D9F}" srcOrd="0" destOrd="0" presId="urn:microsoft.com/office/officeart/2009/3/layout/HorizontalOrganizationChart"/>
    <dgm:cxn modelId="{3787D100-D6E1-4BB4-B6F1-02F9C9379317}" type="presParOf" srcId="{E69E8BC0-799F-4997-8DC6-F51351903D9F}" destId="{879B1CF8-28EA-4E52-94C4-B8452C5F2F52}" srcOrd="0" destOrd="0" presId="urn:microsoft.com/office/officeart/2009/3/layout/HorizontalOrganizationChart"/>
    <dgm:cxn modelId="{4E28180C-8E81-4B65-BE32-5DB40E169B55}" type="presParOf" srcId="{E69E8BC0-799F-4997-8DC6-F51351903D9F}" destId="{5992294B-583F-4A0F-BC27-2CADEF67F0EF}" srcOrd="1" destOrd="0" presId="urn:microsoft.com/office/officeart/2009/3/layout/HorizontalOrganizationChart"/>
    <dgm:cxn modelId="{738A017F-165D-4AD4-880F-977BFC53F604}" type="presParOf" srcId="{7523D2F8-CBAD-4268-A86A-D99ADC4A042B}" destId="{7E4FE73B-DCEB-41A7-9ED6-7CC12F692D3F}" srcOrd="1" destOrd="0" presId="urn:microsoft.com/office/officeart/2009/3/layout/HorizontalOrganizationChart"/>
    <dgm:cxn modelId="{AFF310F5-2CF3-486F-9BFC-0783C5FFDA53}" type="presParOf" srcId="{7523D2F8-CBAD-4268-A86A-D99ADC4A042B}" destId="{E8D6571D-252C-45DB-B7E4-89A5966E2E80}" srcOrd="2" destOrd="0" presId="urn:microsoft.com/office/officeart/2009/3/layout/HorizontalOrganizationChart"/>
    <dgm:cxn modelId="{94E1E011-242A-4EE2-9F93-A042463A2D52}" type="presParOf" srcId="{FDAA5FA1-38CE-4CBB-A06A-6C2573CF958C}" destId="{830D7678-9CD3-4F3D-A4FE-F4D7899B7C67}" srcOrd="2" destOrd="0" presId="urn:microsoft.com/office/officeart/2009/3/layout/HorizontalOrganizationChart"/>
    <dgm:cxn modelId="{47EF497A-379F-4F07-985E-D86BDB538E02}" type="presParOf" srcId="{FDAA5FA1-38CE-4CBB-A06A-6C2573CF958C}" destId="{79BB2F40-83DE-4D44-B755-6E8EEFD57C16}" srcOrd="3" destOrd="0" presId="urn:microsoft.com/office/officeart/2009/3/layout/HorizontalOrganizationChart"/>
    <dgm:cxn modelId="{A8D0C52F-9E57-46BE-B6CD-31ADDE9F75E1}" type="presParOf" srcId="{79BB2F40-83DE-4D44-B755-6E8EEFD57C16}" destId="{D3BE71AC-C166-4306-A635-6DDCB7F2D634}" srcOrd="0" destOrd="0" presId="urn:microsoft.com/office/officeart/2009/3/layout/HorizontalOrganizationChart"/>
    <dgm:cxn modelId="{28DD5D70-2D9A-4596-B02D-2FE4915F44D2}" type="presParOf" srcId="{D3BE71AC-C166-4306-A635-6DDCB7F2D634}" destId="{4452F967-8443-4C98-8BFE-F7D17B8C74EF}" srcOrd="0" destOrd="0" presId="urn:microsoft.com/office/officeart/2009/3/layout/HorizontalOrganizationChart"/>
    <dgm:cxn modelId="{4BDB9D4A-A10D-4A78-8470-8F9D54E88672}" type="presParOf" srcId="{D3BE71AC-C166-4306-A635-6DDCB7F2D634}" destId="{186E0600-57BA-41FE-B28F-0E31E20BDEDF}" srcOrd="1" destOrd="0" presId="urn:microsoft.com/office/officeart/2009/3/layout/HorizontalOrganizationChart"/>
    <dgm:cxn modelId="{F3153DE8-343C-42DC-98E4-819E5F63EC48}" type="presParOf" srcId="{79BB2F40-83DE-4D44-B755-6E8EEFD57C16}" destId="{138458CD-307A-44F5-AC10-A1876DAF9217}" srcOrd="1" destOrd="0" presId="urn:microsoft.com/office/officeart/2009/3/layout/HorizontalOrganizationChart"/>
    <dgm:cxn modelId="{98754069-C82D-47C6-861B-4B699A30DA20}" type="presParOf" srcId="{79BB2F40-83DE-4D44-B755-6E8EEFD57C16}" destId="{4519043B-E2EF-44BF-9EDA-0CBE2AADD3D3}" srcOrd="2" destOrd="0" presId="urn:microsoft.com/office/officeart/2009/3/layout/HorizontalOrganizationChart"/>
    <dgm:cxn modelId="{3B7CBF52-658D-4AA5-8910-15998C1C98B3}" type="presParOf" srcId="{3371A11A-3E75-4CBA-91F3-7CCE358537F9}" destId="{6FADEF33-1AE0-4B35-9D71-DC5F11D36891}" srcOrd="2" destOrd="0" presId="urn:microsoft.com/office/officeart/2009/3/layout/HorizontalOrganizationChart"/>
    <dgm:cxn modelId="{52878827-6184-4466-A013-9AD20AB235D7}" type="presParOf" srcId="{2129D0AE-D640-4BE6-9E97-A2D430DCD069}" destId="{B5CF4CB3-B66C-4404-84AE-D512FD4B8A50}" srcOrd="2" destOrd="0" presId="urn:microsoft.com/office/officeart/2009/3/layout/HorizontalOrganizationChart"/>
    <dgm:cxn modelId="{861AF595-4340-4481-B000-811B5C74DBC7}" type="presParOf" srcId="{8E894ABD-FC83-48E5-A1F3-C4EA9176816C}" destId="{997484CE-32AE-473E-AA78-2F7CA5975884}" srcOrd="2" destOrd="0" presId="urn:microsoft.com/office/officeart/2009/3/layout/HorizontalOrganizationChart"/>
    <dgm:cxn modelId="{F3A776EB-CB78-48C7-A696-846C89A7CE2D}" type="presParOf" srcId="{8E894ABD-FC83-48E5-A1F3-C4EA9176816C}" destId="{7A0EC4C0-1C72-4309-918C-BC4DE3BE368D}" srcOrd="3" destOrd="0" presId="urn:microsoft.com/office/officeart/2009/3/layout/HorizontalOrganizationChart"/>
    <dgm:cxn modelId="{329BC67A-F79E-4CD6-93C6-48223F528328}" type="presParOf" srcId="{7A0EC4C0-1C72-4309-918C-BC4DE3BE368D}" destId="{76C2BC56-E1A9-43E4-9007-501AD016B8C0}" srcOrd="0" destOrd="0" presId="urn:microsoft.com/office/officeart/2009/3/layout/HorizontalOrganizationChart"/>
    <dgm:cxn modelId="{5AA52EEF-324B-41EA-B946-1702B9C78AD2}" type="presParOf" srcId="{76C2BC56-E1A9-43E4-9007-501AD016B8C0}" destId="{948DD7B5-3052-4A37-928D-4EA647E66D8F}" srcOrd="0" destOrd="0" presId="urn:microsoft.com/office/officeart/2009/3/layout/HorizontalOrganizationChart"/>
    <dgm:cxn modelId="{5C0EBE16-0E39-476E-936A-E90CB6611377}" type="presParOf" srcId="{76C2BC56-E1A9-43E4-9007-501AD016B8C0}" destId="{9CC07AFF-2A24-45BA-AC02-7E59ED9C4A8A}" srcOrd="1" destOrd="0" presId="urn:microsoft.com/office/officeart/2009/3/layout/HorizontalOrganizationChart"/>
    <dgm:cxn modelId="{38AB28B6-8CE6-4F5E-A564-77F38A14B2D9}" type="presParOf" srcId="{7A0EC4C0-1C72-4309-918C-BC4DE3BE368D}" destId="{A139999E-0537-4E05-BCF9-63631ED09DC3}" srcOrd="1" destOrd="0" presId="urn:microsoft.com/office/officeart/2009/3/layout/HorizontalOrganizationChart"/>
    <dgm:cxn modelId="{C6F82C42-6BE6-4E5E-A0BE-D269EE6E03B2}" type="presParOf" srcId="{A139999E-0537-4E05-BCF9-63631ED09DC3}" destId="{1E85B6FB-7E22-4D62-996E-4067E958829E}" srcOrd="0" destOrd="0" presId="urn:microsoft.com/office/officeart/2009/3/layout/HorizontalOrganizationChart"/>
    <dgm:cxn modelId="{17E8AE89-A920-4BAE-BD1B-228845E94752}" type="presParOf" srcId="{A139999E-0537-4E05-BCF9-63631ED09DC3}" destId="{D34645BB-0A33-478D-A601-5643B180AD9C}" srcOrd="1" destOrd="0" presId="urn:microsoft.com/office/officeart/2009/3/layout/HorizontalOrganizationChart"/>
    <dgm:cxn modelId="{70B1B5F1-8402-45A3-A8B1-10515CA74F2E}" type="presParOf" srcId="{D34645BB-0A33-478D-A601-5643B180AD9C}" destId="{BBE2E14F-7C17-4457-93EF-FE6AE55AD2EA}" srcOrd="0" destOrd="0" presId="urn:microsoft.com/office/officeart/2009/3/layout/HorizontalOrganizationChart"/>
    <dgm:cxn modelId="{2CEE094B-A193-4D49-A76A-7247348E6BFE}" type="presParOf" srcId="{BBE2E14F-7C17-4457-93EF-FE6AE55AD2EA}" destId="{6251998F-24BE-4962-9FA0-D4009BB077DF}" srcOrd="0" destOrd="0" presId="urn:microsoft.com/office/officeart/2009/3/layout/HorizontalOrganizationChart"/>
    <dgm:cxn modelId="{CA4179C2-C0D3-4078-A4E3-6FDC54F1BF1F}" type="presParOf" srcId="{BBE2E14F-7C17-4457-93EF-FE6AE55AD2EA}" destId="{DCB4AC2C-05CE-4E5D-B907-25E979D640D3}" srcOrd="1" destOrd="0" presId="urn:microsoft.com/office/officeart/2009/3/layout/HorizontalOrganizationChart"/>
    <dgm:cxn modelId="{18867CE7-F685-4E87-AF12-324241561986}" type="presParOf" srcId="{D34645BB-0A33-478D-A601-5643B180AD9C}" destId="{8CF6BE89-8492-45A4-9441-BDEF614AF67C}" srcOrd="1" destOrd="0" presId="urn:microsoft.com/office/officeart/2009/3/layout/HorizontalOrganizationChart"/>
    <dgm:cxn modelId="{EF8E58D2-BF59-4AAE-9A27-A51E91C24C0D}" type="presParOf" srcId="{D34645BB-0A33-478D-A601-5643B180AD9C}" destId="{66CB0F45-14C5-4359-B91F-719537F0E9E6}" srcOrd="2" destOrd="0" presId="urn:microsoft.com/office/officeart/2009/3/layout/HorizontalOrganizationChart"/>
    <dgm:cxn modelId="{AD4BB096-5AE5-43F4-BBDC-20F69F62639D}" type="presParOf" srcId="{A139999E-0537-4E05-BCF9-63631ED09DC3}" destId="{E19A9E41-4468-40F1-8FDC-AEF4F7B33BE0}" srcOrd="2" destOrd="0" presId="urn:microsoft.com/office/officeart/2009/3/layout/HorizontalOrganizationChart"/>
    <dgm:cxn modelId="{28A39B3C-3E6B-4E47-8779-2E5B60C3B422}" type="presParOf" srcId="{A139999E-0537-4E05-BCF9-63631ED09DC3}" destId="{84C98C8A-B34B-43DC-B125-506C08A024C9}" srcOrd="3" destOrd="0" presId="urn:microsoft.com/office/officeart/2009/3/layout/HorizontalOrganizationChart"/>
    <dgm:cxn modelId="{9E452DC0-CAF3-40B8-B2E2-C68E8830BE81}" type="presParOf" srcId="{84C98C8A-B34B-43DC-B125-506C08A024C9}" destId="{2D8C917D-E709-4068-A7F9-54EAF486CEA4}" srcOrd="0" destOrd="0" presId="urn:microsoft.com/office/officeart/2009/3/layout/HorizontalOrganizationChart"/>
    <dgm:cxn modelId="{38621A00-16A8-43AC-BB3F-9011A7304FE4}" type="presParOf" srcId="{2D8C917D-E709-4068-A7F9-54EAF486CEA4}" destId="{DFD80B0B-383E-43FA-9BF9-7A2FCD9990CD}" srcOrd="0" destOrd="0" presId="urn:microsoft.com/office/officeart/2009/3/layout/HorizontalOrganizationChart"/>
    <dgm:cxn modelId="{E76380C4-B437-4114-91C7-B177AE19CF07}" type="presParOf" srcId="{2D8C917D-E709-4068-A7F9-54EAF486CEA4}" destId="{B570C298-D4B0-4D32-9E14-7943DD461AAF}" srcOrd="1" destOrd="0" presId="urn:microsoft.com/office/officeart/2009/3/layout/HorizontalOrganizationChart"/>
    <dgm:cxn modelId="{E26067A1-74C9-4884-97EE-288C577C58E6}" type="presParOf" srcId="{84C98C8A-B34B-43DC-B125-506C08A024C9}" destId="{F4D23FD3-EC07-4237-98DE-A7CA6339A6F4}" srcOrd="1" destOrd="0" presId="urn:microsoft.com/office/officeart/2009/3/layout/HorizontalOrganizationChart"/>
    <dgm:cxn modelId="{4A995732-410A-4362-A25B-84FD132F5A98}" type="presParOf" srcId="{F4D23FD3-EC07-4237-98DE-A7CA6339A6F4}" destId="{3AD33DEB-7918-4A28-A1A1-97E57964ED34}" srcOrd="0" destOrd="0" presId="urn:microsoft.com/office/officeart/2009/3/layout/HorizontalOrganizationChart"/>
    <dgm:cxn modelId="{95DF1953-665F-49BF-B144-1B1080612663}" type="presParOf" srcId="{F4D23FD3-EC07-4237-98DE-A7CA6339A6F4}" destId="{833DDF97-745C-45E9-B472-1753C1EF1CB1}" srcOrd="1" destOrd="0" presId="urn:microsoft.com/office/officeart/2009/3/layout/HorizontalOrganizationChart"/>
    <dgm:cxn modelId="{6F2B59F6-866E-4921-BD1D-98658425651E}" type="presParOf" srcId="{833DDF97-745C-45E9-B472-1753C1EF1CB1}" destId="{E5C2E049-BB6B-4200-9060-D4F68BEE73AE}" srcOrd="0" destOrd="0" presId="urn:microsoft.com/office/officeart/2009/3/layout/HorizontalOrganizationChart"/>
    <dgm:cxn modelId="{127CB396-79DE-45F3-80C8-9198F1311B5E}" type="presParOf" srcId="{E5C2E049-BB6B-4200-9060-D4F68BEE73AE}" destId="{741580FA-5324-455C-8420-B6D9332A0D2F}" srcOrd="0" destOrd="0" presId="urn:microsoft.com/office/officeart/2009/3/layout/HorizontalOrganizationChart"/>
    <dgm:cxn modelId="{308F7E6A-06EC-4AC3-84CC-2B3040F8DB3F}" type="presParOf" srcId="{E5C2E049-BB6B-4200-9060-D4F68BEE73AE}" destId="{1BADCB41-6934-4F15-989C-32F61F8CAE4D}" srcOrd="1" destOrd="0" presId="urn:microsoft.com/office/officeart/2009/3/layout/HorizontalOrganizationChart"/>
    <dgm:cxn modelId="{9461620F-4C87-4A4B-961B-A52F83CDBCF8}" type="presParOf" srcId="{833DDF97-745C-45E9-B472-1753C1EF1CB1}" destId="{33DF9D32-001A-4C9B-9C5D-E9B43C2C1095}" srcOrd="1" destOrd="0" presId="urn:microsoft.com/office/officeart/2009/3/layout/HorizontalOrganizationChart"/>
    <dgm:cxn modelId="{58B7117A-61BF-4FEA-9D91-6FD5C86F5B7A}" type="presParOf" srcId="{833DDF97-745C-45E9-B472-1753C1EF1CB1}" destId="{6F407C0D-6D62-4D38-9F53-68F1854F576A}" srcOrd="2" destOrd="0" presId="urn:microsoft.com/office/officeart/2009/3/layout/HorizontalOrganizationChart"/>
    <dgm:cxn modelId="{A9EDAB96-2BE7-442D-BB88-2431B149E0FC}" type="presParOf" srcId="{84C98C8A-B34B-43DC-B125-506C08A024C9}" destId="{92A0FDD4-1323-4C28-94FE-50AF4C5DA231}" srcOrd="2" destOrd="0" presId="urn:microsoft.com/office/officeart/2009/3/layout/HorizontalOrganizationChart"/>
    <dgm:cxn modelId="{36CB3C5C-DD51-467E-83C7-1B905A22C017}" type="presParOf" srcId="{7A0EC4C0-1C72-4309-918C-BC4DE3BE368D}" destId="{674EBEE2-1666-4A89-9D80-06E8EBD7A0E6}" srcOrd="2" destOrd="0" presId="urn:microsoft.com/office/officeart/2009/3/layout/HorizontalOrganizationChart"/>
    <dgm:cxn modelId="{FF9156F5-34BB-4758-B392-DFF8931553B9}" type="presParOf" srcId="{8E894ABD-FC83-48E5-A1F3-C4EA9176816C}" destId="{6828FC79-2C59-41F7-8A0C-BC967E952FA7}" srcOrd="4" destOrd="0" presId="urn:microsoft.com/office/officeart/2009/3/layout/HorizontalOrganizationChart"/>
    <dgm:cxn modelId="{6E299581-5363-4F84-B80F-3A2FBAC4A14D}" type="presParOf" srcId="{8E894ABD-FC83-48E5-A1F3-C4EA9176816C}" destId="{9A636BA4-1945-4145-A7EE-9FC1A3815368}" srcOrd="5" destOrd="0" presId="urn:microsoft.com/office/officeart/2009/3/layout/HorizontalOrganizationChart"/>
    <dgm:cxn modelId="{DE666DC2-1352-4561-B162-2AF7DB8884C3}" type="presParOf" srcId="{9A636BA4-1945-4145-A7EE-9FC1A3815368}" destId="{5C9A3F66-222F-490D-9E03-4488499D8BE3}" srcOrd="0" destOrd="0" presId="urn:microsoft.com/office/officeart/2009/3/layout/HorizontalOrganizationChart"/>
    <dgm:cxn modelId="{605FAC8F-B45B-434A-8502-2AF259548971}" type="presParOf" srcId="{5C9A3F66-222F-490D-9E03-4488499D8BE3}" destId="{F15795B7-64A5-40B6-929A-8409F7CAFAD5}" srcOrd="0" destOrd="0" presId="urn:microsoft.com/office/officeart/2009/3/layout/HorizontalOrganizationChart"/>
    <dgm:cxn modelId="{0E9FD095-FA87-4BD5-BC1C-8B07A4E89693}" type="presParOf" srcId="{5C9A3F66-222F-490D-9E03-4488499D8BE3}" destId="{1F7D9645-BAE3-4CF8-881F-7F017808A205}" srcOrd="1" destOrd="0" presId="urn:microsoft.com/office/officeart/2009/3/layout/HorizontalOrganizationChart"/>
    <dgm:cxn modelId="{B59BAD13-C605-4B0B-BB81-80F3DF02400B}" type="presParOf" srcId="{9A636BA4-1945-4145-A7EE-9FC1A3815368}" destId="{6A154EAD-3552-4002-87C8-2310A94B33F8}" srcOrd="1" destOrd="0" presId="urn:microsoft.com/office/officeart/2009/3/layout/HorizontalOrganizationChart"/>
    <dgm:cxn modelId="{BD84ED57-A46F-4452-8B5A-CF12ED6DE20D}" type="presParOf" srcId="{6A154EAD-3552-4002-87C8-2310A94B33F8}" destId="{C1EEA8C2-EB24-4783-8A5D-C97FF6704DA3}" srcOrd="0" destOrd="0" presId="urn:microsoft.com/office/officeart/2009/3/layout/HorizontalOrganizationChart"/>
    <dgm:cxn modelId="{8AE13CEF-42C8-444B-8AF3-1DF101E75F3B}" type="presParOf" srcId="{6A154EAD-3552-4002-87C8-2310A94B33F8}" destId="{7A8F2118-BE6D-49E8-9B6B-5871E66BEEEF}" srcOrd="1" destOrd="0" presId="urn:microsoft.com/office/officeart/2009/3/layout/HorizontalOrganizationChart"/>
    <dgm:cxn modelId="{36259D47-EECE-4DCD-8DEE-15AAE3B1AAF7}" type="presParOf" srcId="{7A8F2118-BE6D-49E8-9B6B-5871E66BEEEF}" destId="{DC20C410-BA8C-4EE4-A53E-51C9F846C3BC}" srcOrd="0" destOrd="0" presId="urn:microsoft.com/office/officeart/2009/3/layout/HorizontalOrganizationChart"/>
    <dgm:cxn modelId="{188469DB-856C-4D4E-92AF-A28F3747C495}" type="presParOf" srcId="{DC20C410-BA8C-4EE4-A53E-51C9F846C3BC}" destId="{92CECF02-999D-4F76-8F96-0C9EB0824B01}" srcOrd="0" destOrd="0" presId="urn:microsoft.com/office/officeart/2009/3/layout/HorizontalOrganizationChart"/>
    <dgm:cxn modelId="{BAA4D413-21EE-4362-B7D9-73B59852C1C9}" type="presParOf" srcId="{DC20C410-BA8C-4EE4-A53E-51C9F846C3BC}" destId="{931A6BA7-6212-4397-89FA-CACC44A67EAC}" srcOrd="1" destOrd="0" presId="urn:microsoft.com/office/officeart/2009/3/layout/HorizontalOrganizationChart"/>
    <dgm:cxn modelId="{816A18F2-4E7B-4620-A678-B28FB4B1AA10}" type="presParOf" srcId="{7A8F2118-BE6D-49E8-9B6B-5871E66BEEEF}" destId="{44CF03A0-53DB-48C4-9FF2-2D8D8E0395F4}" srcOrd="1" destOrd="0" presId="urn:microsoft.com/office/officeart/2009/3/layout/HorizontalOrganizationChart"/>
    <dgm:cxn modelId="{BE27856B-9BE6-4B7B-A6B1-2128095D3A8A}" type="presParOf" srcId="{44CF03A0-53DB-48C4-9FF2-2D8D8E0395F4}" destId="{E2DF6B68-7624-4582-BB59-47C8F2832BEA}" srcOrd="0" destOrd="0" presId="urn:microsoft.com/office/officeart/2009/3/layout/HorizontalOrganizationChart"/>
    <dgm:cxn modelId="{D0D09EBE-5B71-41D1-92AA-8392BAA0AB18}" type="presParOf" srcId="{44CF03A0-53DB-48C4-9FF2-2D8D8E0395F4}" destId="{093A853C-60E0-4165-9D13-BB2648B44288}" srcOrd="1" destOrd="0" presId="urn:microsoft.com/office/officeart/2009/3/layout/HorizontalOrganizationChart"/>
    <dgm:cxn modelId="{6DF09FA7-F561-442A-8D1B-00CA28B1A4A1}" type="presParOf" srcId="{093A853C-60E0-4165-9D13-BB2648B44288}" destId="{62B315FE-4D6A-429B-AD7F-D0815A8C334D}" srcOrd="0" destOrd="0" presId="urn:microsoft.com/office/officeart/2009/3/layout/HorizontalOrganizationChart"/>
    <dgm:cxn modelId="{867697C1-FD3D-4737-A1CA-04EDBE6D1B96}" type="presParOf" srcId="{62B315FE-4D6A-429B-AD7F-D0815A8C334D}" destId="{6890C0BF-1C7E-4F6B-9C2E-369BB80E380C}" srcOrd="0" destOrd="0" presId="urn:microsoft.com/office/officeart/2009/3/layout/HorizontalOrganizationChart"/>
    <dgm:cxn modelId="{23FC261A-93E2-462C-8005-8BB488FD2FEC}" type="presParOf" srcId="{62B315FE-4D6A-429B-AD7F-D0815A8C334D}" destId="{66452BB7-073C-4471-92B3-8D7632FF3063}" srcOrd="1" destOrd="0" presId="urn:microsoft.com/office/officeart/2009/3/layout/HorizontalOrganizationChart"/>
    <dgm:cxn modelId="{3BEEEAC3-5D11-4B96-BD79-2ADC7EB7EF9B}" type="presParOf" srcId="{093A853C-60E0-4165-9D13-BB2648B44288}" destId="{73F1008D-F0FA-4C26-9AD5-DFBC294D3D2D}" srcOrd="1" destOrd="0" presId="urn:microsoft.com/office/officeart/2009/3/layout/HorizontalOrganizationChart"/>
    <dgm:cxn modelId="{68FD9C41-8C36-4B76-BB96-A0598A80499F}" type="presParOf" srcId="{093A853C-60E0-4165-9D13-BB2648B44288}" destId="{3CB4B35D-EC83-4E20-9B4F-4AE854FE1803}" srcOrd="2" destOrd="0" presId="urn:microsoft.com/office/officeart/2009/3/layout/HorizontalOrganizationChart"/>
    <dgm:cxn modelId="{2542E085-1287-49C9-BB0D-0CB5897B1DB6}" type="presParOf" srcId="{44CF03A0-53DB-48C4-9FF2-2D8D8E0395F4}" destId="{129BF1AA-4626-4542-A588-34C7A84BB72D}" srcOrd="2" destOrd="0" presId="urn:microsoft.com/office/officeart/2009/3/layout/HorizontalOrganizationChart"/>
    <dgm:cxn modelId="{4D5FC842-EB47-4775-AF87-DD2BCC166979}" type="presParOf" srcId="{44CF03A0-53DB-48C4-9FF2-2D8D8E0395F4}" destId="{FFDFC172-36C1-4CBF-979B-4592C02B7FCC}" srcOrd="3" destOrd="0" presId="urn:microsoft.com/office/officeart/2009/3/layout/HorizontalOrganizationChart"/>
    <dgm:cxn modelId="{851C25B7-0713-4DCE-9241-2B5D8896B633}" type="presParOf" srcId="{FFDFC172-36C1-4CBF-979B-4592C02B7FCC}" destId="{3185F0C0-9E10-424E-B994-741884A4E45A}" srcOrd="0" destOrd="0" presId="urn:microsoft.com/office/officeart/2009/3/layout/HorizontalOrganizationChart"/>
    <dgm:cxn modelId="{5D1B513E-4612-457A-8CE6-07F442C6F379}" type="presParOf" srcId="{3185F0C0-9E10-424E-B994-741884A4E45A}" destId="{3228C1B7-173A-41EB-94BA-97E4A7637EF9}" srcOrd="0" destOrd="0" presId="urn:microsoft.com/office/officeart/2009/3/layout/HorizontalOrganizationChart"/>
    <dgm:cxn modelId="{9A06CEAE-1C3D-4928-B226-5917DC7CBE75}" type="presParOf" srcId="{3185F0C0-9E10-424E-B994-741884A4E45A}" destId="{99278AC9-E091-4CC6-B550-A07832D47D4D}" srcOrd="1" destOrd="0" presId="urn:microsoft.com/office/officeart/2009/3/layout/HorizontalOrganizationChart"/>
    <dgm:cxn modelId="{DEB25BE2-E66A-46A1-97E9-14439A01C6A7}" type="presParOf" srcId="{FFDFC172-36C1-4CBF-979B-4592C02B7FCC}" destId="{D0DFF90D-5502-4871-9BE5-9F9958E11F81}" srcOrd="1" destOrd="0" presId="urn:microsoft.com/office/officeart/2009/3/layout/HorizontalOrganizationChart"/>
    <dgm:cxn modelId="{AB88C9A2-E4AF-4261-A0C8-5FE477B949ED}" type="presParOf" srcId="{FFDFC172-36C1-4CBF-979B-4592C02B7FCC}" destId="{3890DE48-8405-46BA-A7BC-3FE4565B0922}" srcOrd="2" destOrd="0" presId="urn:microsoft.com/office/officeart/2009/3/layout/HorizontalOrganizationChart"/>
    <dgm:cxn modelId="{275E7AA5-FEB4-4C7B-BD38-8A4818975124}" type="presParOf" srcId="{7A8F2118-BE6D-49E8-9B6B-5871E66BEEEF}" destId="{7A52FFFF-F8F8-4910-B21B-CAD167540821}" srcOrd="2" destOrd="0" presId="urn:microsoft.com/office/officeart/2009/3/layout/HorizontalOrganizationChart"/>
    <dgm:cxn modelId="{A766F85A-831C-4116-8538-4201D26827D0}" type="presParOf" srcId="{9A636BA4-1945-4145-A7EE-9FC1A3815368}" destId="{07ADA9AF-D4EE-4CEA-9EC4-79714FB3CE86}" srcOrd="2" destOrd="0" presId="urn:microsoft.com/office/officeart/2009/3/layout/HorizontalOrganizationChart"/>
    <dgm:cxn modelId="{A1717725-47FD-48D2-AF21-A59AEF8FC474}" type="presParOf" srcId="{6012E0AF-2942-4830-9041-9081AB2CA1E3}" destId="{8A76DBD2-440A-4E1C-AE87-5586DBBA7FE5}" srcOrd="2" destOrd="0" presId="urn:microsoft.com/office/officeart/2009/3/layout/HorizontalOrganizationChart"/>
    <dgm:cxn modelId="{AA95DCC9-4F3C-47A7-BAC4-0821659DB031}" type="presParOf" srcId="{1EF9E5C1-39B9-4292-BE68-9A01F300EBC9}" destId="{08E14249-BE11-4F30-8B97-8B7AB8E31301}" srcOrd="2" destOrd="0" presId="urn:microsoft.com/office/officeart/2009/3/layout/HorizontalOrganizationChart"/>
    <dgm:cxn modelId="{4C441A91-3A50-4537-A964-BB67EB73A3BF}" type="presParOf" srcId="{1EF9E5C1-39B9-4292-BE68-9A01F300EBC9}" destId="{C7710CF0-9993-4177-A4FA-B0E0466ADE6B}" srcOrd="3" destOrd="0" presId="urn:microsoft.com/office/officeart/2009/3/layout/HorizontalOrganizationChart"/>
    <dgm:cxn modelId="{31BC456D-8037-4986-B927-CDD60CD0C2BA}" type="presParOf" srcId="{C7710CF0-9993-4177-A4FA-B0E0466ADE6B}" destId="{C87488AE-D42F-451D-9A56-A6F59E84BB8A}" srcOrd="0" destOrd="0" presId="urn:microsoft.com/office/officeart/2009/3/layout/HorizontalOrganizationChart"/>
    <dgm:cxn modelId="{90E91F39-BBC8-4563-9E4C-182EC52F17D0}" type="presParOf" srcId="{C87488AE-D42F-451D-9A56-A6F59E84BB8A}" destId="{F8FF2216-F36E-4E9F-AA6A-1000B6E4EF21}" srcOrd="0" destOrd="0" presId="urn:microsoft.com/office/officeart/2009/3/layout/HorizontalOrganizationChart"/>
    <dgm:cxn modelId="{A7F658A1-631E-4C69-895D-F511B31BA32B}" type="presParOf" srcId="{C87488AE-D42F-451D-9A56-A6F59E84BB8A}" destId="{CB9E56C0-3A33-4099-BF31-8F70D9542044}" srcOrd="1" destOrd="0" presId="urn:microsoft.com/office/officeart/2009/3/layout/HorizontalOrganizationChart"/>
    <dgm:cxn modelId="{2857993C-3280-4CE5-B91E-D2D3DD5AE0E3}" type="presParOf" srcId="{C7710CF0-9993-4177-A4FA-B0E0466ADE6B}" destId="{EB45958B-5F98-4E30-9B6B-D42F4BFD8AE3}" srcOrd="1" destOrd="0" presId="urn:microsoft.com/office/officeart/2009/3/layout/HorizontalOrganizationChart"/>
    <dgm:cxn modelId="{217213CF-1E44-4DA9-956D-E7EA1A0D0D4C}" type="presParOf" srcId="{EB45958B-5F98-4E30-9B6B-D42F4BFD8AE3}" destId="{83779C23-407B-4A7D-9FF3-0FA50044D127}" srcOrd="0" destOrd="0" presId="urn:microsoft.com/office/officeart/2009/3/layout/HorizontalOrganizationChart"/>
    <dgm:cxn modelId="{F006FA58-8985-464E-B1D3-DCB356188812}" type="presParOf" srcId="{EB45958B-5F98-4E30-9B6B-D42F4BFD8AE3}" destId="{E307CB4A-79B2-446C-8DFB-55A707FB2188}" srcOrd="1" destOrd="0" presId="urn:microsoft.com/office/officeart/2009/3/layout/HorizontalOrganizationChart"/>
    <dgm:cxn modelId="{E88683BF-A7D2-4422-91DE-F7F457447D1B}" type="presParOf" srcId="{E307CB4A-79B2-446C-8DFB-55A707FB2188}" destId="{A3B5BB48-3172-476B-A04E-44F77EBD5E32}" srcOrd="0" destOrd="0" presId="urn:microsoft.com/office/officeart/2009/3/layout/HorizontalOrganizationChart"/>
    <dgm:cxn modelId="{034C9558-F269-4866-B1D0-562221BDAF56}" type="presParOf" srcId="{A3B5BB48-3172-476B-A04E-44F77EBD5E32}" destId="{5A48B82B-D395-4BD8-9B76-46EE29E05FB6}" srcOrd="0" destOrd="0" presId="urn:microsoft.com/office/officeart/2009/3/layout/HorizontalOrganizationChart"/>
    <dgm:cxn modelId="{F5A2F3EC-289F-4909-B063-D2BA554D76EF}" type="presParOf" srcId="{A3B5BB48-3172-476B-A04E-44F77EBD5E32}" destId="{669EE15B-B1D0-473B-9B3F-675BE81B098B}" srcOrd="1" destOrd="0" presId="urn:microsoft.com/office/officeart/2009/3/layout/HorizontalOrganizationChart"/>
    <dgm:cxn modelId="{1C06D840-B169-4522-A801-758EF74FE09B}" type="presParOf" srcId="{E307CB4A-79B2-446C-8DFB-55A707FB2188}" destId="{F9302CA7-91D9-4A5A-93D8-9165A6B3797A}" srcOrd="1" destOrd="0" presId="urn:microsoft.com/office/officeart/2009/3/layout/HorizontalOrganizationChart"/>
    <dgm:cxn modelId="{A3BE3D5E-BF08-48DB-BEB1-3310781575EE}" type="presParOf" srcId="{F9302CA7-91D9-4A5A-93D8-9165A6B3797A}" destId="{5977FECF-F609-4048-BC25-18AB0E68F88B}" srcOrd="0" destOrd="0" presId="urn:microsoft.com/office/officeart/2009/3/layout/HorizontalOrganizationChart"/>
    <dgm:cxn modelId="{5B7CFE53-93EB-4BEC-BCCA-C2E75187A6EA}" type="presParOf" srcId="{F9302CA7-91D9-4A5A-93D8-9165A6B3797A}" destId="{83D7D264-0B30-4AAE-82BF-E9AE3C70B808}" srcOrd="1" destOrd="0" presId="urn:microsoft.com/office/officeart/2009/3/layout/HorizontalOrganizationChart"/>
    <dgm:cxn modelId="{5FBEA5CB-8FF2-499C-A605-B00C0BD89EC9}" type="presParOf" srcId="{83D7D264-0B30-4AAE-82BF-E9AE3C70B808}" destId="{D4882BC0-7947-4CA3-BCF7-EB0BF399BAED}" srcOrd="0" destOrd="0" presId="urn:microsoft.com/office/officeart/2009/3/layout/HorizontalOrganizationChart"/>
    <dgm:cxn modelId="{50C9D8D2-1868-4855-9C50-E51C7D07D549}" type="presParOf" srcId="{D4882BC0-7947-4CA3-BCF7-EB0BF399BAED}" destId="{9859BA35-9CF9-4D3C-9231-866B2EE3A356}" srcOrd="0" destOrd="0" presId="urn:microsoft.com/office/officeart/2009/3/layout/HorizontalOrganizationChart"/>
    <dgm:cxn modelId="{6C0092CE-490B-47CD-8DB7-17FED3523658}" type="presParOf" srcId="{D4882BC0-7947-4CA3-BCF7-EB0BF399BAED}" destId="{B0F93403-4575-43DB-9126-1DA4E7AF3A82}" srcOrd="1" destOrd="0" presId="urn:microsoft.com/office/officeart/2009/3/layout/HorizontalOrganizationChart"/>
    <dgm:cxn modelId="{16198850-6FEE-4B24-8B05-D14D8DC9B0C5}" type="presParOf" srcId="{83D7D264-0B30-4AAE-82BF-E9AE3C70B808}" destId="{F65CA1C4-BA35-4598-BFDC-9E66F2A9B977}" srcOrd="1" destOrd="0" presId="urn:microsoft.com/office/officeart/2009/3/layout/HorizontalOrganizationChart"/>
    <dgm:cxn modelId="{13425230-4688-4296-A359-E9A5BAD70892}" type="presParOf" srcId="{F65CA1C4-BA35-4598-BFDC-9E66F2A9B977}" destId="{78DAC3A6-DE78-4594-8FFE-36D868731690}" srcOrd="0" destOrd="0" presId="urn:microsoft.com/office/officeart/2009/3/layout/HorizontalOrganizationChart"/>
    <dgm:cxn modelId="{F0814423-E34D-4D79-A0E8-B38699A29733}" type="presParOf" srcId="{F65CA1C4-BA35-4598-BFDC-9E66F2A9B977}" destId="{6090F67F-9642-4A3D-83E3-1AF314B26D51}" srcOrd="1" destOrd="0" presId="urn:microsoft.com/office/officeart/2009/3/layout/HorizontalOrganizationChart"/>
    <dgm:cxn modelId="{97D233F4-4CD8-4CC4-98BE-61829CF82EF4}" type="presParOf" srcId="{6090F67F-9642-4A3D-83E3-1AF314B26D51}" destId="{193EAD0D-4A2F-469C-95EE-087D713417C0}" srcOrd="0" destOrd="0" presId="urn:microsoft.com/office/officeart/2009/3/layout/HorizontalOrganizationChart"/>
    <dgm:cxn modelId="{DAE168B7-2072-4BFD-BC18-6362AB728EFB}" type="presParOf" srcId="{193EAD0D-4A2F-469C-95EE-087D713417C0}" destId="{FBAAF082-3DA1-4082-8743-8C99A347D965}" srcOrd="0" destOrd="0" presId="urn:microsoft.com/office/officeart/2009/3/layout/HorizontalOrganizationChart"/>
    <dgm:cxn modelId="{76AB8DEE-C894-4B32-889F-3AFC17B72F63}" type="presParOf" srcId="{193EAD0D-4A2F-469C-95EE-087D713417C0}" destId="{0C231D59-641F-4DFD-B6E9-B81A8C1CCB0C}" srcOrd="1" destOrd="0" presId="urn:microsoft.com/office/officeart/2009/3/layout/HorizontalOrganizationChart"/>
    <dgm:cxn modelId="{8C0ED09A-D19E-45A0-97A9-EF5451D071C9}" type="presParOf" srcId="{6090F67F-9642-4A3D-83E3-1AF314B26D51}" destId="{2E2E7EB1-498E-4581-8A61-F59C19973890}" srcOrd="1" destOrd="0" presId="urn:microsoft.com/office/officeart/2009/3/layout/HorizontalOrganizationChart"/>
    <dgm:cxn modelId="{96568C2F-46C9-448C-AA96-AF90B5633378}" type="presParOf" srcId="{6090F67F-9642-4A3D-83E3-1AF314B26D51}" destId="{8FA9EF97-48BD-4380-9F40-08A1214BF74B}" srcOrd="2" destOrd="0" presId="urn:microsoft.com/office/officeart/2009/3/layout/HorizontalOrganizationChart"/>
    <dgm:cxn modelId="{DBA9F20F-ACB4-437C-9254-7F70981F973B}" type="presParOf" srcId="{83D7D264-0B30-4AAE-82BF-E9AE3C70B808}" destId="{410E0AA1-7124-4A57-9AB0-A06DB3F272E7}" srcOrd="2" destOrd="0" presId="urn:microsoft.com/office/officeart/2009/3/layout/HorizontalOrganizationChart"/>
    <dgm:cxn modelId="{C208784F-5A25-4F81-BDD7-54FB1E656BF4}" type="presParOf" srcId="{F9302CA7-91D9-4A5A-93D8-9165A6B3797A}" destId="{7E8C87D2-2001-4A56-96AD-47C696B87F58}" srcOrd="2" destOrd="0" presId="urn:microsoft.com/office/officeart/2009/3/layout/HorizontalOrganizationChart"/>
    <dgm:cxn modelId="{C6DF475C-9CE0-4EB5-8B29-32EBFEF59DD9}" type="presParOf" srcId="{F9302CA7-91D9-4A5A-93D8-9165A6B3797A}" destId="{D6CB22D0-234F-46CF-BF9D-C1186D80ABC0}" srcOrd="3" destOrd="0" presId="urn:microsoft.com/office/officeart/2009/3/layout/HorizontalOrganizationChart"/>
    <dgm:cxn modelId="{B42B400A-2E68-4604-8788-EBFAE605AC8F}" type="presParOf" srcId="{D6CB22D0-234F-46CF-BF9D-C1186D80ABC0}" destId="{D770B9B4-48B9-4C99-B9A5-D67CBD2430BB}" srcOrd="0" destOrd="0" presId="urn:microsoft.com/office/officeart/2009/3/layout/HorizontalOrganizationChart"/>
    <dgm:cxn modelId="{E618407A-291A-48DA-8281-9D84B6CC2CD3}" type="presParOf" srcId="{D770B9B4-48B9-4C99-B9A5-D67CBD2430BB}" destId="{6686F32A-398A-40E9-8340-4DBD8A73C803}" srcOrd="0" destOrd="0" presId="urn:microsoft.com/office/officeart/2009/3/layout/HorizontalOrganizationChart"/>
    <dgm:cxn modelId="{4FB15A9F-FD56-4DDD-AE1B-F20878750EFB}" type="presParOf" srcId="{D770B9B4-48B9-4C99-B9A5-D67CBD2430BB}" destId="{E42B0407-C7E5-4781-9A37-92BC912AE255}" srcOrd="1" destOrd="0" presId="urn:microsoft.com/office/officeart/2009/3/layout/HorizontalOrganizationChart"/>
    <dgm:cxn modelId="{3FB6C31F-4E5B-4727-AC66-1299A4ABCF1F}" type="presParOf" srcId="{D6CB22D0-234F-46CF-BF9D-C1186D80ABC0}" destId="{078E02B7-317F-42CB-B933-0A016968B46C}" srcOrd="1" destOrd="0" presId="urn:microsoft.com/office/officeart/2009/3/layout/HorizontalOrganizationChart"/>
    <dgm:cxn modelId="{5397E8F0-0B0F-42F5-8148-49FA77D4D350}" type="presParOf" srcId="{078E02B7-317F-42CB-B933-0A016968B46C}" destId="{5BA3528E-6521-4A7B-8CFF-31DDAC9D29AF}" srcOrd="0" destOrd="0" presId="urn:microsoft.com/office/officeart/2009/3/layout/HorizontalOrganizationChart"/>
    <dgm:cxn modelId="{74EB5009-E94D-4D7F-874A-6EBCA1FDECB5}" type="presParOf" srcId="{078E02B7-317F-42CB-B933-0A016968B46C}" destId="{25239ED7-3FA0-4E9C-9125-08CCA27149E8}" srcOrd="1" destOrd="0" presId="urn:microsoft.com/office/officeart/2009/3/layout/HorizontalOrganizationChart"/>
    <dgm:cxn modelId="{F7014AA9-F941-4F49-90AD-E376DBF0C7B5}" type="presParOf" srcId="{25239ED7-3FA0-4E9C-9125-08CCA27149E8}" destId="{2C24AE78-3692-43F6-9C81-619AAD95C11C}" srcOrd="0" destOrd="0" presId="urn:microsoft.com/office/officeart/2009/3/layout/HorizontalOrganizationChart"/>
    <dgm:cxn modelId="{A2B41AE3-9B34-4650-AFDC-205EE855BD3B}" type="presParOf" srcId="{2C24AE78-3692-43F6-9C81-619AAD95C11C}" destId="{F2FD23F1-A8A1-4634-B9DC-F53FEF7E1D3D}" srcOrd="0" destOrd="0" presId="urn:microsoft.com/office/officeart/2009/3/layout/HorizontalOrganizationChart"/>
    <dgm:cxn modelId="{CF56F33A-5D02-4DCB-810F-52F6E3DAEA1C}" type="presParOf" srcId="{2C24AE78-3692-43F6-9C81-619AAD95C11C}" destId="{F5DF3418-B99D-436D-A860-513AE25D8AA1}" srcOrd="1" destOrd="0" presId="urn:microsoft.com/office/officeart/2009/3/layout/HorizontalOrganizationChart"/>
    <dgm:cxn modelId="{3485E01F-66AD-4CCF-8DE1-C41F2BC12BD4}" type="presParOf" srcId="{25239ED7-3FA0-4E9C-9125-08CCA27149E8}" destId="{39F88C6C-8121-45CD-BB31-3F9A1B36D6BC}" srcOrd="1" destOrd="0" presId="urn:microsoft.com/office/officeart/2009/3/layout/HorizontalOrganizationChart"/>
    <dgm:cxn modelId="{91B057D5-67FC-4A0E-84DC-11BE05066F56}" type="presParOf" srcId="{25239ED7-3FA0-4E9C-9125-08CCA27149E8}" destId="{9E2590A6-6316-4796-96E2-975C72FA263A}" srcOrd="2" destOrd="0" presId="urn:microsoft.com/office/officeart/2009/3/layout/HorizontalOrganizationChart"/>
    <dgm:cxn modelId="{99895D68-9D74-4464-85BD-2670F7D50AB0}" type="presParOf" srcId="{D6CB22D0-234F-46CF-BF9D-C1186D80ABC0}" destId="{8F173E22-7072-43F8-9F5C-4913F2D19DC8}" srcOrd="2" destOrd="0" presId="urn:microsoft.com/office/officeart/2009/3/layout/HorizontalOrganizationChart"/>
    <dgm:cxn modelId="{15BCABEB-971D-4EF2-AAC5-41A97D0144AC}" type="presParOf" srcId="{E307CB4A-79B2-446C-8DFB-55A707FB2188}" destId="{34417343-FB9A-4AF4-B70E-F7CFC2E63D78}" srcOrd="2" destOrd="0" presId="urn:microsoft.com/office/officeart/2009/3/layout/HorizontalOrganizationChart"/>
    <dgm:cxn modelId="{3A6BEDFC-F699-416A-B50C-37D42D5F8669}" type="presParOf" srcId="{EB45958B-5F98-4E30-9B6B-D42F4BFD8AE3}" destId="{FBE1489F-641B-40AF-A68C-A9EDE48383EA}" srcOrd="2" destOrd="0" presId="urn:microsoft.com/office/officeart/2009/3/layout/HorizontalOrganizationChart"/>
    <dgm:cxn modelId="{F90B4E16-B416-421C-AFE8-5C482B5C463F}" type="presParOf" srcId="{EB45958B-5F98-4E30-9B6B-D42F4BFD8AE3}" destId="{0A265A40-6F5A-412D-A6FD-067A9030E128}" srcOrd="3" destOrd="0" presId="urn:microsoft.com/office/officeart/2009/3/layout/HorizontalOrganizationChart"/>
    <dgm:cxn modelId="{9E648107-C310-4046-9672-C7A122573FBF}" type="presParOf" srcId="{0A265A40-6F5A-412D-A6FD-067A9030E128}" destId="{19961719-EAD1-4002-8FEC-D974DD297479}" srcOrd="0" destOrd="0" presId="urn:microsoft.com/office/officeart/2009/3/layout/HorizontalOrganizationChart"/>
    <dgm:cxn modelId="{8DA7F35D-8588-4069-B5D2-D0112261DE06}" type="presParOf" srcId="{19961719-EAD1-4002-8FEC-D974DD297479}" destId="{C88145F6-C8E0-4C82-A490-D9BF2B54884C}" srcOrd="0" destOrd="0" presId="urn:microsoft.com/office/officeart/2009/3/layout/HorizontalOrganizationChart"/>
    <dgm:cxn modelId="{920D43FE-E602-4D38-9C6B-2536F5C8CC99}" type="presParOf" srcId="{19961719-EAD1-4002-8FEC-D974DD297479}" destId="{3C0E3511-DE57-449A-9226-70D3F92C9745}" srcOrd="1" destOrd="0" presId="urn:microsoft.com/office/officeart/2009/3/layout/HorizontalOrganizationChart"/>
    <dgm:cxn modelId="{F129FF3F-BFBA-4606-B0B8-EAD55DA54BEB}" type="presParOf" srcId="{0A265A40-6F5A-412D-A6FD-067A9030E128}" destId="{237F0E13-9B04-4749-942D-9E51D8F05B19}" srcOrd="1" destOrd="0" presId="urn:microsoft.com/office/officeart/2009/3/layout/HorizontalOrganizationChart"/>
    <dgm:cxn modelId="{597C65B1-2657-4DD9-9836-E17552CD3C9F}" type="presParOf" srcId="{237F0E13-9B04-4749-942D-9E51D8F05B19}" destId="{13F8F148-73AE-4F44-B760-7BE846D6543F}" srcOrd="0" destOrd="0" presId="urn:microsoft.com/office/officeart/2009/3/layout/HorizontalOrganizationChart"/>
    <dgm:cxn modelId="{0AC05080-7869-4884-BF46-B396A5DFA9DF}" type="presParOf" srcId="{237F0E13-9B04-4749-942D-9E51D8F05B19}" destId="{FFCFCF95-AD2D-4089-BCBB-19DFFC8F546C}" srcOrd="1" destOrd="0" presId="urn:microsoft.com/office/officeart/2009/3/layout/HorizontalOrganizationChart"/>
    <dgm:cxn modelId="{55E9D6D9-2AEA-42C6-88F7-73927A95D803}" type="presParOf" srcId="{FFCFCF95-AD2D-4089-BCBB-19DFFC8F546C}" destId="{E4F1FDC8-E6CC-4967-812C-609B3BF39904}" srcOrd="0" destOrd="0" presId="urn:microsoft.com/office/officeart/2009/3/layout/HorizontalOrganizationChart"/>
    <dgm:cxn modelId="{240E5636-48AA-4DAB-A462-1CBBE7079F99}" type="presParOf" srcId="{E4F1FDC8-E6CC-4967-812C-609B3BF39904}" destId="{F20DBE9B-2A34-449B-A178-1280D6FBF1A8}" srcOrd="0" destOrd="0" presId="urn:microsoft.com/office/officeart/2009/3/layout/HorizontalOrganizationChart"/>
    <dgm:cxn modelId="{C438FAED-9330-4EA0-98F1-6E7240A79E81}" type="presParOf" srcId="{E4F1FDC8-E6CC-4967-812C-609B3BF39904}" destId="{31FB0AD1-0AA5-4A4D-894D-10C151212DFB}" srcOrd="1" destOrd="0" presId="urn:microsoft.com/office/officeart/2009/3/layout/HorizontalOrganizationChart"/>
    <dgm:cxn modelId="{F6E206AA-28EC-4DA4-B27B-08977B0FACDC}" type="presParOf" srcId="{FFCFCF95-AD2D-4089-BCBB-19DFFC8F546C}" destId="{7CA38C2B-8E60-446F-9E6E-5FC6AF85C1DC}" srcOrd="1" destOrd="0" presId="urn:microsoft.com/office/officeart/2009/3/layout/HorizontalOrganizationChart"/>
    <dgm:cxn modelId="{36B27E88-9461-41F7-8159-EA5B767ED011}" type="presParOf" srcId="{7CA38C2B-8E60-446F-9E6E-5FC6AF85C1DC}" destId="{A0F82282-89BB-4A49-B068-5F567F5DF8AE}" srcOrd="0" destOrd="0" presId="urn:microsoft.com/office/officeart/2009/3/layout/HorizontalOrganizationChart"/>
    <dgm:cxn modelId="{4012F2E9-0FA3-4B86-A98C-147A2398E7D8}" type="presParOf" srcId="{7CA38C2B-8E60-446F-9E6E-5FC6AF85C1DC}" destId="{6871E533-DA4E-40AB-B353-7A3A6F131410}" srcOrd="1" destOrd="0" presId="urn:microsoft.com/office/officeart/2009/3/layout/HorizontalOrganizationChart"/>
    <dgm:cxn modelId="{009280E6-7F11-4EB5-B013-B102BFFF0162}" type="presParOf" srcId="{6871E533-DA4E-40AB-B353-7A3A6F131410}" destId="{8DF2C098-9438-43EF-B12B-4B17C188608E}" srcOrd="0" destOrd="0" presId="urn:microsoft.com/office/officeart/2009/3/layout/HorizontalOrganizationChart"/>
    <dgm:cxn modelId="{98D47CC1-B611-4563-BD0D-DB6D41F804B7}" type="presParOf" srcId="{8DF2C098-9438-43EF-B12B-4B17C188608E}" destId="{41D48E86-03C1-43AF-9A1D-7157513BB437}" srcOrd="0" destOrd="0" presId="urn:microsoft.com/office/officeart/2009/3/layout/HorizontalOrganizationChart"/>
    <dgm:cxn modelId="{E213005D-0E99-45EC-933D-AB9CE27FF717}" type="presParOf" srcId="{8DF2C098-9438-43EF-B12B-4B17C188608E}" destId="{0D9A81A4-CC07-4182-872E-98527327953B}" srcOrd="1" destOrd="0" presId="urn:microsoft.com/office/officeart/2009/3/layout/HorizontalOrganizationChart"/>
    <dgm:cxn modelId="{C22685AF-0133-4974-9804-A9AFD72A3069}" type="presParOf" srcId="{6871E533-DA4E-40AB-B353-7A3A6F131410}" destId="{512FB8A0-1A66-4D5A-B9D9-9023B7DBB9C9}" srcOrd="1" destOrd="0" presId="urn:microsoft.com/office/officeart/2009/3/layout/HorizontalOrganizationChart"/>
    <dgm:cxn modelId="{55B040DE-FD02-49B3-9586-C3C13C1D83E0}" type="presParOf" srcId="{6871E533-DA4E-40AB-B353-7A3A6F131410}" destId="{89BC7069-98F3-4BC3-A73F-D1F2F2C9028F}" srcOrd="2" destOrd="0" presId="urn:microsoft.com/office/officeart/2009/3/layout/HorizontalOrganizationChart"/>
    <dgm:cxn modelId="{06B6277E-4E18-44D9-B770-6280E69A459B}" type="presParOf" srcId="{FFCFCF95-AD2D-4089-BCBB-19DFFC8F546C}" destId="{D59180CB-D210-4169-BEFC-1D0DACA4F15B}" srcOrd="2" destOrd="0" presId="urn:microsoft.com/office/officeart/2009/3/layout/HorizontalOrganizationChart"/>
    <dgm:cxn modelId="{75FFBF2C-747E-4A7B-94D3-2134ED12CE3B}" type="presParOf" srcId="{237F0E13-9B04-4749-942D-9E51D8F05B19}" destId="{7F2F6583-9636-406C-B802-203CBC629D04}" srcOrd="2" destOrd="0" presId="urn:microsoft.com/office/officeart/2009/3/layout/HorizontalOrganizationChart"/>
    <dgm:cxn modelId="{8828260A-286D-4EF8-AC10-F80F8DE4EDD2}" type="presParOf" srcId="{237F0E13-9B04-4749-942D-9E51D8F05B19}" destId="{1D9E093C-BBF1-49B8-B55C-9097E51CB0C6}" srcOrd="3" destOrd="0" presId="urn:microsoft.com/office/officeart/2009/3/layout/HorizontalOrganizationChart"/>
    <dgm:cxn modelId="{2CD7BE60-35D5-46FA-8C68-FB675FD13FF1}" type="presParOf" srcId="{1D9E093C-BBF1-49B8-B55C-9097E51CB0C6}" destId="{4646228D-4EB9-4DD4-84F8-F9B5484FAB84}" srcOrd="0" destOrd="0" presId="urn:microsoft.com/office/officeart/2009/3/layout/HorizontalOrganizationChart"/>
    <dgm:cxn modelId="{6BCD6A60-17FF-498B-B434-F076A3928DE5}" type="presParOf" srcId="{4646228D-4EB9-4DD4-84F8-F9B5484FAB84}" destId="{DFB49B3A-8077-4FA9-BE27-DB6513473A3E}" srcOrd="0" destOrd="0" presId="urn:microsoft.com/office/officeart/2009/3/layout/HorizontalOrganizationChart"/>
    <dgm:cxn modelId="{6D0A862E-A9FD-4855-AF1A-D69AB8CCFE71}" type="presParOf" srcId="{4646228D-4EB9-4DD4-84F8-F9B5484FAB84}" destId="{DDAA75CE-3DD0-4466-8C08-2C1280A07F67}" srcOrd="1" destOrd="0" presId="urn:microsoft.com/office/officeart/2009/3/layout/HorizontalOrganizationChart"/>
    <dgm:cxn modelId="{20F09487-C6E4-4A91-AF32-FF376AD959E5}" type="presParOf" srcId="{1D9E093C-BBF1-49B8-B55C-9097E51CB0C6}" destId="{90BBF392-BD66-4ABC-8DFE-C051C80D0262}" srcOrd="1" destOrd="0" presId="urn:microsoft.com/office/officeart/2009/3/layout/HorizontalOrganizationChart"/>
    <dgm:cxn modelId="{345545FB-9A34-4FCA-9697-23AD2D5FAE75}" type="presParOf" srcId="{1D9E093C-BBF1-49B8-B55C-9097E51CB0C6}" destId="{D1C93B8E-1E17-4E60-9BE3-41285D951884}" srcOrd="2" destOrd="0" presId="urn:microsoft.com/office/officeart/2009/3/layout/HorizontalOrganizationChart"/>
    <dgm:cxn modelId="{E8CE916E-A576-4F1E-90D6-3A4E608E9F4A}" type="presParOf" srcId="{0A265A40-6F5A-412D-A6FD-067A9030E128}" destId="{0FBF6046-20BC-4CDB-B004-FCEFD4DD212F}" srcOrd="2" destOrd="0" presId="urn:microsoft.com/office/officeart/2009/3/layout/HorizontalOrganizationChart"/>
    <dgm:cxn modelId="{3CCAA7D8-AA7D-4163-9D02-6FADFD47021E}" type="presParOf" srcId="{C7710CF0-9993-4177-A4FA-B0E0466ADE6B}" destId="{46272544-8A2E-4943-B4EA-4548469BE39A}" srcOrd="2" destOrd="0" presId="urn:microsoft.com/office/officeart/2009/3/layout/HorizontalOrganizationChart"/>
    <dgm:cxn modelId="{C7921169-A9AF-421C-80B9-9375F4CBE4EE}" type="presParOf" srcId="{F72DEFD9-3C11-4327-9F88-29274FDC32B2}" destId="{9F7CBCAC-870D-4571-B425-3CA740CB540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0F57753-F24A-48B9-B9B8-2DD71BE522A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B740AF2-4CAA-45D4-9609-4BBCDBBF2382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生命周期识别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304BAEC-2DD5-467B-AB34-2C592383C10E}" type="parTrans" cxnId="{48960487-1A5C-4390-9B98-43CD7D6061EA}">
      <dgm:prSet/>
      <dgm:spPr/>
      <dgm:t>
        <a:bodyPr/>
        <a:lstStyle/>
        <a:p>
          <a:endParaRPr lang="zh-CN" altLang="en-US"/>
        </a:p>
      </dgm:t>
    </dgm:pt>
    <dgm:pt modelId="{D5860C19-C002-4639-8B93-265D32119701}" type="sibTrans" cxnId="{48960487-1A5C-4390-9B98-43CD7D6061EA}">
      <dgm:prSet/>
      <dgm:spPr/>
      <dgm:t>
        <a:bodyPr/>
        <a:lstStyle/>
        <a:p>
          <a:endParaRPr lang="zh-CN" altLang="en-US"/>
        </a:p>
      </dgm:t>
    </dgm:pt>
    <dgm:pt modelId="{ACBFC518-2192-41AC-8912-5156AFDEB15D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学生党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231D325-E261-4E4A-BD97-EFA9ACE77FFD}" type="parTrans" cxnId="{53A779D9-A1F4-4978-BE71-45F3A914069A}">
      <dgm:prSet/>
      <dgm:spPr/>
      <dgm:t>
        <a:bodyPr/>
        <a:lstStyle/>
        <a:p>
          <a:endParaRPr lang="zh-CN" altLang="en-US"/>
        </a:p>
      </dgm:t>
    </dgm:pt>
    <dgm:pt modelId="{8CF88E28-E714-46C1-8C11-A75DB7206F53}" type="sibTrans" cxnId="{53A779D9-A1F4-4978-BE71-45F3A914069A}">
      <dgm:prSet/>
      <dgm:spPr/>
      <dgm:t>
        <a:bodyPr/>
        <a:lstStyle/>
        <a:p>
          <a:endParaRPr lang="zh-CN" altLang="en-US"/>
        </a:p>
      </dgm:t>
    </dgm:pt>
    <dgm:pt modelId="{5C9CD8BC-6497-4AB5-B482-3B08A2398819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兴趣云图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5484534-F545-402D-8E93-E2B4496D2324}" type="parTrans" cxnId="{B0203798-DA89-47ED-B5DB-59B4D9CE8661}">
      <dgm:prSet/>
      <dgm:spPr/>
      <dgm:t>
        <a:bodyPr/>
        <a:lstStyle/>
        <a:p>
          <a:endParaRPr lang="zh-CN" altLang="en-US"/>
        </a:p>
      </dgm:t>
    </dgm:pt>
    <dgm:pt modelId="{92A8B4CE-E1BA-444F-AA98-2500ED7383A3}" type="sibTrans" cxnId="{B0203798-DA89-47ED-B5DB-59B4D9CE8661}">
      <dgm:prSet/>
      <dgm:spPr/>
      <dgm:t>
        <a:bodyPr/>
        <a:lstStyle/>
        <a:p>
          <a:endParaRPr lang="zh-CN" altLang="en-US"/>
        </a:p>
      </dgm:t>
    </dgm:pt>
    <dgm:pt modelId="{C842D7B4-32CD-47BA-AE9E-E8F17225C22B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吃货党（各大菜系）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DB70606-CD15-45B9-8E9D-AF405927C239}" type="parTrans" cxnId="{804AEA47-E214-41E6-B770-5D7D48C570B0}">
      <dgm:prSet/>
      <dgm:spPr/>
      <dgm:t>
        <a:bodyPr/>
        <a:lstStyle/>
        <a:p>
          <a:endParaRPr lang="zh-CN" altLang="en-US"/>
        </a:p>
      </dgm:t>
    </dgm:pt>
    <dgm:pt modelId="{83CC2AFE-E3CA-4E2B-8349-61B063DDE737}" type="sibTrans" cxnId="{804AEA47-E214-41E6-B770-5D7D48C570B0}">
      <dgm:prSet/>
      <dgm:spPr/>
      <dgm:t>
        <a:bodyPr/>
        <a:lstStyle/>
        <a:p>
          <a:endParaRPr lang="zh-CN" altLang="en-US"/>
        </a:p>
      </dgm:t>
    </dgm:pt>
    <dgm:pt modelId="{582DA0C6-C329-4704-826D-3874E2A9EF38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消费风格分群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75F0169-BFBA-4A94-A827-D795276D7A80}" type="parTrans" cxnId="{4B0D48D8-342D-46C2-97A1-02A638FCBC0A}">
      <dgm:prSet/>
      <dgm:spPr/>
      <dgm:t>
        <a:bodyPr/>
        <a:lstStyle/>
        <a:p>
          <a:endParaRPr lang="zh-CN" altLang="en-US"/>
        </a:p>
      </dgm:t>
    </dgm:pt>
    <dgm:pt modelId="{DC7CBD52-079A-494E-B9D6-CAFE9DC19638}" type="sibTrans" cxnId="{4B0D48D8-342D-46C2-97A1-02A638FCBC0A}">
      <dgm:prSet/>
      <dgm:spPr/>
      <dgm:t>
        <a:bodyPr/>
        <a:lstStyle/>
        <a:p>
          <a:endParaRPr lang="zh-CN" altLang="en-US"/>
        </a:p>
      </dgm:t>
    </dgm:pt>
    <dgm:pt modelId="{BA484603-76FA-4CD5-850E-B87304C8A45E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有为青年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E1E4FBC4-A1DD-47C3-BDF8-484E9E236D1D}" type="parTrans" cxnId="{94079E9E-8005-4569-BA01-0D49FEF58DBC}">
      <dgm:prSet/>
      <dgm:spPr/>
      <dgm:t>
        <a:bodyPr/>
        <a:lstStyle/>
        <a:p>
          <a:endParaRPr lang="zh-CN" altLang="en-US"/>
        </a:p>
      </dgm:t>
    </dgm:pt>
    <dgm:pt modelId="{3865CB8C-F7B4-470E-9428-F45942E58EF8}" type="sibTrans" cxnId="{94079E9E-8005-4569-BA01-0D49FEF58DBC}">
      <dgm:prSet/>
      <dgm:spPr/>
      <dgm:t>
        <a:bodyPr/>
        <a:lstStyle/>
        <a:p>
          <a:endParaRPr lang="zh-CN" altLang="en-US"/>
        </a:p>
      </dgm:t>
    </dgm:pt>
    <dgm:pt modelId="{93BC558D-6DF9-4A22-8193-15E185C981F8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高富帅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1A3E338-6F38-49EF-8872-BDAC2C64FBC8}" type="parTrans" cxnId="{D9593A74-1889-4ED6-BD09-B167255D7854}">
      <dgm:prSet/>
      <dgm:spPr/>
      <dgm:t>
        <a:bodyPr/>
        <a:lstStyle/>
        <a:p>
          <a:endParaRPr lang="zh-CN" altLang="en-US"/>
        </a:p>
      </dgm:t>
    </dgm:pt>
    <dgm:pt modelId="{97F72A43-7BA0-4D8E-8A09-B5ADE700EE5E}" type="sibTrans" cxnId="{D9593A74-1889-4ED6-BD09-B167255D7854}">
      <dgm:prSet/>
      <dgm:spPr/>
      <dgm:t>
        <a:bodyPr/>
        <a:lstStyle/>
        <a:p>
          <a:endParaRPr lang="zh-CN" altLang="en-US"/>
        </a:p>
      </dgm:t>
    </dgm:pt>
    <dgm:pt modelId="{F85AD657-7C37-4C4A-8E69-A8C5C1EA1C39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安享晚年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9C23451-F990-491A-811A-C479971388CB}" type="parTrans" cxnId="{2A05136D-2042-43E7-B0AA-32C8DEAB0235}">
      <dgm:prSet/>
      <dgm:spPr/>
      <dgm:t>
        <a:bodyPr/>
        <a:lstStyle/>
        <a:p>
          <a:endParaRPr lang="zh-CN" altLang="en-US"/>
        </a:p>
      </dgm:t>
    </dgm:pt>
    <dgm:pt modelId="{3234F2E4-0D7F-4FE0-BC80-7C60D5EC6BF8}" type="sibTrans" cxnId="{2A05136D-2042-43E7-B0AA-32C8DEAB0235}">
      <dgm:prSet/>
      <dgm:spPr/>
      <dgm:t>
        <a:bodyPr/>
        <a:lstStyle/>
        <a:p>
          <a:endParaRPr lang="zh-CN" altLang="en-US"/>
        </a:p>
      </dgm:t>
    </dgm:pt>
    <dgm:pt modelId="{F4C46DB8-4FE6-43FF-B4C2-101EC801DAF5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细水长流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5E9887FA-FC68-45F1-B5B5-53A191D6A9DC}" type="parTrans" cxnId="{1EC52A60-09BB-4E17-9B8B-BCA8AA8D577E}">
      <dgm:prSet/>
      <dgm:spPr/>
      <dgm:t>
        <a:bodyPr/>
        <a:lstStyle/>
        <a:p>
          <a:endParaRPr lang="zh-CN" altLang="en-US"/>
        </a:p>
      </dgm:t>
    </dgm:pt>
    <dgm:pt modelId="{D23AE49C-AEF5-4112-8A6D-94CD500899E2}" type="sibTrans" cxnId="{1EC52A60-09BB-4E17-9B8B-BCA8AA8D577E}">
      <dgm:prSet/>
      <dgm:spPr/>
      <dgm:t>
        <a:bodyPr/>
        <a:lstStyle/>
        <a:p>
          <a:endParaRPr lang="zh-CN" altLang="en-US"/>
        </a:p>
      </dgm:t>
    </dgm:pt>
    <dgm:pt modelId="{579647A3-6AD0-4F3F-BE2F-D41988CFAC10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激进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E3E9B36-2D8F-4CD9-AAB1-3C4EC1498C0E}" type="parTrans" cxnId="{21AAD3FB-52AC-47B3-A01D-2BB999C6775D}">
      <dgm:prSet/>
      <dgm:spPr/>
      <dgm:t>
        <a:bodyPr/>
        <a:lstStyle/>
        <a:p>
          <a:endParaRPr lang="zh-CN" altLang="en-US"/>
        </a:p>
      </dgm:t>
    </dgm:pt>
    <dgm:pt modelId="{DE155149-0C2B-455D-96B2-3196457DB0AB}" type="sibTrans" cxnId="{21AAD3FB-52AC-47B3-A01D-2BB999C6775D}">
      <dgm:prSet/>
      <dgm:spPr/>
      <dgm:t>
        <a:bodyPr/>
        <a:lstStyle/>
        <a:p>
          <a:endParaRPr lang="zh-CN" altLang="en-US"/>
        </a:p>
      </dgm:t>
    </dgm:pt>
    <dgm:pt modelId="{8B4AFB03-EF7C-4418-AF01-26C74B0175E3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勤俭持家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47323B0-0EFB-4D4A-B289-BC4D6F31326B}" type="parTrans" cxnId="{B956B057-7E9B-459C-A690-590844C7DDAD}">
      <dgm:prSet/>
      <dgm:spPr/>
      <dgm:t>
        <a:bodyPr/>
        <a:lstStyle/>
        <a:p>
          <a:endParaRPr lang="zh-CN" altLang="en-US"/>
        </a:p>
      </dgm:t>
    </dgm:pt>
    <dgm:pt modelId="{1D333CD0-99E4-4A4F-AEBD-2A90D098DC82}" type="sibTrans" cxnId="{B956B057-7E9B-459C-A690-590844C7DDAD}">
      <dgm:prSet/>
      <dgm:spPr/>
      <dgm:t>
        <a:bodyPr/>
        <a:lstStyle/>
        <a:p>
          <a:endParaRPr lang="zh-CN" altLang="en-US"/>
        </a:p>
      </dgm:t>
    </dgm:pt>
    <dgm:pt modelId="{603A1CE0-D734-417F-9EF8-363ADE8DE193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土豪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D2147ED0-87E4-42D2-B776-C6B6FB37E1E7}" type="parTrans" cxnId="{A58FF73F-9123-446A-B988-66A0CCCC7C61}">
      <dgm:prSet/>
      <dgm:spPr/>
      <dgm:t>
        <a:bodyPr/>
        <a:lstStyle/>
        <a:p>
          <a:endParaRPr lang="zh-CN" altLang="en-US"/>
        </a:p>
      </dgm:t>
    </dgm:pt>
    <dgm:pt modelId="{B4D87128-BFE5-45F4-A810-7F4E01823E1A}" type="sibTrans" cxnId="{A58FF73F-9123-446A-B988-66A0CCCC7C61}">
      <dgm:prSet/>
      <dgm:spPr/>
      <dgm:t>
        <a:bodyPr/>
        <a:lstStyle/>
        <a:p>
          <a:endParaRPr lang="zh-CN" altLang="en-US"/>
        </a:p>
      </dgm:t>
    </dgm:pt>
    <dgm:pt modelId="{2ADF4A2C-52D3-4FDE-81CB-F49283365974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*******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379598D-8CAC-4EBF-BC94-3715D3BEE847}" type="parTrans" cxnId="{FE36566D-8B8B-4FA4-8524-1AC98EF98799}">
      <dgm:prSet/>
      <dgm:spPr/>
      <dgm:t>
        <a:bodyPr/>
        <a:lstStyle/>
        <a:p>
          <a:endParaRPr lang="zh-CN" altLang="en-US"/>
        </a:p>
      </dgm:t>
    </dgm:pt>
    <dgm:pt modelId="{AA9B7648-97AA-4F3B-9AAB-923080D402C4}" type="sibTrans" cxnId="{FE36566D-8B8B-4FA4-8524-1AC98EF98799}">
      <dgm:prSet/>
      <dgm:spPr/>
      <dgm:t>
        <a:bodyPr/>
        <a:lstStyle/>
        <a:p>
          <a:endParaRPr lang="zh-CN" altLang="en-US"/>
        </a:p>
      </dgm:t>
    </dgm:pt>
    <dgm:pt modelId="{BFBFDFA7-011C-4D28-A0F9-9ACF69F0D872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……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90C8429-A78C-4E68-AD4D-407102CBF302}" type="parTrans" cxnId="{D27F6C39-92A0-40E1-97F4-18439A2E3CED}">
      <dgm:prSet/>
      <dgm:spPr/>
      <dgm:t>
        <a:bodyPr/>
        <a:lstStyle/>
        <a:p>
          <a:endParaRPr lang="zh-CN" altLang="en-US"/>
        </a:p>
      </dgm:t>
    </dgm:pt>
    <dgm:pt modelId="{02ABC0E8-4DDD-4384-BEA6-8069DFA8CBF5}" type="sibTrans" cxnId="{D27F6C39-92A0-40E1-97F4-18439A2E3CED}">
      <dgm:prSet/>
      <dgm:spPr/>
      <dgm:t>
        <a:bodyPr/>
        <a:lstStyle/>
        <a:p>
          <a:endParaRPr lang="zh-CN" altLang="en-US"/>
        </a:p>
      </dgm:t>
    </dgm:pt>
    <dgm:pt modelId="{EB948333-78F6-48FE-B7A0-53B6A2B373C2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高贵冷艳（奢侈品牌）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B355DF8-D4C7-4CDA-8B68-B4AE43D0A27E}" type="parTrans" cxnId="{5C06A9F5-874E-4A52-85CD-EB06DB3C1CE4}">
      <dgm:prSet/>
      <dgm:spPr/>
      <dgm:t>
        <a:bodyPr/>
        <a:lstStyle/>
        <a:p>
          <a:endParaRPr lang="zh-CN" altLang="en-US"/>
        </a:p>
      </dgm:t>
    </dgm:pt>
    <dgm:pt modelId="{F91ADB53-D066-4EAF-82C0-A953522D3E0D}" type="sibTrans" cxnId="{5C06A9F5-874E-4A52-85CD-EB06DB3C1CE4}">
      <dgm:prSet/>
      <dgm:spPr/>
      <dgm:t>
        <a:bodyPr/>
        <a:lstStyle/>
        <a:p>
          <a:endParaRPr lang="zh-CN" altLang="en-US"/>
        </a:p>
      </dgm:t>
    </dgm:pt>
    <dgm:pt modelId="{ED9D5C51-2EE6-406D-8E78-8CB17E863853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运动型（运动品牌）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BFAFB84-0E3A-4939-8DC2-6180B4765B7C}" type="parTrans" cxnId="{BE7361FD-4A74-49B4-9A3E-3247E3CB786B}">
      <dgm:prSet/>
      <dgm:spPr/>
      <dgm:t>
        <a:bodyPr/>
        <a:lstStyle/>
        <a:p>
          <a:endParaRPr lang="zh-CN" altLang="en-US"/>
        </a:p>
      </dgm:t>
    </dgm:pt>
    <dgm:pt modelId="{E60F11B9-459A-4F67-AFC9-BB132963EFFF}" type="sibTrans" cxnId="{BE7361FD-4A74-49B4-9A3E-3247E3CB786B}">
      <dgm:prSet/>
      <dgm:spPr/>
      <dgm:t>
        <a:bodyPr/>
        <a:lstStyle/>
        <a:p>
          <a:endParaRPr lang="zh-CN" altLang="en-US"/>
        </a:p>
      </dgm:t>
    </dgm:pt>
    <dgm:pt modelId="{88FA28A5-6D5E-4A68-B73B-D8D528F98197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潮人小资（消费娱乐）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F0FE1CB-C970-4AC2-875C-B8E436507FCC}" type="parTrans" cxnId="{C05BA3FF-602E-4CDC-8284-169A57E61A4E}">
      <dgm:prSet/>
      <dgm:spPr/>
      <dgm:t>
        <a:bodyPr/>
        <a:lstStyle/>
        <a:p>
          <a:endParaRPr lang="zh-CN" altLang="en-US"/>
        </a:p>
      </dgm:t>
    </dgm:pt>
    <dgm:pt modelId="{8604927B-10E7-43B0-A859-C932E56531B5}" type="sibTrans" cxnId="{C05BA3FF-602E-4CDC-8284-169A57E61A4E}">
      <dgm:prSet/>
      <dgm:spPr/>
      <dgm:t>
        <a:bodyPr/>
        <a:lstStyle/>
        <a:p>
          <a:endParaRPr lang="zh-CN" altLang="en-US"/>
        </a:p>
      </dgm:t>
    </dgm:pt>
    <dgm:pt modelId="{3DE11D00-D346-4EEE-9A8F-A632CBB8CF61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……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4C16376D-1637-4829-A6F7-38F63BD10697}" type="parTrans" cxnId="{38E5A641-C46C-41B8-AAEC-BE5E80BF530B}">
      <dgm:prSet/>
      <dgm:spPr/>
      <dgm:t>
        <a:bodyPr/>
        <a:lstStyle/>
        <a:p>
          <a:endParaRPr lang="zh-CN" altLang="en-US"/>
        </a:p>
      </dgm:t>
    </dgm:pt>
    <dgm:pt modelId="{5EA7C8E9-8109-4D0C-A627-50CF80BA707B}" type="sibTrans" cxnId="{38E5A641-C46C-41B8-AAEC-BE5E80BF530B}">
      <dgm:prSet/>
      <dgm:spPr/>
      <dgm:t>
        <a:bodyPr/>
        <a:lstStyle/>
        <a:p>
          <a:endParaRPr lang="zh-CN" altLang="en-US"/>
        </a:p>
      </dgm:t>
    </dgm:pt>
    <dgm:pt modelId="{DA667E1C-D876-4A3F-B560-F9F7B9A5A569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为人父母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F8B0EB82-8757-4845-8CB8-7CED94F19952}" type="parTrans" cxnId="{68AA72CB-5A14-49F5-813F-8DF517E35D9F}">
      <dgm:prSet/>
      <dgm:spPr/>
      <dgm:t>
        <a:bodyPr/>
        <a:lstStyle/>
        <a:p>
          <a:endParaRPr lang="zh-CN" altLang="en-US"/>
        </a:p>
      </dgm:t>
    </dgm:pt>
    <dgm:pt modelId="{C136DB2D-7C48-4E20-BE4E-3EE82E6043D0}" type="sibTrans" cxnId="{68AA72CB-5A14-49F5-813F-8DF517E35D9F}">
      <dgm:prSet/>
      <dgm:spPr/>
      <dgm:t>
        <a:bodyPr/>
        <a:lstStyle/>
        <a:p>
          <a:endParaRPr lang="zh-CN" altLang="en-US"/>
        </a:p>
      </dgm:t>
    </dgm:pt>
    <dgm:pt modelId="{415D2510-01F6-4146-BD27-F733E5365C89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理财先锋（风险偏好）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E979466-BC4B-418E-BF67-9BB0303FA94A}" type="parTrans" cxnId="{ED5733BB-8C44-4949-AAC7-9E4F24B04D0B}">
      <dgm:prSet/>
      <dgm:spPr/>
      <dgm:t>
        <a:bodyPr/>
        <a:lstStyle/>
        <a:p>
          <a:endParaRPr lang="zh-CN" altLang="en-US"/>
        </a:p>
      </dgm:t>
    </dgm:pt>
    <dgm:pt modelId="{19738708-DC01-4916-B30E-BF57B675F856}" type="sibTrans" cxnId="{ED5733BB-8C44-4949-AAC7-9E4F24B04D0B}">
      <dgm:prSet/>
      <dgm:spPr/>
      <dgm:t>
        <a:bodyPr/>
        <a:lstStyle/>
        <a:p>
          <a:endParaRPr lang="zh-CN" altLang="en-US"/>
        </a:p>
      </dgm:t>
    </dgm:pt>
    <dgm:pt modelId="{E3B33B41-E63B-4060-8F72-1F0867C99201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奔小康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DD52547B-9734-4976-868B-6E94C6EAB386}" type="parTrans" cxnId="{DB07841D-071C-4140-86FD-86ECAA3790BF}">
      <dgm:prSet/>
      <dgm:spPr/>
      <dgm:t>
        <a:bodyPr/>
        <a:lstStyle/>
        <a:p>
          <a:endParaRPr lang="zh-CN" altLang="en-US"/>
        </a:p>
      </dgm:t>
    </dgm:pt>
    <dgm:pt modelId="{425BCBEC-27C0-4F07-96AD-B426F1A546D7}" type="sibTrans" cxnId="{DB07841D-071C-4140-86FD-86ECAA3790BF}">
      <dgm:prSet/>
      <dgm:spPr/>
      <dgm:t>
        <a:bodyPr/>
        <a:lstStyle/>
        <a:p>
          <a:endParaRPr lang="zh-CN" altLang="en-US"/>
        </a:p>
      </dgm:t>
    </dgm:pt>
    <dgm:pt modelId="{61D7AA52-1845-435D-A712-E8CB167227A7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……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B54DF895-8628-4852-8090-19EED7308F89}" type="parTrans" cxnId="{0662F1FF-442E-425F-A633-FADBE9C82D05}">
      <dgm:prSet/>
      <dgm:spPr/>
      <dgm:t>
        <a:bodyPr/>
        <a:lstStyle/>
        <a:p>
          <a:endParaRPr lang="zh-CN" altLang="en-US"/>
        </a:p>
      </dgm:t>
    </dgm:pt>
    <dgm:pt modelId="{A6517026-9D6E-4744-9FBB-C9A7A15E48DC}" type="sibTrans" cxnId="{0662F1FF-442E-425F-A633-FADBE9C82D05}">
      <dgm:prSet/>
      <dgm:spPr/>
      <dgm:t>
        <a:bodyPr/>
        <a:lstStyle/>
        <a:p>
          <a:endParaRPr lang="zh-CN" altLang="en-US"/>
        </a:p>
      </dgm:t>
    </dgm:pt>
    <dgm:pt modelId="{E96E2EA9-B005-4259-AB69-A6618763AB8C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居家型（家庭品牌）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DF50EFC-98EF-4A11-BB96-DD6E7A3C0BFF}" type="parTrans" cxnId="{FADAC5C3-22B0-444D-8D00-F09178D0E029}">
      <dgm:prSet/>
      <dgm:spPr/>
      <dgm:t>
        <a:bodyPr/>
        <a:lstStyle/>
        <a:p>
          <a:endParaRPr lang="zh-CN" altLang="en-US"/>
        </a:p>
      </dgm:t>
    </dgm:pt>
    <dgm:pt modelId="{AB2B6659-4B00-44FF-8677-17859F1BAEA6}" type="sibTrans" cxnId="{FADAC5C3-22B0-444D-8D00-F09178D0E029}">
      <dgm:prSet/>
      <dgm:spPr/>
      <dgm:t>
        <a:bodyPr/>
        <a:lstStyle/>
        <a:p>
          <a:endParaRPr lang="zh-CN" altLang="en-US"/>
        </a:p>
      </dgm:t>
    </dgm:pt>
    <dgm:pt modelId="{1DC6E4DB-4FC2-4B44-B437-5AB5045D356B}" type="pres">
      <dgm:prSet presAssocID="{B0F57753-F24A-48B9-B9B8-2DD71BE522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89EBAA-FA6C-421F-B4FA-14335E457840}" type="pres">
      <dgm:prSet presAssocID="{9B740AF2-4CAA-45D4-9609-4BBCDBBF2382}" presName="composite" presStyleCnt="0"/>
      <dgm:spPr/>
    </dgm:pt>
    <dgm:pt modelId="{F3147BA5-4F66-4C8D-8DCC-11A5443CAB37}" type="pres">
      <dgm:prSet presAssocID="{9B740AF2-4CAA-45D4-9609-4BBCDBBF238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DBD0E5-86AF-41BD-A54C-E50B34A5A6DD}" type="pres">
      <dgm:prSet presAssocID="{9B740AF2-4CAA-45D4-9609-4BBCDBBF238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E50831-234E-417A-B225-16E159B5C56F}" type="pres">
      <dgm:prSet presAssocID="{D5860C19-C002-4639-8B93-265D32119701}" presName="space" presStyleCnt="0"/>
      <dgm:spPr/>
    </dgm:pt>
    <dgm:pt modelId="{E7FC0A7C-4350-4542-8033-D8B43AA52C4B}" type="pres">
      <dgm:prSet presAssocID="{582DA0C6-C329-4704-826D-3874E2A9EF38}" presName="composite" presStyleCnt="0"/>
      <dgm:spPr/>
    </dgm:pt>
    <dgm:pt modelId="{CC00E04A-564C-4171-AAD2-C970F343D60A}" type="pres">
      <dgm:prSet presAssocID="{582DA0C6-C329-4704-826D-3874E2A9EF3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34BA13-8420-4243-910F-A9E662E3F6A5}" type="pres">
      <dgm:prSet presAssocID="{582DA0C6-C329-4704-826D-3874E2A9EF3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9C0A2E-322A-4F0F-B3DC-8B0A0567170A}" type="pres">
      <dgm:prSet presAssocID="{DC7CBD52-079A-494E-B9D6-CAFE9DC19638}" presName="space" presStyleCnt="0"/>
      <dgm:spPr/>
    </dgm:pt>
    <dgm:pt modelId="{48D84BFA-2BAD-45AD-A559-B477D4FBEB9A}" type="pres">
      <dgm:prSet presAssocID="{5C9CD8BC-6497-4AB5-B482-3B08A2398819}" presName="composite" presStyleCnt="0"/>
      <dgm:spPr/>
    </dgm:pt>
    <dgm:pt modelId="{DBB8BC20-9D75-497B-9D32-0A23C5BCB4E1}" type="pres">
      <dgm:prSet presAssocID="{5C9CD8BC-6497-4AB5-B482-3B08A239881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148C5D-008B-4414-BFC8-DDB4906F0F5E}" type="pres">
      <dgm:prSet presAssocID="{5C9CD8BC-6497-4AB5-B482-3B08A2398819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05BA3FF-602E-4CDC-8284-169A57E61A4E}" srcId="{5C9CD8BC-6497-4AB5-B482-3B08A2398819}" destId="{88FA28A5-6D5E-4A68-B73B-D8D528F98197}" srcOrd="1" destOrd="0" parTransId="{1F0FE1CB-C970-4AC2-875C-B8E436507FCC}" sibTransId="{8604927B-10E7-43B0-A859-C932E56531B5}"/>
    <dgm:cxn modelId="{6EF063D8-A751-4DD1-B474-D8963AA0E474}" type="presOf" srcId="{8B4AFB03-EF7C-4418-AF01-26C74B0175E3}" destId="{2734BA13-8420-4243-910F-A9E662E3F6A5}" srcOrd="0" destOrd="3" presId="urn:microsoft.com/office/officeart/2005/8/layout/hList1"/>
    <dgm:cxn modelId="{52F31A00-A11A-4A4E-8E58-D3FA88437026}" type="presOf" srcId="{C842D7B4-32CD-47BA-AE9E-E8F17225C22B}" destId="{B5148C5D-008B-4414-BFC8-DDB4906F0F5E}" srcOrd="0" destOrd="0" presId="urn:microsoft.com/office/officeart/2005/8/layout/hList1"/>
    <dgm:cxn modelId="{20A25072-51AD-4CFF-A147-652374ED5947}" type="presOf" srcId="{B0F57753-F24A-48B9-B9B8-2DD71BE522A0}" destId="{1DC6E4DB-4FC2-4B44-B437-5AB5045D356B}" srcOrd="0" destOrd="0" presId="urn:microsoft.com/office/officeart/2005/8/layout/hList1"/>
    <dgm:cxn modelId="{68AA72CB-5A14-49F5-813F-8DF517E35D9F}" srcId="{9B740AF2-4CAA-45D4-9609-4BBCDBBF2382}" destId="{DA667E1C-D876-4A3F-B560-F9F7B9A5A569}" srcOrd="2" destOrd="0" parTransId="{F8B0EB82-8757-4845-8CB8-7CED94F19952}" sibTransId="{C136DB2D-7C48-4E20-BE4E-3EE82E6043D0}"/>
    <dgm:cxn modelId="{9004BC1C-9DF3-40C2-B7BD-0EBFCDBB915B}" type="presOf" srcId="{DA667E1C-D876-4A3F-B560-F9F7B9A5A569}" destId="{6ADBD0E5-86AF-41BD-A54C-E50B34A5A6DD}" srcOrd="0" destOrd="2" presId="urn:microsoft.com/office/officeart/2005/8/layout/hList1"/>
    <dgm:cxn modelId="{9AB069A1-3223-4BC7-8989-7BDBB0E68F09}" type="presOf" srcId="{BFBFDFA7-011C-4D28-A0F9-9ACF69F0D872}" destId="{6ADBD0E5-86AF-41BD-A54C-E50B34A5A6DD}" srcOrd="0" destOrd="5" presId="urn:microsoft.com/office/officeart/2005/8/layout/hList1"/>
    <dgm:cxn modelId="{94079E9E-8005-4569-BA01-0D49FEF58DBC}" srcId="{9B740AF2-4CAA-45D4-9609-4BBCDBBF2382}" destId="{BA484603-76FA-4CD5-850E-B87304C8A45E}" srcOrd="1" destOrd="0" parTransId="{E1E4FBC4-A1DD-47C3-BDF8-484E9E236D1D}" sibTransId="{3865CB8C-F7B4-470E-9428-F45942E58EF8}"/>
    <dgm:cxn modelId="{AAD773F9-2CFD-4707-BA61-09F59DCCEBE5}" type="presOf" srcId="{EB948333-78F6-48FE-B7A0-53B6A2B373C2}" destId="{B5148C5D-008B-4414-BFC8-DDB4906F0F5E}" srcOrd="0" destOrd="2" presId="urn:microsoft.com/office/officeart/2005/8/layout/hList1"/>
    <dgm:cxn modelId="{D27F6C39-92A0-40E1-97F4-18439A2E3CED}" srcId="{9B740AF2-4CAA-45D4-9609-4BBCDBBF2382}" destId="{BFBFDFA7-011C-4D28-A0F9-9ACF69F0D872}" srcOrd="5" destOrd="0" parTransId="{A90C8429-A78C-4E68-AD4D-407102CBF302}" sibTransId="{02ABC0E8-4DDD-4384-BEA6-8069DFA8CBF5}"/>
    <dgm:cxn modelId="{A8C74C6A-2EF9-440E-95CA-FC18692B8558}" type="presOf" srcId="{9B740AF2-4CAA-45D4-9609-4BBCDBBF2382}" destId="{F3147BA5-4F66-4C8D-8DCC-11A5443CAB37}" srcOrd="0" destOrd="0" presId="urn:microsoft.com/office/officeart/2005/8/layout/hList1"/>
    <dgm:cxn modelId="{BB1A4AB2-9D27-4B18-B97E-E87F4C77434D}" type="presOf" srcId="{2ADF4A2C-52D3-4FDE-81CB-F49283365974}" destId="{2734BA13-8420-4243-910F-A9E662E3F6A5}" srcOrd="0" destOrd="2" presId="urn:microsoft.com/office/officeart/2005/8/layout/hList1"/>
    <dgm:cxn modelId="{53A779D9-A1F4-4978-BE71-45F3A914069A}" srcId="{9B740AF2-4CAA-45D4-9609-4BBCDBBF2382}" destId="{ACBFC518-2192-41AC-8912-5156AFDEB15D}" srcOrd="0" destOrd="0" parTransId="{A231D325-E261-4E4A-BD97-EFA9ACE77FFD}" sibTransId="{8CF88E28-E714-46C1-8C11-A75DB7206F53}"/>
    <dgm:cxn modelId="{5C06A9F5-874E-4A52-85CD-EB06DB3C1CE4}" srcId="{5C9CD8BC-6497-4AB5-B482-3B08A2398819}" destId="{EB948333-78F6-48FE-B7A0-53B6A2B373C2}" srcOrd="2" destOrd="0" parTransId="{CB355DF8-D4C7-4CDA-8B68-B4AE43D0A27E}" sibTransId="{F91ADB53-D066-4EAF-82C0-A953522D3E0D}"/>
    <dgm:cxn modelId="{A58FF73F-9123-446A-B988-66A0CCCC7C61}" srcId="{582DA0C6-C329-4704-826D-3874E2A9EF38}" destId="{603A1CE0-D734-417F-9EF8-363ADE8DE193}" srcOrd="5" destOrd="0" parTransId="{D2147ED0-87E4-42D2-B776-C6B6FB37E1E7}" sibTransId="{B4D87128-BFE5-45F4-A810-7F4E01823E1A}"/>
    <dgm:cxn modelId="{DED0ECA0-786C-48D5-8716-0AA5066FB7C9}" type="presOf" srcId="{579647A3-6AD0-4F3F-BE2F-D41988CFAC10}" destId="{2734BA13-8420-4243-910F-A9E662E3F6A5}" srcOrd="0" destOrd="1" presId="urn:microsoft.com/office/officeart/2005/8/layout/hList1"/>
    <dgm:cxn modelId="{2CC9792B-B4BB-40F4-B6E1-F7B2CC22CF46}" type="presOf" srcId="{603A1CE0-D734-417F-9EF8-363ADE8DE193}" destId="{2734BA13-8420-4243-910F-A9E662E3F6A5}" srcOrd="0" destOrd="5" presId="urn:microsoft.com/office/officeart/2005/8/layout/hList1"/>
    <dgm:cxn modelId="{BE7361FD-4A74-49B4-9A3E-3247E3CB786B}" srcId="{5C9CD8BC-6497-4AB5-B482-3B08A2398819}" destId="{ED9D5C51-2EE6-406D-8E78-8CB17E863853}" srcOrd="3" destOrd="0" parTransId="{1BFAFB84-0E3A-4939-8DC2-6180B4765B7C}" sibTransId="{E60F11B9-459A-4F67-AFC9-BB132963EFFF}"/>
    <dgm:cxn modelId="{F5A1A716-BD74-4754-A337-B02A9634F831}" type="presOf" srcId="{3DE11D00-D346-4EEE-9A8F-A632CBB8CF61}" destId="{B5148C5D-008B-4414-BFC8-DDB4906F0F5E}" srcOrd="0" destOrd="6" presId="urn:microsoft.com/office/officeart/2005/8/layout/hList1"/>
    <dgm:cxn modelId="{FE36566D-8B8B-4FA4-8524-1AC98EF98799}" srcId="{582DA0C6-C329-4704-826D-3874E2A9EF38}" destId="{2ADF4A2C-52D3-4FDE-81CB-F49283365974}" srcOrd="2" destOrd="0" parTransId="{9379598D-8CAC-4EBF-BC94-3715D3BEE847}" sibTransId="{AA9B7648-97AA-4F3B-9AAB-923080D402C4}"/>
    <dgm:cxn modelId="{BBC312B2-8830-474C-BDB7-8F6724555810}" type="presOf" srcId="{88FA28A5-6D5E-4A68-B73B-D8D528F98197}" destId="{B5148C5D-008B-4414-BFC8-DDB4906F0F5E}" srcOrd="0" destOrd="1" presId="urn:microsoft.com/office/officeart/2005/8/layout/hList1"/>
    <dgm:cxn modelId="{804AEA47-E214-41E6-B770-5D7D48C570B0}" srcId="{5C9CD8BC-6497-4AB5-B482-3B08A2398819}" destId="{C842D7B4-32CD-47BA-AE9E-E8F17225C22B}" srcOrd="0" destOrd="0" parTransId="{CDB70606-CD15-45B9-8E9D-AF405927C239}" sibTransId="{83CC2AFE-E3CA-4E2B-8349-61B063DDE737}"/>
    <dgm:cxn modelId="{21AAD3FB-52AC-47B3-A01D-2BB999C6775D}" srcId="{582DA0C6-C329-4704-826D-3874E2A9EF38}" destId="{579647A3-6AD0-4F3F-BE2F-D41988CFAC10}" srcOrd="1" destOrd="0" parTransId="{AE3E9B36-2D8F-4CD9-AAB1-3C4EC1498C0E}" sibTransId="{DE155149-0C2B-455D-96B2-3196457DB0AB}"/>
    <dgm:cxn modelId="{4B0D48D8-342D-46C2-97A1-02A638FCBC0A}" srcId="{B0F57753-F24A-48B9-B9B8-2DD71BE522A0}" destId="{582DA0C6-C329-4704-826D-3874E2A9EF38}" srcOrd="1" destOrd="0" parTransId="{A75F0169-BFBA-4A94-A827-D795276D7A80}" sibTransId="{DC7CBD52-079A-494E-B9D6-CAFE9DC19638}"/>
    <dgm:cxn modelId="{48960487-1A5C-4390-9B98-43CD7D6061EA}" srcId="{B0F57753-F24A-48B9-B9B8-2DD71BE522A0}" destId="{9B740AF2-4CAA-45D4-9609-4BBCDBBF2382}" srcOrd="0" destOrd="0" parTransId="{6304BAEC-2DD5-467B-AB34-2C592383C10E}" sibTransId="{D5860C19-C002-4639-8B93-265D32119701}"/>
    <dgm:cxn modelId="{FADAC5C3-22B0-444D-8D00-F09178D0E029}" srcId="{5C9CD8BC-6497-4AB5-B482-3B08A2398819}" destId="{E96E2EA9-B005-4259-AB69-A6618763AB8C}" srcOrd="4" destOrd="0" parTransId="{9DF50EFC-98EF-4A11-BB96-DD6E7A3C0BFF}" sibTransId="{AB2B6659-4B00-44FF-8677-17859F1BAEA6}"/>
    <dgm:cxn modelId="{DB07841D-071C-4140-86FD-86ECAA3790BF}" srcId="{582DA0C6-C329-4704-826D-3874E2A9EF38}" destId="{E3B33B41-E63B-4060-8F72-1F0867C99201}" srcOrd="4" destOrd="0" parTransId="{DD52547B-9734-4976-868B-6E94C6EAB386}" sibTransId="{425BCBEC-27C0-4F07-96AD-B426F1A546D7}"/>
    <dgm:cxn modelId="{2A05136D-2042-43E7-B0AA-32C8DEAB0235}" srcId="{9B740AF2-4CAA-45D4-9609-4BBCDBBF2382}" destId="{F85AD657-7C37-4C4A-8E69-A8C5C1EA1C39}" srcOrd="4" destOrd="0" parTransId="{C9C23451-F990-491A-811A-C479971388CB}" sibTransId="{3234F2E4-0D7F-4FE0-BC80-7C60D5EC6BF8}"/>
    <dgm:cxn modelId="{B0203798-DA89-47ED-B5DB-59B4D9CE8661}" srcId="{B0F57753-F24A-48B9-B9B8-2DD71BE522A0}" destId="{5C9CD8BC-6497-4AB5-B482-3B08A2398819}" srcOrd="2" destOrd="0" parTransId="{65484534-F545-402D-8E93-E2B4496D2324}" sibTransId="{92A8B4CE-E1BA-444F-AA98-2500ED7383A3}"/>
    <dgm:cxn modelId="{9257E9FA-F03D-4FFA-916E-A433ECE916E5}" type="presOf" srcId="{F4C46DB8-4FE6-43FF-B4C2-101EC801DAF5}" destId="{2734BA13-8420-4243-910F-A9E662E3F6A5}" srcOrd="0" destOrd="0" presId="urn:microsoft.com/office/officeart/2005/8/layout/hList1"/>
    <dgm:cxn modelId="{B956B057-7E9B-459C-A690-590844C7DDAD}" srcId="{582DA0C6-C329-4704-826D-3874E2A9EF38}" destId="{8B4AFB03-EF7C-4418-AF01-26C74B0175E3}" srcOrd="3" destOrd="0" parTransId="{A47323B0-0EFB-4D4A-B289-BC4D6F31326B}" sibTransId="{1D333CD0-99E4-4A4F-AEBD-2A90D098DC82}"/>
    <dgm:cxn modelId="{9DDF6D87-647B-4164-934D-2A1357CE8178}" type="presOf" srcId="{F85AD657-7C37-4C4A-8E69-A8C5C1EA1C39}" destId="{6ADBD0E5-86AF-41BD-A54C-E50B34A5A6DD}" srcOrd="0" destOrd="4" presId="urn:microsoft.com/office/officeart/2005/8/layout/hList1"/>
    <dgm:cxn modelId="{0662F1FF-442E-425F-A633-FADBE9C82D05}" srcId="{582DA0C6-C329-4704-826D-3874E2A9EF38}" destId="{61D7AA52-1845-435D-A712-E8CB167227A7}" srcOrd="6" destOrd="0" parTransId="{B54DF895-8628-4852-8090-19EED7308F89}" sibTransId="{A6517026-9D6E-4744-9FBB-C9A7A15E48DC}"/>
    <dgm:cxn modelId="{1EC52A60-09BB-4E17-9B8B-BCA8AA8D577E}" srcId="{582DA0C6-C329-4704-826D-3874E2A9EF38}" destId="{F4C46DB8-4FE6-43FF-B4C2-101EC801DAF5}" srcOrd="0" destOrd="0" parTransId="{5E9887FA-FC68-45F1-B5B5-53A191D6A9DC}" sibTransId="{D23AE49C-AEF5-4112-8A6D-94CD500899E2}"/>
    <dgm:cxn modelId="{47AAD32E-2D57-44EC-989D-E221653912B6}" type="presOf" srcId="{61D7AA52-1845-435D-A712-E8CB167227A7}" destId="{2734BA13-8420-4243-910F-A9E662E3F6A5}" srcOrd="0" destOrd="6" presId="urn:microsoft.com/office/officeart/2005/8/layout/hList1"/>
    <dgm:cxn modelId="{AB7F11E9-ED32-4080-BA97-7304ABBB79F6}" type="presOf" srcId="{ED9D5C51-2EE6-406D-8E78-8CB17E863853}" destId="{B5148C5D-008B-4414-BFC8-DDB4906F0F5E}" srcOrd="0" destOrd="3" presId="urn:microsoft.com/office/officeart/2005/8/layout/hList1"/>
    <dgm:cxn modelId="{EE47D8B2-AC27-4FB7-95B0-67B318454F23}" type="presOf" srcId="{BA484603-76FA-4CD5-850E-B87304C8A45E}" destId="{6ADBD0E5-86AF-41BD-A54C-E50B34A5A6DD}" srcOrd="0" destOrd="1" presId="urn:microsoft.com/office/officeart/2005/8/layout/hList1"/>
    <dgm:cxn modelId="{340E1DDF-3E5B-402A-B7EC-78906302128F}" type="presOf" srcId="{E3B33B41-E63B-4060-8F72-1F0867C99201}" destId="{2734BA13-8420-4243-910F-A9E662E3F6A5}" srcOrd="0" destOrd="4" presId="urn:microsoft.com/office/officeart/2005/8/layout/hList1"/>
    <dgm:cxn modelId="{BC9CAA2E-0276-44BD-8520-ADA586B115E7}" type="presOf" srcId="{582DA0C6-C329-4704-826D-3874E2A9EF38}" destId="{CC00E04A-564C-4171-AAD2-C970F343D60A}" srcOrd="0" destOrd="0" presId="urn:microsoft.com/office/officeart/2005/8/layout/hList1"/>
    <dgm:cxn modelId="{D9593A74-1889-4ED6-BD09-B167255D7854}" srcId="{9B740AF2-4CAA-45D4-9609-4BBCDBBF2382}" destId="{93BC558D-6DF9-4A22-8193-15E185C981F8}" srcOrd="3" destOrd="0" parTransId="{61A3E338-6F38-49EF-8872-BDAC2C64FBC8}" sibTransId="{97F72A43-7BA0-4D8E-8A09-B5ADE700EE5E}"/>
    <dgm:cxn modelId="{E345AA6A-02CF-4323-8E47-5CB7EDC720C0}" type="presOf" srcId="{E96E2EA9-B005-4259-AB69-A6618763AB8C}" destId="{B5148C5D-008B-4414-BFC8-DDB4906F0F5E}" srcOrd="0" destOrd="4" presId="urn:microsoft.com/office/officeart/2005/8/layout/hList1"/>
    <dgm:cxn modelId="{ED5733BB-8C44-4949-AAC7-9E4F24B04D0B}" srcId="{5C9CD8BC-6497-4AB5-B482-3B08A2398819}" destId="{415D2510-01F6-4146-BD27-F733E5365C89}" srcOrd="5" destOrd="0" parTransId="{9E979466-BC4B-418E-BF67-9BB0303FA94A}" sibTransId="{19738708-DC01-4916-B30E-BF57B675F856}"/>
    <dgm:cxn modelId="{51A16417-2602-423B-8305-D3B247E2D007}" type="presOf" srcId="{93BC558D-6DF9-4A22-8193-15E185C981F8}" destId="{6ADBD0E5-86AF-41BD-A54C-E50B34A5A6DD}" srcOrd="0" destOrd="3" presId="urn:microsoft.com/office/officeart/2005/8/layout/hList1"/>
    <dgm:cxn modelId="{A8FE0087-8D4A-493D-B77A-E0580B5673A2}" type="presOf" srcId="{5C9CD8BC-6497-4AB5-B482-3B08A2398819}" destId="{DBB8BC20-9D75-497B-9D32-0A23C5BCB4E1}" srcOrd="0" destOrd="0" presId="urn:microsoft.com/office/officeart/2005/8/layout/hList1"/>
    <dgm:cxn modelId="{38E5A641-C46C-41B8-AAEC-BE5E80BF530B}" srcId="{5C9CD8BC-6497-4AB5-B482-3B08A2398819}" destId="{3DE11D00-D346-4EEE-9A8F-A632CBB8CF61}" srcOrd="6" destOrd="0" parTransId="{4C16376D-1637-4829-A6F7-38F63BD10697}" sibTransId="{5EA7C8E9-8109-4D0C-A627-50CF80BA707B}"/>
    <dgm:cxn modelId="{B401A4B1-F2FC-4E71-99C1-7AD5D443C079}" type="presOf" srcId="{ACBFC518-2192-41AC-8912-5156AFDEB15D}" destId="{6ADBD0E5-86AF-41BD-A54C-E50B34A5A6DD}" srcOrd="0" destOrd="0" presId="urn:microsoft.com/office/officeart/2005/8/layout/hList1"/>
    <dgm:cxn modelId="{A4899DDC-B6F5-4121-8DFB-238852522664}" type="presOf" srcId="{415D2510-01F6-4146-BD27-F733E5365C89}" destId="{B5148C5D-008B-4414-BFC8-DDB4906F0F5E}" srcOrd="0" destOrd="5" presId="urn:microsoft.com/office/officeart/2005/8/layout/hList1"/>
    <dgm:cxn modelId="{75F81F61-F95A-46CD-9042-3A495FE56AAC}" type="presParOf" srcId="{1DC6E4DB-4FC2-4B44-B437-5AB5045D356B}" destId="{7A89EBAA-FA6C-421F-B4FA-14335E457840}" srcOrd="0" destOrd="0" presId="urn:microsoft.com/office/officeart/2005/8/layout/hList1"/>
    <dgm:cxn modelId="{832AF30F-B9F3-4139-86C7-2CB1A31D56DA}" type="presParOf" srcId="{7A89EBAA-FA6C-421F-B4FA-14335E457840}" destId="{F3147BA5-4F66-4C8D-8DCC-11A5443CAB37}" srcOrd="0" destOrd="0" presId="urn:microsoft.com/office/officeart/2005/8/layout/hList1"/>
    <dgm:cxn modelId="{A4E5B14E-1AF2-4045-A9BE-3B6D5394096C}" type="presParOf" srcId="{7A89EBAA-FA6C-421F-B4FA-14335E457840}" destId="{6ADBD0E5-86AF-41BD-A54C-E50B34A5A6DD}" srcOrd="1" destOrd="0" presId="urn:microsoft.com/office/officeart/2005/8/layout/hList1"/>
    <dgm:cxn modelId="{AA015922-8F88-4CA8-867C-3697C23E9938}" type="presParOf" srcId="{1DC6E4DB-4FC2-4B44-B437-5AB5045D356B}" destId="{B1E50831-234E-417A-B225-16E159B5C56F}" srcOrd="1" destOrd="0" presId="urn:microsoft.com/office/officeart/2005/8/layout/hList1"/>
    <dgm:cxn modelId="{F2476FC5-2EFE-451E-903E-F4987B699CC9}" type="presParOf" srcId="{1DC6E4DB-4FC2-4B44-B437-5AB5045D356B}" destId="{E7FC0A7C-4350-4542-8033-D8B43AA52C4B}" srcOrd="2" destOrd="0" presId="urn:microsoft.com/office/officeart/2005/8/layout/hList1"/>
    <dgm:cxn modelId="{B424D08E-A409-41B9-8993-B2E7EA674DA4}" type="presParOf" srcId="{E7FC0A7C-4350-4542-8033-D8B43AA52C4B}" destId="{CC00E04A-564C-4171-AAD2-C970F343D60A}" srcOrd="0" destOrd="0" presId="urn:microsoft.com/office/officeart/2005/8/layout/hList1"/>
    <dgm:cxn modelId="{7BD611A8-5C44-42DC-94C0-769A06325E4C}" type="presParOf" srcId="{E7FC0A7C-4350-4542-8033-D8B43AA52C4B}" destId="{2734BA13-8420-4243-910F-A9E662E3F6A5}" srcOrd="1" destOrd="0" presId="urn:microsoft.com/office/officeart/2005/8/layout/hList1"/>
    <dgm:cxn modelId="{B93CE57C-DC9E-4386-A7C1-8270CF3D9D3B}" type="presParOf" srcId="{1DC6E4DB-4FC2-4B44-B437-5AB5045D356B}" destId="{169C0A2E-322A-4F0F-B3DC-8B0A0567170A}" srcOrd="3" destOrd="0" presId="urn:microsoft.com/office/officeart/2005/8/layout/hList1"/>
    <dgm:cxn modelId="{CB0CD591-323D-45F0-9427-27B8508ADEBD}" type="presParOf" srcId="{1DC6E4DB-4FC2-4B44-B437-5AB5045D356B}" destId="{48D84BFA-2BAD-45AD-A559-B477D4FBEB9A}" srcOrd="4" destOrd="0" presId="urn:microsoft.com/office/officeart/2005/8/layout/hList1"/>
    <dgm:cxn modelId="{F8E39301-F626-465D-87DC-5E909E7A7287}" type="presParOf" srcId="{48D84BFA-2BAD-45AD-A559-B477D4FBEB9A}" destId="{DBB8BC20-9D75-497B-9D32-0A23C5BCB4E1}" srcOrd="0" destOrd="0" presId="urn:microsoft.com/office/officeart/2005/8/layout/hList1"/>
    <dgm:cxn modelId="{F7863FA8-AD0D-43F5-9E6F-86F9A0634CB2}" type="presParOf" srcId="{48D84BFA-2BAD-45AD-A559-B477D4FBEB9A}" destId="{B5148C5D-008B-4414-BFC8-DDB4906F0F5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2B563B-0DF5-40F4-A303-325DEEFF96AC}" type="doc">
      <dgm:prSet loTypeId="urn:microsoft.com/office/officeart/2005/8/layout/cycle8" loCatId="cycle" qsTypeId="urn:microsoft.com/office/officeart/2005/8/quickstyle/simple4" qsCatId="simple" csTypeId="urn:microsoft.com/office/officeart/2005/8/colors/colorful1" csCatId="colorful" phldr="1"/>
      <dgm:spPr/>
    </dgm:pt>
    <dgm:pt modelId="{C30B6A7A-9719-4499-BB71-F17727DC368B}">
      <dgm:prSet phldrT="[文本]"/>
      <dgm:spPr/>
      <dgm:t>
        <a:bodyPr/>
        <a:lstStyle/>
        <a:p>
          <a:r>
            <a:rPr lang="en-US" altLang="zh-CN" b="1" dirty="0" smtClean="0"/>
            <a:t>1. </a:t>
          </a:r>
          <a:r>
            <a:rPr lang="zh-CN" altLang="en-US" b="1" dirty="0" smtClean="0"/>
            <a:t>现有平台增加获取渠道（网站访问行为、网银点击流）</a:t>
          </a:r>
          <a:endParaRPr lang="zh-CN" altLang="en-US" b="1" dirty="0"/>
        </a:p>
      </dgm:t>
    </dgm:pt>
    <dgm:pt modelId="{F95F4667-1996-4352-817D-D4736941E0C2}" type="parTrans" cxnId="{24B3A80B-81D1-4D2D-82EB-3A788B6D2843}">
      <dgm:prSet/>
      <dgm:spPr/>
      <dgm:t>
        <a:bodyPr/>
        <a:lstStyle/>
        <a:p>
          <a:endParaRPr lang="zh-CN" altLang="en-US"/>
        </a:p>
      </dgm:t>
    </dgm:pt>
    <dgm:pt modelId="{2A0A51B6-7391-45FD-AEFF-F90CD4EE21E2}" type="sibTrans" cxnId="{24B3A80B-81D1-4D2D-82EB-3A788B6D2843}">
      <dgm:prSet/>
      <dgm:spPr/>
      <dgm:t>
        <a:bodyPr/>
        <a:lstStyle/>
        <a:p>
          <a:endParaRPr lang="zh-CN" altLang="en-US"/>
        </a:p>
      </dgm:t>
    </dgm:pt>
    <dgm:pt modelId="{554C0D5D-C80D-4DDE-9151-374C064D8229}">
      <dgm:prSet phldrT="[文本]"/>
      <dgm:spPr/>
      <dgm:t>
        <a:bodyPr/>
        <a:lstStyle/>
        <a:p>
          <a:r>
            <a:rPr lang="en-US" altLang="zh-CN" b="1" dirty="0" smtClean="0"/>
            <a:t>3. </a:t>
          </a:r>
          <a:r>
            <a:rPr lang="zh-CN" altLang="en-US" b="1" dirty="0" smtClean="0"/>
            <a:t>自建互联网平台（电商，</a:t>
          </a:r>
          <a:r>
            <a:rPr lang="en-US" altLang="zh-CN" b="1" dirty="0" smtClean="0"/>
            <a:t>P2P</a:t>
          </a:r>
          <a:r>
            <a:rPr lang="zh-CN" altLang="en-US" b="1" dirty="0" smtClean="0"/>
            <a:t>贷款）</a:t>
          </a:r>
          <a:endParaRPr lang="zh-CN" altLang="en-US" b="1" dirty="0"/>
        </a:p>
      </dgm:t>
    </dgm:pt>
    <dgm:pt modelId="{9F2083AB-74C3-4AD8-87E8-3AA2B8DA5C63}" type="parTrans" cxnId="{A1F2D5C7-A959-40FF-AFF9-58DCDF9BAEF6}">
      <dgm:prSet/>
      <dgm:spPr/>
      <dgm:t>
        <a:bodyPr/>
        <a:lstStyle/>
        <a:p>
          <a:endParaRPr lang="zh-CN" altLang="en-US"/>
        </a:p>
      </dgm:t>
    </dgm:pt>
    <dgm:pt modelId="{3937FD91-24EB-42AF-B3FA-2FA81B9876A3}" type="sibTrans" cxnId="{A1F2D5C7-A959-40FF-AFF9-58DCDF9BAEF6}">
      <dgm:prSet/>
      <dgm:spPr/>
      <dgm:t>
        <a:bodyPr/>
        <a:lstStyle/>
        <a:p>
          <a:endParaRPr lang="zh-CN" altLang="en-US"/>
        </a:p>
      </dgm:t>
    </dgm:pt>
    <dgm:pt modelId="{2569D086-5BAB-4038-8E27-9B2EA6086363}">
      <dgm:prSet phldrT="[文本]"/>
      <dgm:spPr/>
      <dgm:t>
        <a:bodyPr/>
        <a:lstStyle/>
        <a:p>
          <a:r>
            <a:rPr lang="en-US" altLang="zh-CN" b="1" dirty="0" smtClean="0"/>
            <a:t>4. </a:t>
          </a:r>
          <a:r>
            <a:rPr lang="zh-CN" altLang="en-US" b="1" dirty="0" smtClean="0"/>
            <a:t>利用</a:t>
          </a:r>
          <a:r>
            <a:rPr lang="en-US" altLang="zh-CN" b="1" dirty="0" smtClean="0"/>
            <a:t>API</a:t>
          </a:r>
          <a:r>
            <a:rPr lang="zh-CN" altLang="en-US" b="1" dirty="0" smtClean="0"/>
            <a:t>或爬虫技术从互联网处获取</a:t>
          </a:r>
          <a:endParaRPr lang="zh-CN" altLang="en-US" b="1" dirty="0"/>
        </a:p>
      </dgm:t>
    </dgm:pt>
    <dgm:pt modelId="{9298FE69-5624-4DCE-ACCA-FCC877411586}" type="parTrans" cxnId="{555CE45B-9C8D-49C6-806E-F5F21830B3CB}">
      <dgm:prSet/>
      <dgm:spPr/>
      <dgm:t>
        <a:bodyPr/>
        <a:lstStyle/>
        <a:p>
          <a:endParaRPr lang="zh-CN" altLang="en-US"/>
        </a:p>
      </dgm:t>
    </dgm:pt>
    <dgm:pt modelId="{F7A89304-1102-43A6-8689-1E2E2700FBD7}" type="sibTrans" cxnId="{555CE45B-9C8D-49C6-806E-F5F21830B3CB}">
      <dgm:prSet/>
      <dgm:spPr/>
      <dgm:t>
        <a:bodyPr/>
        <a:lstStyle/>
        <a:p>
          <a:endParaRPr lang="zh-CN" altLang="en-US"/>
        </a:p>
      </dgm:t>
    </dgm:pt>
    <dgm:pt modelId="{D5AA6D69-9ABA-4024-AEC7-EFA8F2EAC21F}">
      <dgm:prSet phldrT="[文本]"/>
      <dgm:spPr/>
      <dgm:t>
        <a:bodyPr/>
        <a:lstStyle/>
        <a:p>
          <a:r>
            <a:rPr lang="en-US" altLang="zh-CN" b="1" dirty="0" smtClean="0"/>
            <a:t>2. </a:t>
          </a:r>
          <a:r>
            <a:rPr lang="zh-CN" altLang="en-US" b="1" dirty="0" smtClean="0"/>
            <a:t>现有非结构化数据结构化（语音、文本）</a:t>
          </a:r>
          <a:endParaRPr lang="zh-CN" altLang="en-US" b="1" dirty="0"/>
        </a:p>
      </dgm:t>
    </dgm:pt>
    <dgm:pt modelId="{E8BF963A-BED4-4D21-A7DB-81CC8B99320B}" type="parTrans" cxnId="{3931DDC7-6A24-459A-81F1-309DC1A3649F}">
      <dgm:prSet/>
      <dgm:spPr/>
      <dgm:t>
        <a:bodyPr/>
        <a:lstStyle/>
        <a:p>
          <a:endParaRPr lang="zh-CN" altLang="en-US"/>
        </a:p>
      </dgm:t>
    </dgm:pt>
    <dgm:pt modelId="{A5904803-201F-4D13-BD40-49218C936AA8}" type="sibTrans" cxnId="{3931DDC7-6A24-459A-81F1-309DC1A3649F}">
      <dgm:prSet/>
      <dgm:spPr/>
      <dgm:t>
        <a:bodyPr/>
        <a:lstStyle/>
        <a:p>
          <a:endParaRPr lang="zh-CN" altLang="en-US"/>
        </a:p>
      </dgm:t>
    </dgm:pt>
    <dgm:pt modelId="{B564950D-68EF-4795-89B6-2695BF9D80D6}">
      <dgm:prSet phldrT="[文本]"/>
      <dgm:spPr/>
      <dgm:t>
        <a:bodyPr/>
        <a:lstStyle/>
        <a:p>
          <a:r>
            <a:rPr lang="en-US" altLang="zh-CN" b="1" dirty="0" smtClean="0"/>
            <a:t>5. </a:t>
          </a:r>
          <a:r>
            <a:rPr lang="zh-CN" altLang="en-US" b="1" dirty="0" smtClean="0"/>
            <a:t>与其它数据提供方合作（电商、电信、物流）</a:t>
          </a:r>
          <a:endParaRPr lang="zh-CN" altLang="en-US" b="1" dirty="0"/>
        </a:p>
      </dgm:t>
    </dgm:pt>
    <dgm:pt modelId="{B289F748-0CCB-40AC-913B-2091F0B7683D}" type="parTrans" cxnId="{CEB687AC-5549-44E0-BFC0-21871CBBC735}">
      <dgm:prSet/>
      <dgm:spPr/>
      <dgm:t>
        <a:bodyPr/>
        <a:lstStyle/>
        <a:p>
          <a:endParaRPr lang="zh-CN" altLang="en-US"/>
        </a:p>
      </dgm:t>
    </dgm:pt>
    <dgm:pt modelId="{1B1F55CB-4157-4BEC-B2DE-C174EC92884E}" type="sibTrans" cxnId="{CEB687AC-5549-44E0-BFC0-21871CBBC735}">
      <dgm:prSet/>
      <dgm:spPr/>
      <dgm:t>
        <a:bodyPr/>
        <a:lstStyle/>
        <a:p>
          <a:endParaRPr lang="zh-CN" altLang="en-US"/>
        </a:p>
      </dgm:t>
    </dgm:pt>
    <dgm:pt modelId="{475C62BE-6550-4E71-8745-30C7E79AE824}" type="pres">
      <dgm:prSet presAssocID="{F12B563B-0DF5-40F4-A303-325DEEFF96AC}" presName="compositeShape" presStyleCnt="0">
        <dgm:presLayoutVars>
          <dgm:chMax val="7"/>
          <dgm:dir/>
          <dgm:resizeHandles val="exact"/>
        </dgm:presLayoutVars>
      </dgm:prSet>
      <dgm:spPr/>
    </dgm:pt>
    <dgm:pt modelId="{C47EA76A-781B-41D8-AC37-1C8311B830BB}" type="pres">
      <dgm:prSet presAssocID="{F12B563B-0DF5-40F4-A303-325DEEFF96AC}" presName="wedge1" presStyleLbl="node1" presStyleIdx="0" presStyleCnt="5"/>
      <dgm:spPr/>
      <dgm:t>
        <a:bodyPr/>
        <a:lstStyle/>
        <a:p>
          <a:endParaRPr lang="zh-CN" altLang="en-US"/>
        </a:p>
      </dgm:t>
    </dgm:pt>
    <dgm:pt modelId="{EF2AAF41-51DF-4313-BCE2-F35686B6F258}" type="pres">
      <dgm:prSet presAssocID="{F12B563B-0DF5-40F4-A303-325DEEFF96AC}" presName="dummy1a" presStyleCnt="0"/>
      <dgm:spPr/>
    </dgm:pt>
    <dgm:pt modelId="{30701912-9533-41C9-994A-DAFB36E27283}" type="pres">
      <dgm:prSet presAssocID="{F12B563B-0DF5-40F4-A303-325DEEFF96AC}" presName="dummy1b" presStyleCnt="0"/>
      <dgm:spPr/>
    </dgm:pt>
    <dgm:pt modelId="{0DC0B3E2-A941-4900-A443-B4DEBD298AF3}" type="pres">
      <dgm:prSet presAssocID="{F12B563B-0DF5-40F4-A303-325DEEFF96AC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E7D6C8-6841-42AD-A5CC-3F7DCFABFB2D}" type="pres">
      <dgm:prSet presAssocID="{F12B563B-0DF5-40F4-A303-325DEEFF96AC}" presName="wedge2" presStyleLbl="node1" presStyleIdx="1" presStyleCnt="5"/>
      <dgm:spPr/>
      <dgm:t>
        <a:bodyPr/>
        <a:lstStyle/>
        <a:p>
          <a:endParaRPr lang="zh-CN" altLang="en-US"/>
        </a:p>
      </dgm:t>
    </dgm:pt>
    <dgm:pt modelId="{19B0F6D1-9DFA-4879-9827-DFD79D97270B}" type="pres">
      <dgm:prSet presAssocID="{F12B563B-0DF5-40F4-A303-325DEEFF96AC}" presName="dummy2a" presStyleCnt="0"/>
      <dgm:spPr/>
    </dgm:pt>
    <dgm:pt modelId="{7E5258D1-0EFA-499B-BA58-8E81388A8576}" type="pres">
      <dgm:prSet presAssocID="{F12B563B-0DF5-40F4-A303-325DEEFF96AC}" presName="dummy2b" presStyleCnt="0"/>
      <dgm:spPr/>
    </dgm:pt>
    <dgm:pt modelId="{77A73DAB-1E15-4FD3-9ADF-583F6A92D887}" type="pres">
      <dgm:prSet presAssocID="{F12B563B-0DF5-40F4-A303-325DEEFF96AC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794FB3-AB36-40E8-9893-E64D8506EE43}" type="pres">
      <dgm:prSet presAssocID="{F12B563B-0DF5-40F4-A303-325DEEFF96AC}" presName="wedge3" presStyleLbl="node1" presStyleIdx="2" presStyleCnt="5"/>
      <dgm:spPr/>
      <dgm:t>
        <a:bodyPr/>
        <a:lstStyle/>
        <a:p>
          <a:endParaRPr lang="zh-CN" altLang="en-US"/>
        </a:p>
      </dgm:t>
    </dgm:pt>
    <dgm:pt modelId="{A14FA370-C5FC-4557-AAC5-7AEF5F9E9CC6}" type="pres">
      <dgm:prSet presAssocID="{F12B563B-0DF5-40F4-A303-325DEEFF96AC}" presName="dummy3a" presStyleCnt="0"/>
      <dgm:spPr/>
    </dgm:pt>
    <dgm:pt modelId="{1CD04869-8CB2-4501-8C98-735375D7FC8E}" type="pres">
      <dgm:prSet presAssocID="{F12B563B-0DF5-40F4-A303-325DEEFF96AC}" presName="dummy3b" presStyleCnt="0"/>
      <dgm:spPr/>
    </dgm:pt>
    <dgm:pt modelId="{1BC4D61D-A59C-4C12-AF0C-4ECF93CCE7C1}" type="pres">
      <dgm:prSet presAssocID="{F12B563B-0DF5-40F4-A303-325DEEFF96AC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2ED390-3ACB-4861-90D3-D2319EF0A9C7}" type="pres">
      <dgm:prSet presAssocID="{F12B563B-0DF5-40F4-A303-325DEEFF96AC}" presName="wedge4" presStyleLbl="node1" presStyleIdx="3" presStyleCnt="5"/>
      <dgm:spPr/>
      <dgm:t>
        <a:bodyPr/>
        <a:lstStyle/>
        <a:p>
          <a:endParaRPr lang="zh-CN" altLang="en-US"/>
        </a:p>
      </dgm:t>
    </dgm:pt>
    <dgm:pt modelId="{37E485D2-2807-4988-8374-98B829ECDB0A}" type="pres">
      <dgm:prSet presAssocID="{F12B563B-0DF5-40F4-A303-325DEEFF96AC}" presName="dummy4a" presStyleCnt="0"/>
      <dgm:spPr/>
    </dgm:pt>
    <dgm:pt modelId="{F340B366-023C-45B4-848D-1251D5BA2753}" type="pres">
      <dgm:prSet presAssocID="{F12B563B-0DF5-40F4-A303-325DEEFF96AC}" presName="dummy4b" presStyleCnt="0"/>
      <dgm:spPr/>
    </dgm:pt>
    <dgm:pt modelId="{87122AA0-CEE5-4954-9827-02B94C856D9B}" type="pres">
      <dgm:prSet presAssocID="{F12B563B-0DF5-40F4-A303-325DEEFF96AC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CBEDA0-2979-4A98-9E17-7E2898192F28}" type="pres">
      <dgm:prSet presAssocID="{F12B563B-0DF5-40F4-A303-325DEEFF96AC}" presName="wedge5" presStyleLbl="node1" presStyleIdx="4" presStyleCnt="5"/>
      <dgm:spPr/>
      <dgm:t>
        <a:bodyPr/>
        <a:lstStyle/>
        <a:p>
          <a:endParaRPr lang="zh-CN" altLang="en-US"/>
        </a:p>
      </dgm:t>
    </dgm:pt>
    <dgm:pt modelId="{977E3482-DC6B-4949-8798-CD11D85DD678}" type="pres">
      <dgm:prSet presAssocID="{F12B563B-0DF5-40F4-A303-325DEEFF96AC}" presName="dummy5a" presStyleCnt="0"/>
      <dgm:spPr/>
    </dgm:pt>
    <dgm:pt modelId="{941C8B9D-FB1C-4E50-B315-A7B50BE4275B}" type="pres">
      <dgm:prSet presAssocID="{F12B563B-0DF5-40F4-A303-325DEEFF96AC}" presName="dummy5b" presStyleCnt="0"/>
      <dgm:spPr/>
    </dgm:pt>
    <dgm:pt modelId="{6EB7D7D2-2B76-4F14-92D7-70042A7C2F0E}" type="pres">
      <dgm:prSet presAssocID="{F12B563B-0DF5-40F4-A303-325DEEFF96AC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86753E-82C5-4FC6-89C1-922F433F688E}" type="pres">
      <dgm:prSet presAssocID="{2A0A51B6-7391-45FD-AEFF-F90CD4EE21E2}" presName="arrowWedge1" presStyleLbl="fgSibTrans2D1" presStyleIdx="0" presStyleCnt="5"/>
      <dgm:spPr/>
    </dgm:pt>
    <dgm:pt modelId="{967BB540-9ED6-4CCE-867A-904D3B60AB7D}" type="pres">
      <dgm:prSet presAssocID="{A5904803-201F-4D13-BD40-49218C936AA8}" presName="arrowWedge2" presStyleLbl="fgSibTrans2D1" presStyleIdx="1" presStyleCnt="5"/>
      <dgm:spPr/>
    </dgm:pt>
    <dgm:pt modelId="{B4AEAB43-938B-4FFC-90FA-2D0AD6063672}" type="pres">
      <dgm:prSet presAssocID="{3937FD91-24EB-42AF-B3FA-2FA81B9876A3}" presName="arrowWedge3" presStyleLbl="fgSibTrans2D1" presStyleIdx="2" presStyleCnt="5"/>
      <dgm:spPr/>
    </dgm:pt>
    <dgm:pt modelId="{95F313C2-DC9F-417D-AA31-80179F7C5337}" type="pres">
      <dgm:prSet presAssocID="{F7A89304-1102-43A6-8689-1E2E2700FBD7}" presName="arrowWedge4" presStyleLbl="fgSibTrans2D1" presStyleIdx="3" presStyleCnt="5"/>
      <dgm:spPr/>
    </dgm:pt>
    <dgm:pt modelId="{1545D0AF-888F-4EF8-B420-E998ABD0C1E5}" type="pres">
      <dgm:prSet presAssocID="{1B1F55CB-4157-4BEC-B2DE-C174EC92884E}" presName="arrowWedge5" presStyleLbl="fgSibTrans2D1" presStyleIdx="4" presStyleCnt="5"/>
      <dgm:spPr/>
    </dgm:pt>
  </dgm:ptLst>
  <dgm:cxnLst>
    <dgm:cxn modelId="{CEB687AC-5549-44E0-BFC0-21871CBBC735}" srcId="{F12B563B-0DF5-40F4-A303-325DEEFF96AC}" destId="{B564950D-68EF-4795-89B6-2695BF9D80D6}" srcOrd="4" destOrd="0" parTransId="{B289F748-0CCB-40AC-913B-2091F0B7683D}" sibTransId="{1B1F55CB-4157-4BEC-B2DE-C174EC92884E}"/>
    <dgm:cxn modelId="{24B3A80B-81D1-4D2D-82EB-3A788B6D2843}" srcId="{F12B563B-0DF5-40F4-A303-325DEEFF96AC}" destId="{C30B6A7A-9719-4499-BB71-F17727DC368B}" srcOrd="0" destOrd="0" parTransId="{F95F4667-1996-4352-817D-D4736941E0C2}" sibTransId="{2A0A51B6-7391-45FD-AEFF-F90CD4EE21E2}"/>
    <dgm:cxn modelId="{3931DDC7-6A24-459A-81F1-309DC1A3649F}" srcId="{F12B563B-0DF5-40F4-A303-325DEEFF96AC}" destId="{D5AA6D69-9ABA-4024-AEC7-EFA8F2EAC21F}" srcOrd="1" destOrd="0" parTransId="{E8BF963A-BED4-4D21-A7DB-81CC8B99320B}" sibTransId="{A5904803-201F-4D13-BD40-49218C936AA8}"/>
    <dgm:cxn modelId="{BDA3008B-D4B0-4A63-ABCD-BDF0C7D024C8}" type="presOf" srcId="{B564950D-68EF-4795-89B6-2695BF9D80D6}" destId="{44CBEDA0-2979-4A98-9E17-7E2898192F28}" srcOrd="0" destOrd="0" presId="urn:microsoft.com/office/officeart/2005/8/layout/cycle8"/>
    <dgm:cxn modelId="{A09323DD-C91D-4C17-A7CF-BDCFE6A248C0}" type="presOf" srcId="{554C0D5D-C80D-4DDE-9151-374C064D8229}" destId="{4A794FB3-AB36-40E8-9893-E64D8506EE43}" srcOrd="0" destOrd="0" presId="urn:microsoft.com/office/officeart/2005/8/layout/cycle8"/>
    <dgm:cxn modelId="{8E841DF1-A3B5-495A-9E03-4F6975E0840D}" type="presOf" srcId="{F12B563B-0DF5-40F4-A303-325DEEFF96AC}" destId="{475C62BE-6550-4E71-8745-30C7E79AE824}" srcOrd="0" destOrd="0" presId="urn:microsoft.com/office/officeart/2005/8/layout/cycle8"/>
    <dgm:cxn modelId="{4A464EE6-95E7-469F-AB83-267966B00635}" type="presOf" srcId="{C30B6A7A-9719-4499-BB71-F17727DC368B}" destId="{0DC0B3E2-A941-4900-A443-B4DEBD298AF3}" srcOrd="1" destOrd="0" presId="urn:microsoft.com/office/officeart/2005/8/layout/cycle8"/>
    <dgm:cxn modelId="{BE54CDA5-5E88-4FA5-B8FB-3706851E1261}" type="presOf" srcId="{D5AA6D69-9ABA-4024-AEC7-EFA8F2EAC21F}" destId="{77A73DAB-1E15-4FD3-9ADF-583F6A92D887}" srcOrd="1" destOrd="0" presId="urn:microsoft.com/office/officeart/2005/8/layout/cycle8"/>
    <dgm:cxn modelId="{FA0E6EAF-81C4-4892-BCE9-9CD8F31C36A1}" type="presOf" srcId="{2569D086-5BAB-4038-8E27-9B2EA6086363}" destId="{87122AA0-CEE5-4954-9827-02B94C856D9B}" srcOrd="1" destOrd="0" presId="urn:microsoft.com/office/officeart/2005/8/layout/cycle8"/>
    <dgm:cxn modelId="{DA1A3996-DBDA-490F-85B9-AD5186A1F218}" type="presOf" srcId="{C30B6A7A-9719-4499-BB71-F17727DC368B}" destId="{C47EA76A-781B-41D8-AC37-1C8311B830BB}" srcOrd="0" destOrd="0" presId="urn:microsoft.com/office/officeart/2005/8/layout/cycle8"/>
    <dgm:cxn modelId="{CB1D6AE6-BC92-4086-8D30-B3DD153CF2DF}" type="presOf" srcId="{D5AA6D69-9ABA-4024-AEC7-EFA8F2EAC21F}" destId="{CEE7D6C8-6841-42AD-A5CC-3F7DCFABFB2D}" srcOrd="0" destOrd="0" presId="urn:microsoft.com/office/officeart/2005/8/layout/cycle8"/>
    <dgm:cxn modelId="{555CE45B-9C8D-49C6-806E-F5F21830B3CB}" srcId="{F12B563B-0DF5-40F4-A303-325DEEFF96AC}" destId="{2569D086-5BAB-4038-8E27-9B2EA6086363}" srcOrd="3" destOrd="0" parTransId="{9298FE69-5624-4DCE-ACCA-FCC877411586}" sibTransId="{F7A89304-1102-43A6-8689-1E2E2700FBD7}"/>
    <dgm:cxn modelId="{00D808FE-DDF9-4C3E-91B2-766E4D875DA8}" type="presOf" srcId="{554C0D5D-C80D-4DDE-9151-374C064D8229}" destId="{1BC4D61D-A59C-4C12-AF0C-4ECF93CCE7C1}" srcOrd="1" destOrd="0" presId="urn:microsoft.com/office/officeart/2005/8/layout/cycle8"/>
    <dgm:cxn modelId="{B8A7BD48-B754-4ADC-B760-E49988A5A6D2}" type="presOf" srcId="{2569D086-5BAB-4038-8E27-9B2EA6086363}" destId="{4F2ED390-3ACB-4861-90D3-D2319EF0A9C7}" srcOrd="0" destOrd="0" presId="urn:microsoft.com/office/officeart/2005/8/layout/cycle8"/>
    <dgm:cxn modelId="{A1F2D5C7-A959-40FF-AFF9-58DCDF9BAEF6}" srcId="{F12B563B-0DF5-40F4-A303-325DEEFF96AC}" destId="{554C0D5D-C80D-4DDE-9151-374C064D8229}" srcOrd="2" destOrd="0" parTransId="{9F2083AB-74C3-4AD8-87E8-3AA2B8DA5C63}" sibTransId="{3937FD91-24EB-42AF-B3FA-2FA81B9876A3}"/>
    <dgm:cxn modelId="{478AB9D6-F676-462B-95FB-BC15851498F3}" type="presOf" srcId="{B564950D-68EF-4795-89B6-2695BF9D80D6}" destId="{6EB7D7D2-2B76-4F14-92D7-70042A7C2F0E}" srcOrd="1" destOrd="0" presId="urn:microsoft.com/office/officeart/2005/8/layout/cycle8"/>
    <dgm:cxn modelId="{84D59C10-EBF2-40DA-9362-A0904822B98C}" type="presParOf" srcId="{475C62BE-6550-4E71-8745-30C7E79AE824}" destId="{C47EA76A-781B-41D8-AC37-1C8311B830BB}" srcOrd="0" destOrd="0" presId="urn:microsoft.com/office/officeart/2005/8/layout/cycle8"/>
    <dgm:cxn modelId="{65BC83DD-3D5A-43EB-89B6-44E231E0CECD}" type="presParOf" srcId="{475C62BE-6550-4E71-8745-30C7E79AE824}" destId="{EF2AAF41-51DF-4313-BCE2-F35686B6F258}" srcOrd="1" destOrd="0" presId="urn:microsoft.com/office/officeart/2005/8/layout/cycle8"/>
    <dgm:cxn modelId="{898A0458-B2D5-455F-85E2-F8B026BBF718}" type="presParOf" srcId="{475C62BE-6550-4E71-8745-30C7E79AE824}" destId="{30701912-9533-41C9-994A-DAFB36E27283}" srcOrd="2" destOrd="0" presId="urn:microsoft.com/office/officeart/2005/8/layout/cycle8"/>
    <dgm:cxn modelId="{27D85D25-8663-4EEC-B0CE-305F8680D1FD}" type="presParOf" srcId="{475C62BE-6550-4E71-8745-30C7E79AE824}" destId="{0DC0B3E2-A941-4900-A443-B4DEBD298AF3}" srcOrd="3" destOrd="0" presId="urn:microsoft.com/office/officeart/2005/8/layout/cycle8"/>
    <dgm:cxn modelId="{D7CBE477-8BBF-4BCA-899C-00CE5203A141}" type="presParOf" srcId="{475C62BE-6550-4E71-8745-30C7E79AE824}" destId="{CEE7D6C8-6841-42AD-A5CC-3F7DCFABFB2D}" srcOrd="4" destOrd="0" presId="urn:microsoft.com/office/officeart/2005/8/layout/cycle8"/>
    <dgm:cxn modelId="{E8119B0F-1F01-438A-AA1B-74570675FD38}" type="presParOf" srcId="{475C62BE-6550-4E71-8745-30C7E79AE824}" destId="{19B0F6D1-9DFA-4879-9827-DFD79D97270B}" srcOrd="5" destOrd="0" presId="urn:microsoft.com/office/officeart/2005/8/layout/cycle8"/>
    <dgm:cxn modelId="{77D40F84-6813-4E78-9337-BB617D906CF6}" type="presParOf" srcId="{475C62BE-6550-4E71-8745-30C7E79AE824}" destId="{7E5258D1-0EFA-499B-BA58-8E81388A8576}" srcOrd="6" destOrd="0" presId="urn:microsoft.com/office/officeart/2005/8/layout/cycle8"/>
    <dgm:cxn modelId="{34BC6D61-5443-413C-814E-BA147C659A96}" type="presParOf" srcId="{475C62BE-6550-4E71-8745-30C7E79AE824}" destId="{77A73DAB-1E15-4FD3-9ADF-583F6A92D887}" srcOrd="7" destOrd="0" presId="urn:microsoft.com/office/officeart/2005/8/layout/cycle8"/>
    <dgm:cxn modelId="{F6DA5D6F-FC17-4B12-95E2-6B2058CB25E2}" type="presParOf" srcId="{475C62BE-6550-4E71-8745-30C7E79AE824}" destId="{4A794FB3-AB36-40E8-9893-E64D8506EE43}" srcOrd="8" destOrd="0" presId="urn:microsoft.com/office/officeart/2005/8/layout/cycle8"/>
    <dgm:cxn modelId="{D6296E4C-FC7B-40EA-94CA-5D29EF200DAF}" type="presParOf" srcId="{475C62BE-6550-4E71-8745-30C7E79AE824}" destId="{A14FA370-C5FC-4557-AAC5-7AEF5F9E9CC6}" srcOrd="9" destOrd="0" presId="urn:microsoft.com/office/officeart/2005/8/layout/cycle8"/>
    <dgm:cxn modelId="{81BCB4EF-66BC-4B5E-B2BE-206C78205FE1}" type="presParOf" srcId="{475C62BE-6550-4E71-8745-30C7E79AE824}" destId="{1CD04869-8CB2-4501-8C98-735375D7FC8E}" srcOrd="10" destOrd="0" presId="urn:microsoft.com/office/officeart/2005/8/layout/cycle8"/>
    <dgm:cxn modelId="{75DB37D5-6E54-48C9-8B7B-0C7E2993489E}" type="presParOf" srcId="{475C62BE-6550-4E71-8745-30C7E79AE824}" destId="{1BC4D61D-A59C-4C12-AF0C-4ECF93CCE7C1}" srcOrd="11" destOrd="0" presId="urn:microsoft.com/office/officeart/2005/8/layout/cycle8"/>
    <dgm:cxn modelId="{6842D7BF-2CE5-45DA-B4F0-092A5FC9A3A3}" type="presParOf" srcId="{475C62BE-6550-4E71-8745-30C7E79AE824}" destId="{4F2ED390-3ACB-4861-90D3-D2319EF0A9C7}" srcOrd="12" destOrd="0" presId="urn:microsoft.com/office/officeart/2005/8/layout/cycle8"/>
    <dgm:cxn modelId="{376CA130-5F90-4D0D-BC65-6BDF8EABD338}" type="presParOf" srcId="{475C62BE-6550-4E71-8745-30C7E79AE824}" destId="{37E485D2-2807-4988-8374-98B829ECDB0A}" srcOrd="13" destOrd="0" presId="urn:microsoft.com/office/officeart/2005/8/layout/cycle8"/>
    <dgm:cxn modelId="{83FA2ADA-9C1A-4C52-A0E1-5886148C0853}" type="presParOf" srcId="{475C62BE-6550-4E71-8745-30C7E79AE824}" destId="{F340B366-023C-45B4-848D-1251D5BA2753}" srcOrd="14" destOrd="0" presId="urn:microsoft.com/office/officeart/2005/8/layout/cycle8"/>
    <dgm:cxn modelId="{1B9FA6B5-AA40-40E7-944E-F0F23661F65F}" type="presParOf" srcId="{475C62BE-6550-4E71-8745-30C7E79AE824}" destId="{87122AA0-CEE5-4954-9827-02B94C856D9B}" srcOrd="15" destOrd="0" presId="urn:microsoft.com/office/officeart/2005/8/layout/cycle8"/>
    <dgm:cxn modelId="{EA36E577-2AC3-486C-8073-CD50D0C02BEF}" type="presParOf" srcId="{475C62BE-6550-4E71-8745-30C7E79AE824}" destId="{44CBEDA0-2979-4A98-9E17-7E2898192F28}" srcOrd="16" destOrd="0" presId="urn:microsoft.com/office/officeart/2005/8/layout/cycle8"/>
    <dgm:cxn modelId="{6484D26A-3E03-48C6-B2EF-17DABE97F83C}" type="presParOf" srcId="{475C62BE-6550-4E71-8745-30C7E79AE824}" destId="{977E3482-DC6B-4949-8798-CD11D85DD678}" srcOrd="17" destOrd="0" presId="urn:microsoft.com/office/officeart/2005/8/layout/cycle8"/>
    <dgm:cxn modelId="{C4E76F64-A64A-420C-9251-AD068F5771DA}" type="presParOf" srcId="{475C62BE-6550-4E71-8745-30C7E79AE824}" destId="{941C8B9D-FB1C-4E50-B315-A7B50BE4275B}" srcOrd="18" destOrd="0" presId="urn:microsoft.com/office/officeart/2005/8/layout/cycle8"/>
    <dgm:cxn modelId="{9C38E5D4-B69D-4D97-88F0-28ECEC9D2859}" type="presParOf" srcId="{475C62BE-6550-4E71-8745-30C7E79AE824}" destId="{6EB7D7D2-2B76-4F14-92D7-70042A7C2F0E}" srcOrd="19" destOrd="0" presId="urn:microsoft.com/office/officeart/2005/8/layout/cycle8"/>
    <dgm:cxn modelId="{F3FFD135-9C66-4103-82EC-7117A1026D51}" type="presParOf" srcId="{475C62BE-6550-4E71-8745-30C7E79AE824}" destId="{B386753E-82C5-4FC6-89C1-922F433F688E}" srcOrd="20" destOrd="0" presId="urn:microsoft.com/office/officeart/2005/8/layout/cycle8"/>
    <dgm:cxn modelId="{65B4AFD1-8CA4-4591-9953-61A331A42626}" type="presParOf" srcId="{475C62BE-6550-4E71-8745-30C7E79AE824}" destId="{967BB540-9ED6-4CCE-867A-904D3B60AB7D}" srcOrd="21" destOrd="0" presId="urn:microsoft.com/office/officeart/2005/8/layout/cycle8"/>
    <dgm:cxn modelId="{AF9A2658-A945-4496-A62A-C13797BC1D41}" type="presParOf" srcId="{475C62BE-6550-4E71-8745-30C7E79AE824}" destId="{B4AEAB43-938B-4FFC-90FA-2D0AD6063672}" srcOrd="22" destOrd="0" presId="urn:microsoft.com/office/officeart/2005/8/layout/cycle8"/>
    <dgm:cxn modelId="{B2C357E4-5BB7-4B2A-9F2F-AB82B13E531C}" type="presParOf" srcId="{475C62BE-6550-4E71-8745-30C7E79AE824}" destId="{95F313C2-DC9F-417D-AA31-80179F7C5337}" srcOrd="23" destOrd="0" presId="urn:microsoft.com/office/officeart/2005/8/layout/cycle8"/>
    <dgm:cxn modelId="{EF062EC6-919F-4E5D-BE23-6EDEC82DB3C7}" type="presParOf" srcId="{475C62BE-6550-4E71-8745-30C7E79AE824}" destId="{1545D0AF-888F-4EF8-B420-E998ABD0C1E5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F42A62-742D-4B5E-A31E-7933237E8BA5}" type="doc">
      <dgm:prSet loTypeId="urn:microsoft.com/office/officeart/2005/8/layout/arrow6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35A375F-9E7A-4433-A3B0-F7217F7FD298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主要数据源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FEDCE38D-6FE4-44F0-93A6-50BBC46D3DD3}" type="parTrans" cxnId="{AFD14C3D-64DE-4171-B702-BB093150DAB5}">
      <dgm:prSet/>
      <dgm:spPr/>
      <dgm:t>
        <a:bodyPr/>
        <a:lstStyle/>
        <a:p>
          <a:endParaRPr lang="zh-CN" altLang="en-US"/>
        </a:p>
      </dgm:t>
    </dgm:pt>
    <dgm:pt modelId="{0A902409-684A-4AF6-B25A-32A85D15E060}" type="sibTrans" cxnId="{AFD14C3D-64DE-4171-B702-BB093150DAB5}">
      <dgm:prSet/>
      <dgm:spPr/>
      <dgm:t>
        <a:bodyPr/>
        <a:lstStyle/>
        <a:p>
          <a:endParaRPr lang="zh-CN" altLang="en-US"/>
        </a:p>
      </dgm:t>
    </dgm:pt>
    <dgm:pt modelId="{7D85334E-983D-403F-ABF8-831251AFF221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获取方式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507DD0AE-82FD-4195-AF76-22AB6AB15828}" type="parTrans" cxnId="{852EDEA0-0122-4955-9EAB-8B255E2200AD}">
      <dgm:prSet/>
      <dgm:spPr/>
      <dgm:t>
        <a:bodyPr/>
        <a:lstStyle/>
        <a:p>
          <a:endParaRPr lang="zh-CN" altLang="en-US"/>
        </a:p>
      </dgm:t>
    </dgm:pt>
    <dgm:pt modelId="{5131956E-B947-48A7-8D51-F7C19AC978DE}" type="sibTrans" cxnId="{852EDEA0-0122-4955-9EAB-8B255E2200AD}">
      <dgm:prSet/>
      <dgm:spPr/>
      <dgm:t>
        <a:bodyPr/>
        <a:lstStyle/>
        <a:p>
          <a:endParaRPr lang="zh-CN" altLang="en-US"/>
        </a:p>
      </dgm:t>
    </dgm:pt>
    <dgm:pt modelId="{CA899CDB-B281-4DE4-9E38-9BB70B1833CD}" type="pres">
      <dgm:prSet presAssocID="{63F42A62-742D-4B5E-A31E-7933237E8BA5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8CF1BF-73CC-483D-B630-BEE28FBE83C6}" type="pres">
      <dgm:prSet presAssocID="{63F42A62-742D-4B5E-A31E-7933237E8BA5}" presName="ribbon" presStyleLbl="node1" presStyleIdx="0" presStyleCnt="1" custScaleX="256260" custLinFactNeighborX="2328" custLinFactNeighborY="-23118"/>
      <dgm:spPr/>
      <dgm:t>
        <a:bodyPr/>
        <a:lstStyle/>
        <a:p>
          <a:endParaRPr lang="zh-CN" altLang="en-US"/>
        </a:p>
      </dgm:t>
    </dgm:pt>
    <dgm:pt modelId="{C967C933-FD84-46BC-B98F-1DBDD59BEF55}" type="pres">
      <dgm:prSet presAssocID="{63F42A62-742D-4B5E-A31E-7933237E8BA5}" presName="leftArrowText" presStyleLbl="node1" presStyleIdx="0" presStyleCnt="1" custLinFactX="-11362" custLinFactNeighborX="-100000" custLinFactNeighborY="-558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C9431F-3794-4E21-8F72-AB6212291E8B}" type="pres">
      <dgm:prSet presAssocID="{63F42A62-742D-4B5E-A31E-7933237E8BA5}" presName="rightArrowText" presStyleLbl="node1" presStyleIdx="0" presStyleCnt="1" custLinFactNeighborX="93941" custLinFactNeighborY="-436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1A078B7-6FB4-4849-8BD4-B0AD572BC4C5}" type="presOf" srcId="{835A375F-9E7A-4433-A3B0-F7217F7FD298}" destId="{C967C933-FD84-46BC-B98F-1DBDD59BEF55}" srcOrd="0" destOrd="0" presId="urn:microsoft.com/office/officeart/2005/8/layout/arrow6"/>
    <dgm:cxn modelId="{AFD14C3D-64DE-4171-B702-BB093150DAB5}" srcId="{63F42A62-742D-4B5E-A31E-7933237E8BA5}" destId="{835A375F-9E7A-4433-A3B0-F7217F7FD298}" srcOrd="0" destOrd="0" parTransId="{FEDCE38D-6FE4-44F0-93A6-50BBC46D3DD3}" sibTransId="{0A902409-684A-4AF6-B25A-32A85D15E060}"/>
    <dgm:cxn modelId="{931B833A-0A8D-47AC-BBE9-34635CAB4B4E}" type="presOf" srcId="{63F42A62-742D-4B5E-A31E-7933237E8BA5}" destId="{CA899CDB-B281-4DE4-9E38-9BB70B1833CD}" srcOrd="0" destOrd="0" presId="urn:microsoft.com/office/officeart/2005/8/layout/arrow6"/>
    <dgm:cxn modelId="{7E137F5A-2C66-4B88-B5AE-9627B0FEA52B}" type="presOf" srcId="{7D85334E-983D-403F-ABF8-831251AFF221}" destId="{30C9431F-3794-4E21-8F72-AB6212291E8B}" srcOrd="0" destOrd="0" presId="urn:microsoft.com/office/officeart/2005/8/layout/arrow6"/>
    <dgm:cxn modelId="{852EDEA0-0122-4955-9EAB-8B255E2200AD}" srcId="{63F42A62-742D-4B5E-A31E-7933237E8BA5}" destId="{7D85334E-983D-403F-ABF8-831251AFF221}" srcOrd="1" destOrd="0" parTransId="{507DD0AE-82FD-4195-AF76-22AB6AB15828}" sibTransId="{5131956E-B947-48A7-8D51-F7C19AC978DE}"/>
    <dgm:cxn modelId="{5CC34776-3096-4ACC-9722-D3351C4EF295}" type="presParOf" srcId="{CA899CDB-B281-4DE4-9E38-9BB70B1833CD}" destId="{378CF1BF-73CC-483D-B630-BEE28FBE83C6}" srcOrd="0" destOrd="0" presId="urn:microsoft.com/office/officeart/2005/8/layout/arrow6"/>
    <dgm:cxn modelId="{EACD478C-D99B-4BA1-BEB5-0A57EF499267}" type="presParOf" srcId="{CA899CDB-B281-4DE4-9E38-9BB70B1833CD}" destId="{C967C933-FD84-46BC-B98F-1DBDD59BEF55}" srcOrd="1" destOrd="0" presId="urn:microsoft.com/office/officeart/2005/8/layout/arrow6"/>
    <dgm:cxn modelId="{39AAFC09-FA47-426C-9DA3-C9AAFB47F413}" type="presParOf" srcId="{CA899CDB-B281-4DE4-9E38-9BB70B1833CD}" destId="{30C9431F-3794-4E21-8F72-AB6212291E8B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E16F68-4251-443B-A9FB-E2826300E6E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918ABE0-0153-407F-8E55-01188324B62B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SAMPLE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E8B6B05-5798-4D0E-ABB6-EF34EB70E25A}" type="parTrans" cxnId="{217E48DD-F48A-4784-B625-961FB74BB8F6}">
      <dgm:prSet/>
      <dgm:spPr/>
      <dgm:t>
        <a:bodyPr/>
        <a:lstStyle/>
        <a:p>
          <a:endParaRPr lang="zh-CN" altLang="en-US"/>
        </a:p>
      </dgm:t>
    </dgm:pt>
    <dgm:pt modelId="{40C73CD9-5BB9-4E13-88EA-98BEF07D4581}" type="sibTrans" cxnId="{217E48DD-F48A-4784-B625-961FB74BB8F6}">
      <dgm:prSet/>
      <dgm:spPr/>
      <dgm:t>
        <a:bodyPr/>
        <a:lstStyle/>
        <a:p>
          <a:endParaRPr lang="zh-CN" altLang="en-US"/>
        </a:p>
      </dgm:t>
    </dgm:pt>
    <dgm:pt modelId="{1D6FFAED-9CB0-41A9-959B-46B83DFDE927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EXPLORE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2211CA12-7141-4AB2-8575-95C90D1BB07B}" type="parTrans" cxnId="{9EE876C7-2D97-4C68-81E7-9F2EFACAF3CA}">
      <dgm:prSet/>
      <dgm:spPr/>
      <dgm:t>
        <a:bodyPr/>
        <a:lstStyle/>
        <a:p>
          <a:endParaRPr lang="zh-CN" altLang="en-US"/>
        </a:p>
      </dgm:t>
    </dgm:pt>
    <dgm:pt modelId="{25641BDA-B906-4F2A-8F14-97FC3B90751A}" type="sibTrans" cxnId="{9EE876C7-2D97-4C68-81E7-9F2EFACAF3CA}">
      <dgm:prSet/>
      <dgm:spPr/>
      <dgm:t>
        <a:bodyPr/>
        <a:lstStyle/>
        <a:p>
          <a:endParaRPr lang="zh-CN" altLang="en-US"/>
        </a:p>
      </dgm:t>
    </dgm:pt>
    <dgm:pt modelId="{1983DC4C-7389-4589-A282-24F1085B5232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MODIFY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6D9BA84-0901-4AA0-A123-B16F8AB8AE08}" type="parTrans" cxnId="{6B743004-82A1-4006-9E15-C90373EECB01}">
      <dgm:prSet/>
      <dgm:spPr/>
      <dgm:t>
        <a:bodyPr/>
        <a:lstStyle/>
        <a:p>
          <a:endParaRPr lang="zh-CN" altLang="en-US"/>
        </a:p>
      </dgm:t>
    </dgm:pt>
    <dgm:pt modelId="{1D4DD4FE-D9FA-4C28-B024-5F0C302AD3FB}" type="sibTrans" cxnId="{6B743004-82A1-4006-9E15-C90373EECB01}">
      <dgm:prSet/>
      <dgm:spPr/>
      <dgm:t>
        <a:bodyPr/>
        <a:lstStyle/>
        <a:p>
          <a:endParaRPr lang="zh-CN" altLang="en-US"/>
        </a:p>
      </dgm:t>
    </dgm:pt>
    <dgm:pt modelId="{8BC54125-EA65-4C87-9052-843BD4AE26FD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基于成熟的数据仓库、分析型集市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FA469FA0-A61F-4FF1-8871-40BFD4A12AE8}" type="parTrans" cxnId="{B6A8F632-D0E3-4EBF-A5DA-A848F0314F53}">
      <dgm:prSet/>
      <dgm:spPr/>
      <dgm:t>
        <a:bodyPr/>
        <a:lstStyle/>
        <a:p>
          <a:endParaRPr lang="zh-CN" altLang="en-US"/>
        </a:p>
      </dgm:t>
    </dgm:pt>
    <dgm:pt modelId="{3E150D15-3DB3-4D2F-88C7-18B06B016B2C}" type="sibTrans" cxnId="{B6A8F632-D0E3-4EBF-A5DA-A848F0314F53}">
      <dgm:prSet/>
      <dgm:spPr/>
      <dgm:t>
        <a:bodyPr/>
        <a:lstStyle/>
        <a:p>
          <a:endParaRPr lang="zh-CN" altLang="en-US"/>
        </a:p>
      </dgm:t>
    </dgm:pt>
    <dgm:pt modelId="{F6DB41C4-D80E-4034-8B9B-D1E42F19454C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业务关注点拉动，进行更有效的采样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3807E8D-346F-4F75-ABDB-BF06BF87C475}" type="parTrans" cxnId="{3672AB37-1167-40B0-B893-AC16E3DAACB9}">
      <dgm:prSet/>
      <dgm:spPr/>
      <dgm:t>
        <a:bodyPr/>
        <a:lstStyle/>
        <a:p>
          <a:endParaRPr lang="zh-CN" altLang="en-US"/>
        </a:p>
      </dgm:t>
    </dgm:pt>
    <dgm:pt modelId="{54CA37B9-9B48-414C-8F8F-FC38547E10D4}" type="sibTrans" cxnId="{3672AB37-1167-40B0-B893-AC16E3DAACB9}">
      <dgm:prSet/>
      <dgm:spPr/>
      <dgm:t>
        <a:bodyPr/>
        <a:lstStyle/>
        <a:p>
          <a:endParaRPr lang="zh-CN" altLang="en-US"/>
        </a:p>
      </dgm:t>
    </dgm:pt>
    <dgm:pt modelId="{65A56949-8EB2-4A5D-978F-905D5F4F3745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业务理解“一般性常识”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B87128D2-95D3-46AE-8239-2F3F125B375C}" type="parTrans" cxnId="{9EFCB6CB-0759-403B-84AC-E6E0A073E43D}">
      <dgm:prSet/>
      <dgm:spPr/>
      <dgm:t>
        <a:bodyPr/>
        <a:lstStyle/>
        <a:p>
          <a:endParaRPr lang="zh-CN" altLang="en-US"/>
        </a:p>
      </dgm:t>
    </dgm:pt>
    <dgm:pt modelId="{6954297B-EAA0-40C7-94BD-8165D69A7798}" type="sibTrans" cxnId="{9EFCB6CB-0759-403B-84AC-E6E0A073E43D}">
      <dgm:prSet/>
      <dgm:spPr/>
      <dgm:t>
        <a:bodyPr/>
        <a:lstStyle/>
        <a:p>
          <a:endParaRPr lang="zh-CN" altLang="en-US"/>
        </a:p>
      </dgm:t>
    </dgm:pt>
    <dgm:pt modelId="{F0F24DC3-FD1F-4F19-95BA-060F2F386484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核心指标群提取，对指标进行初次筛选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4EFA4DF-B1D6-4471-BA55-3BE05EDEC010}" type="parTrans" cxnId="{56F790E0-3028-4F85-AFCC-1C45D7EE8C05}">
      <dgm:prSet/>
      <dgm:spPr/>
      <dgm:t>
        <a:bodyPr/>
        <a:lstStyle/>
        <a:p>
          <a:endParaRPr lang="zh-CN" altLang="en-US"/>
        </a:p>
      </dgm:t>
    </dgm:pt>
    <dgm:pt modelId="{500DC44D-174C-49EC-8718-E0DCAD464E4E}" type="sibTrans" cxnId="{56F790E0-3028-4F85-AFCC-1C45D7EE8C05}">
      <dgm:prSet/>
      <dgm:spPr/>
      <dgm:t>
        <a:bodyPr/>
        <a:lstStyle/>
        <a:p>
          <a:endParaRPr lang="zh-CN" altLang="en-US"/>
        </a:p>
      </dgm:t>
    </dgm:pt>
    <dgm:pt modelId="{FAC3403E-AF0A-4757-A2F8-D327E35BD4A7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MODEL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B36FF8F8-36AC-494F-95D7-5525DA306F6B}" type="parTrans" cxnId="{F22C3CDB-9F70-4CF7-BAA5-FA1924BDB33F}">
      <dgm:prSet/>
      <dgm:spPr/>
      <dgm:t>
        <a:bodyPr/>
        <a:lstStyle/>
        <a:p>
          <a:endParaRPr lang="zh-CN" altLang="en-US"/>
        </a:p>
      </dgm:t>
    </dgm:pt>
    <dgm:pt modelId="{BAF8B5BE-0EE5-4B8B-A719-DD4B169A63A4}" type="sibTrans" cxnId="{F22C3CDB-9F70-4CF7-BAA5-FA1924BDB33F}">
      <dgm:prSet/>
      <dgm:spPr/>
      <dgm:t>
        <a:bodyPr/>
        <a:lstStyle/>
        <a:p>
          <a:endParaRPr lang="zh-CN" altLang="en-US"/>
        </a:p>
      </dgm:t>
    </dgm:pt>
    <dgm:pt modelId="{D7BED5DC-CA84-464B-9ECE-9A70FFB19470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选择适合业务场景的模型</a:t>
          </a:r>
          <a:endParaRPr lang="zh-CN" altLang="en-US" b="1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D4CF9018-D30C-47C8-B097-76F3B997C251}" type="parTrans" cxnId="{498CBE60-7AF3-40F9-98D1-52477B0AD981}">
      <dgm:prSet/>
      <dgm:spPr/>
      <dgm:t>
        <a:bodyPr/>
        <a:lstStyle/>
        <a:p>
          <a:endParaRPr lang="zh-CN" altLang="en-US"/>
        </a:p>
      </dgm:t>
    </dgm:pt>
    <dgm:pt modelId="{0E27E3AC-D07E-49B3-A25E-954E904CA9CD}" type="sibTrans" cxnId="{498CBE60-7AF3-40F9-98D1-52477B0AD981}">
      <dgm:prSet/>
      <dgm:spPr/>
      <dgm:t>
        <a:bodyPr/>
        <a:lstStyle/>
        <a:p>
          <a:endParaRPr lang="zh-CN" altLang="en-US"/>
        </a:p>
      </dgm:t>
    </dgm:pt>
    <dgm:pt modelId="{4D3614C2-EE53-4C24-8F33-1DE1200882B9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数据二次清洗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ABF7454-5B59-4610-89FD-7784624F8876}" type="parTrans" cxnId="{0E8813F0-A0C0-43E1-9C69-D4D456F8A964}">
      <dgm:prSet/>
      <dgm:spPr/>
      <dgm:t>
        <a:bodyPr/>
        <a:lstStyle/>
        <a:p>
          <a:endParaRPr lang="zh-CN" altLang="en-US"/>
        </a:p>
      </dgm:t>
    </dgm:pt>
    <dgm:pt modelId="{CB807F00-5F46-4B7F-AB75-C20D6D84AC2E}" type="sibTrans" cxnId="{0E8813F0-A0C0-43E1-9C69-D4D456F8A964}">
      <dgm:prSet/>
      <dgm:spPr/>
      <dgm:t>
        <a:bodyPr/>
        <a:lstStyle/>
        <a:p>
          <a:endParaRPr lang="zh-CN" altLang="en-US"/>
        </a:p>
      </dgm:t>
    </dgm:pt>
    <dgm:pt modelId="{069AAEA6-8C96-419C-92A1-E29757FF640C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单变量、多变量研究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4CEE39F8-34A4-47CF-93FA-4BBE6620F0E3}" type="parTrans" cxnId="{B250B2F6-0487-48D7-8204-D0FE20AEE500}">
      <dgm:prSet/>
      <dgm:spPr/>
      <dgm:t>
        <a:bodyPr/>
        <a:lstStyle/>
        <a:p>
          <a:endParaRPr lang="zh-CN" altLang="en-US"/>
        </a:p>
      </dgm:t>
    </dgm:pt>
    <dgm:pt modelId="{494EC6FD-1B8C-42CC-9924-C8BCB04DD24A}" type="sibTrans" cxnId="{B250B2F6-0487-48D7-8204-D0FE20AEE500}">
      <dgm:prSet/>
      <dgm:spPr/>
      <dgm:t>
        <a:bodyPr/>
        <a:lstStyle/>
        <a:p>
          <a:endParaRPr lang="zh-CN" altLang="en-US"/>
        </a:p>
      </dgm:t>
    </dgm:pt>
    <dgm:pt modelId="{C8FA13E6-2685-4881-8F1D-0A1AB738C841}">
      <dgm:prSet phldrT="[文本]"/>
      <dgm:spPr/>
      <dgm:t>
        <a:bodyPr/>
        <a:lstStyle/>
        <a:p>
          <a:r>
            <a:rPr lang="en-US" altLang="zh-CN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ASSESSMENT</a:t>
          </a:r>
          <a:endParaRPr lang="zh-CN" altLang="en-US" b="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270962B-33A5-4093-99E5-67291BCD3AFD}" type="parTrans" cxnId="{428967E4-E636-4DBD-AC4C-700CD744BB5B}">
      <dgm:prSet/>
      <dgm:spPr/>
      <dgm:t>
        <a:bodyPr/>
        <a:lstStyle/>
        <a:p>
          <a:endParaRPr lang="zh-CN" altLang="en-US"/>
        </a:p>
      </dgm:t>
    </dgm:pt>
    <dgm:pt modelId="{5D9EEFBF-49EA-49FC-817B-0838B1635E9E}" type="sibTrans" cxnId="{428967E4-E636-4DBD-AC4C-700CD744BB5B}">
      <dgm:prSet/>
      <dgm:spPr/>
      <dgm:t>
        <a:bodyPr/>
        <a:lstStyle/>
        <a:p>
          <a:endParaRPr lang="zh-CN" altLang="en-US"/>
        </a:p>
      </dgm:t>
    </dgm:pt>
    <dgm:pt modelId="{37DE32A6-1BD4-4485-8342-DED3AD7C0C50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经验</a:t>
          </a:r>
          <a:endParaRPr lang="zh-CN" altLang="en-US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1E2B200-C1BD-4558-B8A9-9A21848E3BBE}" type="parTrans" cxnId="{FC361172-B7E4-457C-A1AA-339B81FD144F}">
      <dgm:prSet/>
      <dgm:spPr/>
      <dgm:t>
        <a:bodyPr/>
        <a:lstStyle/>
        <a:p>
          <a:endParaRPr lang="zh-CN" altLang="en-US"/>
        </a:p>
      </dgm:t>
    </dgm:pt>
    <dgm:pt modelId="{8BC31998-398A-45E8-8F2D-5A594A50F720}" type="sibTrans" cxnId="{FC361172-B7E4-457C-A1AA-339B81FD144F}">
      <dgm:prSet/>
      <dgm:spPr/>
      <dgm:t>
        <a:bodyPr/>
        <a:lstStyle/>
        <a:p>
          <a:endParaRPr lang="zh-CN" altLang="en-US"/>
        </a:p>
      </dgm:t>
    </dgm:pt>
    <dgm:pt modelId="{9CB3B28C-E4C8-46AE-AC93-3485664AD66A}">
      <dgm:prSet phldrT="[文本]"/>
      <dgm:spPr/>
      <dgm:t>
        <a:bodyPr/>
        <a:lstStyle/>
        <a:p>
          <a:r>
            <a:rPr lang="zh-CN" altLang="en-US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根据效果调整模型</a:t>
          </a:r>
          <a:endParaRPr lang="zh-CN" altLang="en-US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93664D43-BCAE-4E06-9786-40B5EAF1F8F9}" type="parTrans" cxnId="{FC85D19F-920D-4C82-918A-81C0ADA1A9A3}">
      <dgm:prSet/>
      <dgm:spPr/>
      <dgm:t>
        <a:bodyPr/>
        <a:lstStyle/>
        <a:p>
          <a:endParaRPr lang="zh-CN" altLang="en-US"/>
        </a:p>
      </dgm:t>
    </dgm:pt>
    <dgm:pt modelId="{93AD9962-AD28-41A0-AEBB-C1FDC0542540}" type="sibTrans" cxnId="{FC85D19F-920D-4C82-918A-81C0ADA1A9A3}">
      <dgm:prSet/>
      <dgm:spPr/>
      <dgm:t>
        <a:bodyPr/>
        <a:lstStyle/>
        <a:p>
          <a:endParaRPr lang="zh-CN" altLang="en-US"/>
        </a:p>
      </dgm:t>
    </dgm:pt>
    <dgm:pt modelId="{A6EFF2BD-2502-4757-98B6-716B9B8B0C67}" type="pres">
      <dgm:prSet presAssocID="{C3E16F68-4251-443B-A9FB-E2826300E6E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4833824-053C-47E9-BA33-42D94FD49D5B}" type="pres">
      <dgm:prSet presAssocID="{A918ABE0-0153-407F-8E55-01188324B62B}" presName="parentLin" presStyleCnt="0"/>
      <dgm:spPr/>
    </dgm:pt>
    <dgm:pt modelId="{55E9A9F4-98B0-414D-BFF5-1A2EED42374F}" type="pres">
      <dgm:prSet presAssocID="{A918ABE0-0153-407F-8E55-01188324B62B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08FEA50D-EE7D-4D59-850A-D2EE590AE843}" type="pres">
      <dgm:prSet presAssocID="{A918ABE0-0153-407F-8E55-01188324B62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DEB2B7-7141-4620-8A69-27682A0692B9}" type="pres">
      <dgm:prSet presAssocID="{A918ABE0-0153-407F-8E55-01188324B62B}" presName="negativeSpace" presStyleCnt="0"/>
      <dgm:spPr/>
    </dgm:pt>
    <dgm:pt modelId="{24E952AE-7C50-41C0-BC6F-D73BF08AE393}" type="pres">
      <dgm:prSet presAssocID="{A918ABE0-0153-407F-8E55-01188324B62B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1B3180-C2F5-43B0-A596-E92BDE09C429}" type="pres">
      <dgm:prSet presAssocID="{40C73CD9-5BB9-4E13-88EA-98BEF07D4581}" presName="spaceBetweenRectangles" presStyleCnt="0"/>
      <dgm:spPr/>
    </dgm:pt>
    <dgm:pt modelId="{57898F42-066D-4154-8317-E2622FAD954A}" type="pres">
      <dgm:prSet presAssocID="{1D6FFAED-9CB0-41A9-959B-46B83DFDE927}" presName="parentLin" presStyleCnt="0"/>
      <dgm:spPr/>
    </dgm:pt>
    <dgm:pt modelId="{518DF3B6-2728-4533-B325-CC7D5B575030}" type="pres">
      <dgm:prSet presAssocID="{1D6FFAED-9CB0-41A9-959B-46B83DFDE927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ED7798E4-810C-4E5B-9D3D-DECB7CD01B2B}" type="pres">
      <dgm:prSet presAssocID="{1D6FFAED-9CB0-41A9-959B-46B83DFDE92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41B7E3-58A6-4428-AA10-3542ADD12B7C}" type="pres">
      <dgm:prSet presAssocID="{1D6FFAED-9CB0-41A9-959B-46B83DFDE927}" presName="negativeSpace" presStyleCnt="0"/>
      <dgm:spPr/>
    </dgm:pt>
    <dgm:pt modelId="{A04EFCD7-0265-48F6-A008-8FBDCB0BEF4C}" type="pres">
      <dgm:prSet presAssocID="{1D6FFAED-9CB0-41A9-959B-46B83DFDE927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073FAC-12DA-4113-AAB9-688BACBA3291}" type="pres">
      <dgm:prSet presAssocID="{25641BDA-B906-4F2A-8F14-97FC3B90751A}" presName="spaceBetweenRectangles" presStyleCnt="0"/>
      <dgm:spPr/>
    </dgm:pt>
    <dgm:pt modelId="{3C812BE5-C22B-480B-8769-6CFA3FD02955}" type="pres">
      <dgm:prSet presAssocID="{1983DC4C-7389-4589-A282-24F1085B5232}" presName="parentLin" presStyleCnt="0"/>
      <dgm:spPr/>
    </dgm:pt>
    <dgm:pt modelId="{4F564515-EB55-47F5-AF8C-47F1EED7AD61}" type="pres">
      <dgm:prSet presAssocID="{1983DC4C-7389-4589-A282-24F1085B5232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FFC2777A-64DB-43DB-9542-F116456E7CEF}" type="pres">
      <dgm:prSet presAssocID="{1983DC4C-7389-4589-A282-24F1085B5232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31674C-1761-486F-BD23-87BBBB77D588}" type="pres">
      <dgm:prSet presAssocID="{1983DC4C-7389-4589-A282-24F1085B5232}" presName="negativeSpace" presStyleCnt="0"/>
      <dgm:spPr/>
    </dgm:pt>
    <dgm:pt modelId="{A2495C42-3866-4BC8-A5A2-BD7C14CCB5B3}" type="pres">
      <dgm:prSet presAssocID="{1983DC4C-7389-4589-A282-24F1085B5232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6E35B7-DB2A-491F-B898-11B1866F0C4C}" type="pres">
      <dgm:prSet presAssocID="{1D4DD4FE-D9FA-4C28-B024-5F0C302AD3FB}" presName="spaceBetweenRectangles" presStyleCnt="0"/>
      <dgm:spPr/>
    </dgm:pt>
    <dgm:pt modelId="{9ED9FBDA-5C1E-4C73-B0CC-EA1DEA3EA0BB}" type="pres">
      <dgm:prSet presAssocID="{FAC3403E-AF0A-4757-A2F8-D327E35BD4A7}" presName="parentLin" presStyleCnt="0"/>
      <dgm:spPr/>
    </dgm:pt>
    <dgm:pt modelId="{90FD92AE-1A70-4D16-8E55-F7522D7B7B9B}" type="pres">
      <dgm:prSet presAssocID="{FAC3403E-AF0A-4757-A2F8-D327E35BD4A7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AE1C188D-DD3B-47AD-B934-F8268E6068D7}" type="pres">
      <dgm:prSet presAssocID="{FAC3403E-AF0A-4757-A2F8-D327E35BD4A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61A1ED-14CB-456A-B16A-612BFDD1F9CA}" type="pres">
      <dgm:prSet presAssocID="{FAC3403E-AF0A-4757-A2F8-D327E35BD4A7}" presName="negativeSpace" presStyleCnt="0"/>
      <dgm:spPr/>
    </dgm:pt>
    <dgm:pt modelId="{0DE1184A-E313-463C-BAF7-BFE9B1F99493}" type="pres">
      <dgm:prSet presAssocID="{FAC3403E-AF0A-4757-A2F8-D327E35BD4A7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C4C750-72F1-4899-AED7-0DC8DFBF7AA7}" type="pres">
      <dgm:prSet presAssocID="{BAF8B5BE-0EE5-4B8B-A719-DD4B169A63A4}" presName="spaceBetweenRectangles" presStyleCnt="0"/>
      <dgm:spPr/>
    </dgm:pt>
    <dgm:pt modelId="{A8598880-1912-4AB7-8403-B0F11FB96FE0}" type="pres">
      <dgm:prSet presAssocID="{C8FA13E6-2685-4881-8F1D-0A1AB738C841}" presName="parentLin" presStyleCnt="0"/>
      <dgm:spPr/>
    </dgm:pt>
    <dgm:pt modelId="{A9F25CD3-434C-4D3B-98F4-CA9784B73188}" type="pres">
      <dgm:prSet presAssocID="{C8FA13E6-2685-4881-8F1D-0A1AB738C841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1E3CC66D-C4AA-42F0-98AD-7FDF779FFE9B}" type="pres">
      <dgm:prSet presAssocID="{C8FA13E6-2685-4881-8F1D-0A1AB738C84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FD0975-4198-47AC-9B3F-DA92E8374CD5}" type="pres">
      <dgm:prSet presAssocID="{C8FA13E6-2685-4881-8F1D-0A1AB738C841}" presName="negativeSpace" presStyleCnt="0"/>
      <dgm:spPr/>
    </dgm:pt>
    <dgm:pt modelId="{D896F9CC-CC1F-4AD9-BBCD-C827E3630DA9}" type="pres">
      <dgm:prSet presAssocID="{C8FA13E6-2685-4881-8F1D-0A1AB738C841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68F473-6292-4CDC-A408-DA4424633362}" type="presOf" srcId="{8BC54125-EA65-4C87-9052-843BD4AE26FD}" destId="{24E952AE-7C50-41C0-BC6F-D73BF08AE393}" srcOrd="0" destOrd="0" presId="urn:microsoft.com/office/officeart/2005/8/layout/list1"/>
    <dgm:cxn modelId="{56F790E0-3028-4F85-AFCC-1C45D7EE8C05}" srcId="{1983DC4C-7389-4589-A282-24F1085B5232}" destId="{F0F24DC3-FD1F-4F19-95BA-060F2F386484}" srcOrd="0" destOrd="0" parTransId="{94EFA4DF-B1D6-4471-BA55-3BE05EDEC010}" sibTransId="{500DC44D-174C-49EC-8718-E0DCAD464E4E}"/>
    <dgm:cxn modelId="{2CD5822E-3CFE-4E69-9AB9-51456B078EA8}" type="presOf" srcId="{A918ABE0-0153-407F-8E55-01188324B62B}" destId="{55E9A9F4-98B0-414D-BFF5-1A2EED42374F}" srcOrd="0" destOrd="0" presId="urn:microsoft.com/office/officeart/2005/8/layout/list1"/>
    <dgm:cxn modelId="{3F792130-1ECA-4B41-9306-BC999506A6A0}" type="presOf" srcId="{C3E16F68-4251-443B-A9FB-E2826300E6E2}" destId="{A6EFF2BD-2502-4757-98B6-716B9B8B0C67}" srcOrd="0" destOrd="0" presId="urn:microsoft.com/office/officeart/2005/8/layout/list1"/>
    <dgm:cxn modelId="{70128A7B-0059-49F7-A376-53E7483F4BE7}" type="presOf" srcId="{4D3614C2-EE53-4C24-8F33-1DE1200882B9}" destId="{A04EFCD7-0265-48F6-A008-8FBDCB0BEF4C}" srcOrd="0" destOrd="1" presId="urn:microsoft.com/office/officeart/2005/8/layout/list1"/>
    <dgm:cxn modelId="{FB2ED278-601A-45C4-92AF-CA893A98E4D1}" type="presOf" srcId="{65A56949-8EB2-4A5D-978F-905D5F4F3745}" destId="{A04EFCD7-0265-48F6-A008-8FBDCB0BEF4C}" srcOrd="0" destOrd="0" presId="urn:microsoft.com/office/officeart/2005/8/layout/list1"/>
    <dgm:cxn modelId="{217E48DD-F48A-4784-B625-961FB74BB8F6}" srcId="{C3E16F68-4251-443B-A9FB-E2826300E6E2}" destId="{A918ABE0-0153-407F-8E55-01188324B62B}" srcOrd="0" destOrd="0" parTransId="{6E8B6B05-5798-4D0E-ABB6-EF34EB70E25A}" sibTransId="{40C73CD9-5BB9-4E13-88EA-98BEF07D4581}"/>
    <dgm:cxn modelId="{6362B0BB-E4D8-4682-8FBE-1AC2B8718E20}" type="presOf" srcId="{1D6FFAED-9CB0-41A9-959B-46B83DFDE927}" destId="{518DF3B6-2728-4533-B325-CC7D5B575030}" srcOrd="0" destOrd="0" presId="urn:microsoft.com/office/officeart/2005/8/layout/list1"/>
    <dgm:cxn modelId="{B250B2F6-0487-48D7-8204-D0FE20AEE500}" srcId="{1D6FFAED-9CB0-41A9-959B-46B83DFDE927}" destId="{069AAEA6-8C96-419C-92A1-E29757FF640C}" srcOrd="2" destOrd="0" parTransId="{4CEE39F8-34A4-47CF-93FA-4BBE6620F0E3}" sibTransId="{494EC6FD-1B8C-42CC-9924-C8BCB04DD24A}"/>
    <dgm:cxn modelId="{3672AB37-1167-40B0-B893-AC16E3DAACB9}" srcId="{A918ABE0-0153-407F-8E55-01188324B62B}" destId="{F6DB41C4-D80E-4034-8B9B-D1E42F19454C}" srcOrd="1" destOrd="0" parTransId="{A3807E8D-346F-4F75-ABDB-BF06BF87C475}" sibTransId="{54CA37B9-9B48-414C-8F8F-FC38547E10D4}"/>
    <dgm:cxn modelId="{6B743004-82A1-4006-9E15-C90373EECB01}" srcId="{C3E16F68-4251-443B-A9FB-E2826300E6E2}" destId="{1983DC4C-7389-4589-A282-24F1085B5232}" srcOrd="2" destOrd="0" parTransId="{C6D9BA84-0901-4AA0-A123-B16F8AB8AE08}" sibTransId="{1D4DD4FE-D9FA-4C28-B024-5F0C302AD3FB}"/>
    <dgm:cxn modelId="{428967E4-E636-4DBD-AC4C-700CD744BB5B}" srcId="{C3E16F68-4251-443B-A9FB-E2826300E6E2}" destId="{C8FA13E6-2685-4881-8F1D-0A1AB738C841}" srcOrd="4" destOrd="0" parTransId="{2270962B-33A5-4093-99E5-67291BCD3AFD}" sibTransId="{5D9EEFBF-49EA-49FC-817B-0838B1635E9E}"/>
    <dgm:cxn modelId="{6955F833-448F-4F49-8C3F-48C4B78BA388}" type="presOf" srcId="{C8FA13E6-2685-4881-8F1D-0A1AB738C841}" destId="{1E3CC66D-C4AA-42F0-98AD-7FDF779FFE9B}" srcOrd="1" destOrd="0" presId="urn:microsoft.com/office/officeart/2005/8/layout/list1"/>
    <dgm:cxn modelId="{5405B5F9-4FA6-4502-9B33-C4697141DA3A}" type="presOf" srcId="{F6DB41C4-D80E-4034-8B9B-D1E42F19454C}" destId="{24E952AE-7C50-41C0-BC6F-D73BF08AE393}" srcOrd="0" destOrd="1" presId="urn:microsoft.com/office/officeart/2005/8/layout/list1"/>
    <dgm:cxn modelId="{4C6E1597-501A-4DE6-9CD1-0F0DC31BC159}" type="presOf" srcId="{37DE32A6-1BD4-4485-8342-DED3AD7C0C50}" destId="{0DE1184A-E313-463C-BAF7-BFE9B1F99493}" srcOrd="0" destOrd="1" presId="urn:microsoft.com/office/officeart/2005/8/layout/list1"/>
    <dgm:cxn modelId="{627B5B40-F1CD-47E4-B011-AE5503D67EC7}" type="presOf" srcId="{1D6FFAED-9CB0-41A9-959B-46B83DFDE927}" destId="{ED7798E4-810C-4E5B-9D3D-DECB7CD01B2B}" srcOrd="1" destOrd="0" presId="urn:microsoft.com/office/officeart/2005/8/layout/list1"/>
    <dgm:cxn modelId="{CF1FF2EE-483E-466D-9010-6A442C0C447E}" type="presOf" srcId="{F0F24DC3-FD1F-4F19-95BA-060F2F386484}" destId="{A2495C42-3866-4BC8-A5A2-BD7C14CCB5B3}" srcOrd="0" destOrd="0" presId="urn:microsoft.com/office/officeart/2005/8/layout/list1"/>
    <dgm:cxn modelId="{BE46F6BB-C778-489C-A9B6-33FB02D0B69B}" type="presOf" srcId="{9CB3B28C-E4C8-46AE-AC93-3485664AD66A}" destId="{D896F9CC-CC1F-4AD9-BBCD-C827E3630DA9}" srcOrd="0" destOrd="0" presId="urn:microsoft.com/office/officeart/2005/8/layout/list1"/>
    <dgm:cxn modelId="{F22C3CDB-9F70-4CF7-BAA5-FA1924BDB33F}" srcId="{C3E16F68-4251-443B-A9FB-E2826300E6E2}" destId="{FAC3403E-AF0A-4757-A2F8-D327E35BD4A7}" srcOrd="3" destOrd="0" parTransId="{B36FF8F8-36AC-494F-95D7-5525DA306F6B}" sibTransId="{BAF8B5BE-0EE5-4B8B-A719-DD4B169A63A4}"/>
    <dgm:cxn modelId="{B6A8F632-D0E3-4EBF-A5DA-A848F0314F53}" srcId="{A918ABE0-0153-407F-8E55-01188324B62B}" destId="{8BC54125-EA65-4C87-9052-843BD4AE26FD}" srcOrd="0" destOrd="0" parTransId="{FA469FA0-A61F-4FF1-8871-40BFD4A12AE8}" sibTransId="{3E150D15-3DB3-4D2F-88C7-18B06B016B2C}"/>
    <dgm:cxn modelId="{498CBE60-7AF3-40F9-98D1-52477B0AD981}" srcId="{FAC3403E-AF0A-4757-A2F8-D327E35BD4A7}" destId="{D7BED5DC-CA84-464B-9ECE-9A70FFB19470}" srcOrd="0" destOrd="0" parTransId="{D4CF9018-D30C-47C8-B097-76F3B997C251}" sibTransId="{0E27E3AC-D07E-49B3-A25E-954E904CA9CD}"/>
    <dgm:cxn modelId="{0E8813F0-A0C0-43E1-9C69-D4D456F8A964}" srcId="{1D6FFAED-9CB0-41A9-959B-46B83DFDE927}" destId="{4D3614C2-EE53-4C24-8F33-1DE1200882B9}" srcOrd="1" destOrd="0" parTransId="{6ABF7454-5B59-4610-89FD-7784624F8876}" sibTransId="{CB807F00-5F46-4B7F-AB75-C20D6D84AC2E}"/>
    <dgm:cxn modelId="{FC361172-B7E4-457C-A1AA-339B81FD144F}" srcId="{FAC3403E-AF0A-4757-A2F8-D327E35BD4A7}" destId="{37DE32A6-1BD4-4485-8342-DED3AD7C0C50}" srcOrd="1" destOrd="0" parTransId="{D1E2B200-C1BD-4558-B8A9-9A21848E3BBE}" sibTransId="{8BC31998-398A-45E8-8F2D-5A594A50F720}"/>
    <dgm:cxn modelId="{6332D56E-8049-4ADD-9900-AD5D8930AEC7}" type="presOf" srcId="{1983DC4C-7389-4589-A282-24F1085B5232}" destId="{4F564515-EB55-47F5-AF8C-47F1EED7AD61}" srcOrd="0" destOrd="0" presId="urn:microsoft.com/office/officeart/2005/8/layout/list1"/>
    <dgm:cxn modelId="{539C3853-3397-4E90-AE70-247910F1B063}" type="presOf" srcId="{D7BED5DC-CA84-464B-9ECE-9A70FFB19470}" destId="{0DE1184A-E313-463C-BAF7-BFE9B1F99493}" srcOrd="0" destOrd="0" presId="urn:microsoft.com/office/officeart/2005/8/layout/list1"/>
    <dgm:cxn modelId="{02CF74BF-6F02-4405-BF87-85BEFF515BF8}" type="presOf" srcId="{069AAEA6-8C96-419C-92A1-E29757FF640C}" destId="{A04EFCD7-0265-48F6-A008-8FBDCB0BEF4C}" srcOrd="0" destOrd="2" presId="urn:microsoft.com/office/officeart/2005/8/layout/list1"/>
    <dgm:cxn modelId="{56CFDF1A-189D-45AF-9D4F-804A016CF5C6}" type="presOf" srcId="{1983DC4C-7389-4589-A282-24F1085B5232}" destId="{FFC2777A-64DB-43DB-9542-F116456E7CEF}" srcOrd="1" destOrd="0" presId="urn:microsoft.com/office/officeart/2005/8/layout/list1"/>
    <dgm:cxn modelId="{9EFCB6CB-0759-403B-84AC-E6E0A073E43D}" srcId="{1D6FFAED-9CB0-41A9-959B-46B83DFDE927}" destId="{65A56949-8EB2-4A5D-978F-905D5F4F3745}" srcOrd="0" destOrd="0" parTransId="{B87128D2-95D3-46AE-8239-2F3F125B375C}" sibTransId="{6954297B-EAA0-40C7-94BD-8165D69A7798}"/>
    <dgm:cxn modelId="{FC85D19F-920D-4C82-918A-81C0ADA1A9A3}" srcId="{C8FA13E6-2685-4881-8F1D-0A1AB738C841}" destId="{9CB3B28C-E4C8-46AE-AC93-3485664AD66A}" srcOrd="0" destOrd="0" parTransId="{93664D43-BCAE-4E06-9786-40B5EAF1F8F9}" sibTransId="{93AD9962-AD28-41A0-AEBB-C1FDC0542540}"/>
    <dgm:cxn modelId="{D57714AA-6A4C-46AB-A3B1-94BEE90E5BBC}" type="presOf" srcId="{A918ABE0-0153-407F-8E55-01188324B62B}" destId="{08FEA50D-EE7D-4D59-850A-D2EE590AE843}" srcOrd="1" destOrd="0" presId="urn:microsoft.com/office/officeart/2005/8/layout/list1"/>
    <dgm:cxn modelId="{9EE876C7-2D97-4C68-81E7-9F2EFACAF3CA}" srcId="{C3E16F68-4251-443B-A9FB-E2826300E6E2}" destId="{1D6FFAED-9CB0-41A9-959B-46B83DFDE927}" srcOrd="1" destOrd="0" parTransId="{2211CA12-7141-4AB2-8575-95C90D1BB07B}" sibTransId="{25641BDA-B906-4F2A-8F14-97FC3B90751A}"/>
    <dgm:cxn modelId="{9A7302CD-DDB5-4B86-8E18-E128C57C90B4}" type="presOf" srcId="{C8FA13E6-2685-4881-8F1D-0A1AB738C841}" destId="{A9F25CD3-434C-4D3B-98F4-CA9784B73188}" srcOrd="0" destOrd="0" presId="urn:microsoft.com/office/officeart/2005/8/layout/list1"/>
    <dgm:cxn modelId="{ACB98D68-B808-4013-A7B7-7AF3D2AD1E06}" type="presOf" srcId="{FAC3403E-AF0A-4757-A2F8-D327E35BD4A7}" destId="{90FD92AE-1A70-4D16-8E55-F7522D7B7B9B}" srcOrd="0" destOrd="0" presId="urn:microsoft.com/office/officeart/2005/8/layout/list1"/>
    <dgm:cxn modelId="{4B8E1B37-E16E-42C8-9219-95B56F49AC7F}" type="presOf" srcId="{FAC3403E-AF0A-4757-A2F8-D327E35BD4A7}" destId="{AE1C188D-DD3B-47AD-B934-F8268E6068D7}" srcOrd="1" destOrd="0" presId="urn:microsoft.com/office/officeart/2005/8/layout/list1"/>
    <dgm:cxn modelId="{F20DC3B7-966C-4F38-9520-BEEE192E159D}" type="presParOf" srcId="{A6EFF2BD-2502-4757-98B6-716B9B8B0C67}" destId="{44833824-053C-47E9-BA33-42D94FD49D5B}" srcOrd="0" destOrd="0" presId="urn:microsoft.com/office/officeart/2005/8/layout/list1"/>
    <dgm:cxn modelId="{E4257280-5B6E-4B26-94D0-480DE90EAC36}" type="presParOf" srcId="{44833824-053C-47E9-BA33-42D94FD49D5B}" destId="{55E9A9F4-98B0-414D-BFF5-1A2EED42374F}" srcOrd="0" destOrd="0" presId="urn:microsoft.com/office/officeart/2005/8/layout/list1"/>
    <dgm:cxn modelId="{6D2D948D-303F-4C5F-BCAE-41DC9676A8A1}" type="presParOf" srcId="{44833824-053C-47E9-BA33-42D94FD49D5B}" destId="{08FEA50D-EE7D-4D59-850A-D2EE590AE843}" srcOrd="1" destOrd="0" presId="urn:microsoft.com/office/officeart/2005/8/layout/list1"/>
    <dgm:cxn modelId="{71D770B6-5654-4622-AC21-BF4EEF67A3D5}" type="presParOf" srcId="{A6EFF2BD-2502-4757-98B6-716B9B8B0C67}" destId="{18DEB2B7-7141-4620-8A69-27682A0692B9}" srcOrd="1" destOrd="0" presId="urn:microsoft.com/office/officeart/2005/8/layout/list1"/>
    <dgm:cxn modelId="{30670B29-F10B-4EDA-8355-51D9A7726C0F}" type="presParOf" srcId="{A6EFF2BD-2502-4757-98B6-716B9B8B0C67}" destId="{24E952AE-7C50-41C0-BC6F-D73BF08AE393}" srcOrd="2" destOrd="0" presId="urn:microsoft.com/office/officeart/2005/8/layout/list1"/>
    <dgm:cxn modelId="{73E0071C-1F95-445E-865F-AA5130060F19}" type="presParOf" srcId="{A6EFF2BD-2502-4757-98B6-716B9B8B0C67}" destId="{C41B3180-C2F5-43B0-A596-E92BDE09C429}" srcOrd="3" destOrd="0" presId="urn:microsoft.com/office/officeart/2005/8/layout/list1"/>
    <dgm:cxn modelId="{40F54A0D-75BC-47B1-81EC-DBA5D38C5E56}" type="presParOf" srcId="{A6EFF2BD-2502-4757-98B6-716B9B8B0C67}" destId="{57898F42-066D-4154-8317-E2622FAD954A}" srcOrd="4" destOrd="0" presId="urn:microsoft.com/office/officeart/2005/8/layout/list1"/>
    <dgm:cxn modelId="{46B5BF09-05C1-4E05-B942-8E1ACF22F556}" type="presParOf" srcId="{57898F42-066D-4154-8317-E2622FAD954A}" destId="{518DF3B6-2728-4533-B325-CC7D5B575030}" srcOrd="0" destOrd="0" presId="urn:microsoft.com/office/officeart/2005/8/layout/list1"/>
    <dgm:cxn modelId="{A04B08FA-3AC4-432A-9337-93BCF3AB77F6}" type="presParOf" srcId="{57898F42-066D-4154-8317-E2622FAD954A}" destId="{ED7798E4-810C-4E5B-9D3D-DECB7CD01B2B}" srcOrd="1" destOrd="0" presId="urn:microsoft.com/office/officeart/2005/8/layout/list1"/>
    <dgm:cxn modelId="{57266B3C-EB6F-4EE5-B3D6-5DB07F273E48}" type="presParOf" srcId="{A6EFF2BD-2502-4757-98B6-716B9B8B0C67}" destId="{0541B7E3-58A6-4428-AA10-3542ADD12B7C}" srcOrd="5" destOrd="0" presId="urn:microsoft.com/office/officeart/2005/8/layout/list1"/>
    <dgm:cxn modelId="{21D046F2-8269-43CE-ACBF-5E589B3D0959}" type="presParOf" srcId="{A6EFF2BD-2502-4757-98B6-716B9B8B0C67}" destId="{A04EFCD7-0265-48F6-A008-8FBDCB0BEF4C}" srcOrd="6" destOrd="0" presId="urn:microsoft.com/office/officeart/2005/8/layout/list1"/>
    <dgm:cxn modelId="{6C493D3E-4B0E-4863-A580-D0262EA83F4E}" type="presParOf" srcId="{A6EFF2BD-2502-4757-98B6-716B9B8B0C67}" destId="{C0073FAC-12DA-4113-AAB9-688BACBA3291}" srcOrd="7" destOrd="0" presId="urn:microsoft.com/office/officeart/2005/8/layout/list1"/>
    <dgm:cxn modelId="{6226B218-63BC-420A-9F99-5A66EBDF4CC3}" type="presParOf" srcId="{A6EFF2BD-2502-4757-98B6-716B9B8B0C67}" destId="{3C812BE5-C22B-480B-8769-6CFA3FD02955}" srcOrd="8" destOrd="0" presId="urn:microsoft.com/office/officeart/2005/8/layout/list1"/>
    <dgm:cxn modelId="{8EAC0723-44E5-413E-9296-66719A5E9321}" type="presParOf" srcId="{3C812BE5-C22B-480B-8769-6CFA3FD02955}" destId="{4F564515-EB55-47F5-AF8C-47F1EED7AD61}" srcOrd="0" destOrd="0" presId="urn:microsoft.com/office/officeart/2005/8/layout/list1"/>
    <dgm:cxn modelId="{14AF0D9C-2478-478C-952C-65E21466A486}" type="presParOf" srcId="{3C812BE5-C22B-480B-8769-6CFA3FD02955}" destId="{FFC2777A-64DB-43DB-9542-F116456E7CEF}" srcOrd="1" destOrd="0" presId="urn:microsoft.com/office/officeart/2005/8/layout/list1"/>
    <dgm:cxn modelId="{496C37BF-0958-433D-99E1-2D95E8473047}" type="presParOf" srcId="{A6EFF2BD-2502-4757-98B6-716B9B8B0C67}" destId="{1131674C-1761-486F-BD23-87BBBB77D588}" srcOrd="9" destOrd="0" presId="urn:microsoft.com/office/officeart/2005/8/layout/list1"/>
    <dgm:cxn modelId="{C814927F-C93B-44D2-9C42-9F163303BDAF}" type="presParOf" srcId="{A6EFF2BD-2502-4757-98B6-716B9B8B0C67}" destId="{A2495C42-3866-4BC8-A5A2-BD7C14CCB5B3}" srcOrd="10" destOrd="0" presId="urn:microsoft.com/office/officeart/2005/8/layout/list1"/>
    <dgm:cxn modelId="{5E8CA360-4ECE-41BF-86A8-54292AC5B715}" type="presParOf" srcId="{A6EFF2BD-2502-4757-98B6-716B9B8B0C67}" destId="{776E35B7-DB2A-491F-B898-11B1866F0C4C}" srcOrd="11" destOrd="0" presId="urn:microsoft.com/office/officeart/2005/8/layout/list1"/>
    <dgm:cxn modelId="{0DD1930C-FC86-45AD-ADB5-D240E6EBC7C8}" type="presParOf" srcId="{A6EFF2BD-2502-4757-98B6-716B9B8B0C67}" destId="{9ED9FBDA-5C1E-4C73-B0CC-EA1DEA3EA0BB}" srcOrd="12" destOrd="0" presId="urn:microsoft.com/office/officeart/2005/8/layout/list1"/>
    <dgm:cxn modelId="{DEB0D8EC-3D89-404F-A028-CA275C885B89}" type="presParOf" srcId="{9ED9FBDA-5C1E-4C73-B0CC-EA1DEA3EA0BB}" destId="{90FD92AE-1A70-4D16-8E55-F7522D7B7B9B}" srcOrd="0" destOrd="0" presId="urn:microsoft.com/office/officeart/2005/8/layout/list1"/>
    <dgm:cxn modelId="{04DD9E86-2E45-433B-8A2A-985E73FE8ED5}" type="presParOf" srcId="{9ED9FBDA-5C1E-4C73-B0CC-EA1DEA3EA0BB}" destId="{AE1C188D-DD3B-47AD-B934-F8268E6068D7}" srcOrd="1" destOrd="0" presId="urn:microsoft.com/office/officeart/2005/8/layout/list1"/>
    <dgm:cxn modelId="{A2E87C4C-BC2D-4F6F-89D0-C0DD39E86FBA}" type="presParOf" srcId="{A6EFF2BD-2502-4757-98B6-716B9B8B0C67}" destId="{9B61A1ED-14CB-456A-B16A-612BFDD1F9CA}" srcOrd="13" destOrd="0" presId="urn:microsoft.com/office/officeart/2005/8/layout/list1"/>
    <dgm:cxn modelId="{C010D676-6F84-485C-8A28-05BCAAACF4C7}" type="presParOf" srcId="{A6EFF2BD-2502-4757-98B6-716B9B8B0C67}" destId="{0DE1184A-E313-463C-BAF7-BFE9B1F99493}" srcOrd="14" destOrd="0" presId="urn:microsoft.com/office/officeart/2005/8/layout/list1"/>
    <dgm:cxn modelId="{9BC85C9D-F498-4105-B7F8-30302EF55EDB}" type="presParOf" srcId="{A6EFF2BD-2502-4757-98B6-716B9B8B0C67}" destId="{A9C4C750-72F1-4899-AED7-0DC8DFBF7AA7}" srcOrd="15" destOrd="0" presId="urn:microsoft.com/office/officeart/2005/8/layout/list1"/>
    <dgm:cxn modelId="{A889FBBE-E310-422A-97B9-AE949670DCDC}" type="presParOf" srcId="{A6EFF2BD-2502-4757-98B6-716B9B8B0C67}" destId="{A8598880-1912-4AB7-8403-B0F11FB96FE0}" srcOrd="16" destOrd="0" presId="urn:microsoft.com/office/officeart/2005/8/layout/list1"/>
    <dgm:cxn modelId="{6D54AAFD-640E-485F-B890-B06EA092D8E3}" type="presParOf" srcId="{A8598880-1912-4AB7-8403-B0F11FB96FE0}" destId="{A9F25CD3-434C-4D3B-98F4-CA9784B73188}" srcOrd="0" destOrd="0" presId="urn:microsoft.com/office/officeart/2005/8/layout/list1"/>
    <dgm:cxn modelId="{36A9C71C-CECE-43A1-BAD5-8CF57D1DA2F1}" type="presParOf" srcId="{A8598880-1912-4AB7-8403-B0F11FB96FE0}" destId="{1E3CC66D-C4AA-42F0-98AD-7FDF779FFE9B}" srcOrd="1" destOrd="0" presId="urn:microsoft.com/office/officeart/2005/8/layout/list1"/>
    <dgm:cxn modelId="{7D01DC11-8C40-495D-9DD9-8B6E3596AE31}" type="presParOf" srcId="{A6EFF2BD-2502-4757-98B6-716B9B8B0C67}" destId="{9CFD0975-4198-47AC-9B3F-DA92E8374CD5}" srcOrd="17" destOrd="0" presId="urn:microsoft.com/office/officeart/2005/8/layout/list1"/>
    <dgm:cxn modelId="{04477684-0CDB-4E38-9F99-AF1C00EB18BB}" type="presParOf" srcId="{A6EFF2BD-2502-4757-98B6-716B9B8B0C67}" destId="{D896F9CC-CC1F-4AD9-BBCD-C827E3630DA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7684ED-C4CF-4A77-8E17-89CB00F29006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07E0B925-F02F-49DE-B6FC-2E1A9F4FDF82}">
      <dgm:prSet phldrT="[文本]"/>
      <dgm:spPr/>
      <dgm:t>
        <a:bodyPr/>
        <a:lstStyle/>
        <a:p>
          <a:r>
            <a:rPr lang="zh-CN" altLang="en-US" dirty="0" smtClean="0"/>
            <a:t>落地流程规范完整</a:t>
          </a:r>
          <a:endParaRPr lang="en-US" altLang="zh-CN" dirty="0" smtClean="0"/>
        </a:p>
      </dgm:t>
    </dgm:pt>
    <dgm:pt modelId="{F0BC6DD6-65AA-4D21-ABCB-8C03FD83EE25}" type="parTrans" cxnId="{BFDED304-EA75-44F3-B0CB-3D3C34083700}">
      <dgm:prSet/>
      <dgm:spPr/>
      <dgm:t>
        <a:bodyPr/>
        <a:lstStyle/>
        <a:p>
          <a:endParaRPr lang="zh-CN" altLang="en-US"/>
        </a:p>
      </dgm:t>
    </dgm:pt>
    <dgm:pt modelId="{A07A7C59-51C8-4D28-A133-C1827294D817}" type="sibTrans" cxnId="{BFDED304-EA75-44F3-B0CB-3D3C34083700}">
      <dgm:prSet/>
      <dgm:spPr/>
      <dgm:t>
        <a:bodyPr/>
        <a:lstStyle/>
        <a:p>
          <a:endParaRPr lang="zh-CN" altLang="en-US"/>
        </a:p>
      </dgm:t>
    </dgm:pt>
    <dgm:pt modelId="{8C425AC8-F246-4C94-95B0-CA64486C2019}">
      <dgm:prSet phldrT="[文本]"/>
      <dgm:spPr/>
      <dgm:t>
        <a:bodyPr/>
        <a:lstStyle/>
        <a:p>
          <a:r>
            <a:rPr lang="zh-CN" altLang="en-US" dirty="0" smtClean="0"/>
            <a:t>模型成熟</a:t>
          </a:r>
          <a:endParaRPr lang="zh-CN" altLang="en-US" dirty="0"/>
        </a:p>
      </dgm:t>
    </dgm:pt>
    <dgm:pt modelId="{04FFD0C8-2C8B-4538-956C-E78CA3F06A63}" type="parTrans" cxnId="{AD36D9EF-EB6D-4C25-A040-244C9BAAE537}">
      <dgm:prSet/>
      <dgm:spPr/>
      <dgm:t>
        <a:bodyPr/>
        <a:lstStyle/>
        <a:p>
          <a:endParaRPr lang="zh-CN" altLang="en-US"/>
        </a:p>
      </dgm:t>
    </dgm:pt>
    <dgm:pt modelId="{510963DB-A5E2-4D51-BB83-1F285A815804}" type="sibTrans" cxnId="{AD36D9EF-EB6D-4C25-A040-244C9BAAE537}">
      <dgm:prSet/>
      <dgm:spPr/>
      <dgm:t>
        <a:bodyPr/>
        <a:lstStyle/>
        <a:p>
          <a:endParaRPr lang="zh-CN" altLang="en-US"/>
        </a:p>
      </dgm:t>
    </dgm:pt>
    <dgm:pt modelId="{0B6F843E-7462-4790-B215-5983D804F9BA}">
      <dgm:prSet phldrT="[文本]"/>
      <dgm:spPr/>
      <dgm:t>
        <a:bodyPr/>
        <a:lstStyle/>
        <a:p>
          <a:r>
            <a:rPr lang="zh-CN" altLang="en-US" dirty="0" smtClean="0"/>
            <a:t>应用有效</a:t>
          </a:r>
          <a:endParaRPr lang="en-US" altLang="zh-CN" dirty="0" smtClean="0"/>
        </a:p>
      </dgm:t>
    </dgm:pt>
    <dgm:pt modelId="{C1CC78FE-70E6-4DC7-BF95-80DBB5CA25A9}" type="parTrans" cxnId="{1564C2EF-28A4-4106-8552-FBE80EEAAB2E}">
      <dgm:prSet/>
      <dgm:spPr/>
    </dgm:pt>
    <dgm:pt modelId="{DB354300-FFA6-4B43-8D06-38576F0A9F53}" type="sibTrans" cxnId="{1564C2EF-28A4-4106-8552-FBE80EEAAB2E}">
      <dgm:prSet/>
      <dgm:spPr/>
    </dgm:pt>
    <dgm:pt modelId="{4B2C07C0-A1CD-4660-B1EC-49CF5A3D298F}" type="pres">
      <dgm:prSet presAssocID="{D87684ED-C4CF-4A77-8E17-89CB00F2900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4439042-1983-40C7-B82B-1E8D6BB7BD68}" type="pres">
      <dgm:prSet presAssocID="{07E0B925-F02F-49DE-B6FC-2E1A9F4FDF8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4A5A81-1A2D-4368-BEB9-8D2AB0458B9C}" type="pres">
      <dgm:prSet presAssocID="{07E0B925-F02F-49DE-B6FC-2E1A9F4FDF82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C9BBFCFA-FBBD-439F-8E4B-9668BEC87D44}" type="pres">
      <dgm:prSet presAssocID="{07E0B925-F02F-49DE-B6FC-2E1A9F4FDF82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CAE1BE3C-34C9-43CD-A450-13D41A0DD705}" type="pres">
      <dgm:prSet presAssocID="{0B6F843E-7462-4790-B215-5983D804F9BA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66CE51-64A0-41ED-93D8-A92928AED269}" type="pres">
      <dgm:prSet presAssocID="{0B6F843E-7462-4790-B215-5983D804F9BA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145EF71A-52B8-499B-A588-9ECC18871251}" type="pres">
      <dgm:prSet presAssocID="{0B6F843E-7462-4790-B215-5983D804F9BA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F79F6E28-B642-4FC7-9A8B-12E249EA04C8}" type="pres">
      <dgm:prSet presAssocID="{8C425AC8-F246-4C94-95B0-CA64486C2019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D8B91F89-C8C4-4262-8742-E7F06C343A74}" type="pres">
      <dgm:prSet presAssocID="{8C425AC8-F246-4C94-95B0-CA64486C2019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B79039-813D-4B0E-B15C-46BFE1521686}" type="pres">
      <dgm:prSet presAssocID="{8C425AC8-F246-4C94-95B0-CA64486C2019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BC68BBEC-976F-4BF4-AF56-B4DE4C42DCBF}" type="pres">
      <dgm:prSet presAssocID="{8C425AC8-F246-4C94-95B0-CA64486C2019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15344606-A723-4522-9A8B-B08A086D7EBC}" type="pres">
      <dgm:prSet presAssocID="{A07A7C59-51C8-4D28-A133-C1827294D817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3C139594-EC7F-4FC4-98E6-737C5FE8B293}" type="pres">
      <dgm:prSet presAssocID="{DB354300-FFA6-4B43-8D06-38576F0A9F53}" presName="connector2" presStyleLbl="sibTrans2D1" presStyleIdx="1" presStyleCnt="3"/>
      <dgm:spPr/>
    </dgm:pt>
    <dgm:pt modelId="{A689D7F9-0687-4B7E-8780-9C0CCD246DF8}" type="pres">
      <dgm:prSet presAssocID="{510963DB-A5E2-4D51-BB83-1F285A815804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C1EA6805-57C2-431F-BA58-0C96A1BDCBF9}" type="presOf" srcId="{0B6F843E-7462-4790-B215-5983D804F9BA}" destId="{145EF71A-52B8-499B-A588-9ECC18871251}" srcOrd="2" destOrd="0" presId="urn:microsoft.com/office/officeart/2005/8/layout/gear1"/>
    <dgm:cxn modelId="{F01CB3C2-2399-468F-A662-C31AF465172B}" type="presOf" srcId="{8C425AC8-F246-4C94-95B0-CA64486C2019}" destId="{D8B91F89-C8C4-4262-8742-E7F06C343A74}" srcOrd="1" destOrd="0" presId="urn:microsoft.com/office/officeart/2005/8/layout/gear1"/>
    <dgm:cxn modelId="{ECADBB48-811D-4301-8914-62EE221DB9CC}" type="presOf" srcId="{0B6F843E-7462-4790-B215-5983D804F9BA}" destId="{CAE1BE3C-34C9-43CD-A450-13D41A0DD705}" srcOrd="0" destOrd="0" presId="urn:microsoft.com/office/officeart/2005/8/layout/gear1"/>
    <dgm:cxn modelId="{C9516245-AED2-45FB-9052-CA1ADE400A2E}" type="presOf" srcId="{07E0B925-F02F-49DE-B6FC-2E1A9F4FDF82}" destId="{34439042-1983-40C7-B82B-1E8D6BB7BD68}" srcOrd="0" destOrd="0" presId="urn:microsoft.com/office/officeart/2005/8/layout/gear1"/>
    <dgm:cxn modelId="{75859168-7847-4329-B9C9-0FC0A3336ADC}" type="presOf" srcId="{DB354300-FFA6-4B43-8D06-38576F0A9F53}" destId="{3C139594-EC7F-4FC4-98E6-737C5FE8B293}" srcOrd="0" destOrd="0" presId="urn:microsoft.com/office/officeart/2005/8/layout/gear1"/>
    <dgm:cxn modelId="{AD36D9EF-EB6D-4C25-A040-244C9BAAE537}" srcId="{D87684ED-C4CF-4A77-8E17-89CB00F29006}" destId="{8C425AC8-F246-4C94-95B0-CA64486C2019}" srcOrd="2" destOrd="0" parTransId="{04FFD0C8-2C8B-4538-956C-E78CA3F06A63}" sibTransId="{510963DB-A5E2-4D51-BB83-1F285A815804}"/>
    <dgm:cxn modelId="{81D140FB-772D-4A88-831D-6833F402290D}" type="presOf" srcId="{510963DB-A5E2-4D51-BB83-1F285A815804}" destId="{A689D7F9-0687-4B7E-8780-9C0CCD246DF8}" srcOrd="0" destOrd="0" presId="urn:microsoft.com/office/officeart/2005/8/layout/gear1"/>
    <dgm:cxn modelId="{BFDED304-EA75-44F3-B0CB-3D3C34083700}" srcId="{D87684ED-C4CF-4A77-8E17-89CB00F29006}" destId="{07E0B925-F02F-49DE-B6FC-2E1A9F4FDF82}" srcOrd="0" destOrd="0" parTransId="{F0BC6DD6-65AA-4D21-ABCB-8C03FD83EE25}" sibTransId="{A07A7C59-51C8-4D28-A133-C1827294D817}"/>
    <dgm:cxn modelId="{16E49FA1-0992-48E3-B1C1-81749604CBE3}" type="presOf" srcId="{07E0B925-F02F-49DE-B6FC-2E1A9F4FDF82}" destId="{C9BBFCFA-FBBD-439F-8E4B-9668BEC87D44}" srcOrd="2" destOrd="0" presId="urn:microsoft.com/office/officeart/2005/8/layout/gear1"/>
    <dgm:cxn modelId="{2CE9585D-FEF2-4B12-87A7-337ABBFA874A}" type="presOf" srcId="{8C425AC8-F246-4C94-95B0-CA64486C2019}" destId="{BC68BBEC-976F-4BF4-AF56-B4DE4C42DCBF}" srcOrd="3" destOrd="0" presId="urn:microsoft.com/office/officeart/2005/8/layout/gear1"/>
    <dgm:cxn modelId="{687E9ABB-4B61-4842-BD96-DC612B90E598}" type="presOf" srcId="{D87684ED-C4CF-4A77-8E17-89CB00F29006}" destId="{4B2C07C0-A1CD-4660-B1EC-49CF5A3D298F}" srcOrd="0" destOrd="0" presId="urn:microsoft.com/office/officeart/2005/8/layout/gear1"/>
    <dgm:cxn modelId="{735299EE-22DD-4518-B2BF-B3DF428F2F55}" type="presOf" srcId="{07E0B925-F02F-49DE-B6FC-2E1A9F4FDF82}" destId="{114A5A81-1A2D-4368-BEB9-8D2AB0458B9C}" srcOrd="1" destOrd="0" presId="urn:microsoft.com/office/officeart/2005/8/layout/gear1"/>
    <dgm:cxn modelId="{71D86361-9573-4D93-8449-F1C0C435A740}" type="presOf" srcId="{0B6F843E-7462-4790-B215-5983D804F9BA}" destId="{C766CE51-64A0-41ED-93D8-A92928AED269}" srcOrd="1" destOrd="0" presId="urn:microsoft.com/office/officeart/2005/8/layout/gear1"/>
    <dgm:cxn modelId="{E032DAAD-9D67-473C-B48A-F941AD38B1E4}" type="presOf" srcId="{A07A7C59-51C8-4D28-A133-C1827294D817}" destId="{15344606-A723-4522-9A8B-B08A086D7EBC}" srcOrd="0" destOrd="0" presId="urn:microsoft.com/office/officeart/2005/8/layout/gear1"/>
    <dgm:cxn modelId="{2E75FF68-97EB-41A0-804A-CFF36F64FE69}" type="presOf" srcId="{8C425AC8-F246-4C94-95B0-CA64486C2019}" destId="{05B79039-813D-4B0E-B15C-46BFE1521686}" srcOrd="2" destOrd="0" presId="urn:microsoft.com/office/officeart/2005/8/layout/gear1"/>
    <dgm:cxn modelId="{1564C2EF-28A4-4106-8552-FBE80EEAAB2E}" srcId="{D87684ED-C4CF-4A77-8E17-89CB00F29006}" destId="{0B6F843E-7462-4790-B215-5983D804F9BA}" srcOrd="1" destOrd="0" parTransId="{C1CC78FE-70E6-4DC7-BF95-80DBB5CA25A9}" sibTransId="{DB354300-FFA6-4B43-8D06-38576F0A9F53}"/>
    <dgm:cxn modelId="{EAB3259A-49AA-44A2-9C87-AA0BE655025E}" type="presOf" srcId="{8C425AC8-F246-4C94-95B0-CA64486C2019}" destId="{F79F6E28-B642-4FC7-9A8B-12E249EA04C8}" srcOrd="0" destOrd="0" presId="urn:microsoft.com/office/officeart/2005/8/layout/gear1"/>
    <dgm:cxn modelId="{7780DA1C-CBC8-49C6-82C5-2C62BED1409A}" type="presParOf" srcId="{4B2C07C0-A1CD-4660-B1EC-49CF5A3D298F}" destId="{34439042-1983-40C7-B82B-1E8D6BB7BD68}" srcOrd="0" destOrd="0" presId="urn:microsoft.com/office/officeart/2005/8/layout/gear1"/>
    <dgm:cxn modelId="{AB49B54F-F367-4710-9313-ACED5EAC781F}" type="presParOf" srcId="{4B2C07C0-A1CD-4660-B1EC-49CF5A3D298F}" destId="{114A5A81-1A2D-4368-BEB9-8D2AB0458B9C}" srcOrd="1" destOrd="0" presId="urn:microsoft.com/office/officeart/2005/8/layout/gear1"/>
    <dgm:cxn modelId="{79017D6D-C7E4-4FD7-AF6F-7E215172A50F}" type="presParOf" srcId="{4B2C07C0-A1CD-4660-B1EC-49CF5A3D298F}" destId="{C9BBFCFA-FBBD-439F-8E4B-9668BEC87D44}" srcOrd="2" destOrd="0" presId="urn:microsoft.com/office/officeart/2005/8/layout/gear1"/>
    <dgm:cxn modelId="{C85404E5-2440-4E6D-8E93-4D3500E1760D}" type="presParOf" srcId="{4B2C07C0-A1CD-4660-B1EC-49CF5A3D298F}" destId="{CAE1BE3C-34C9-43CD-A450-13D41A0DD705}" srcOrd="3" destOrd="0" presId="urn:microsoft.com/office/officeart/2005/8/layout/gear1"/>
    <dgm:cxn modelId="{B5A699E5-8CA7-4B8A-99C7-A3767CD38910}" type="presParOf" srcId="{4B2C07C0-A1CD-4660-B1EC-49CF5A3D298F}" destId="{C766CE51-64A0-41ED-93D8-A92928AED269}" srcOrd="4" destOrd="0" presId="urn:microsoft.com/office/officeart/2005/8/layout/gear1"/>
    <dgm:cxn modelId="{F1E243C7-3D39-4BAB-BC67-AA19F1EBAAB4}" type="presParOf" srcId="{4B2C07C0-A1CD-4660-B1EC-49CF5A3D298F}" destId="{145EF71A-52B8-499B-A588-9ECC18871251}" srcOrd="5" destOrd="0" presId="urn:microsoft.com/office/officeart/2005/8/layout/gear1"/>
    <dgm:cxn modelId="{67AEB228-6AB7-468E-8DD5-997D11F8D6AC}" type="presParOf" srcId="{4B2C07C0-A1CD-4660-B1EC-49CF5A3D298F}" destId="{F79F6E28-B642-4FC7-9A8B-12E249EA04C8}" srcOrd="6" destOrd="0" presId="urn:microsoft.com/office/officeart/2005/8/layout/gear1"/>
    <dgm:cxn modelId="{8C5AEAB5-FBFF-44E9-99E2-956051ABA803}" type="presParOf" srcId="{4B2C07C0-A1CD-4660-B1EC-49CF5A3D298F}" destId="{D8B91F89-C8C4-4262-8742-E7F06C343A74}" srcOrd="7" destOrd="0" presId="urn:microsoft.com/office/officeart/2005/8/layout/gear1"/>
    <dgm:cxn modelId="{7566E86A-B69C-4ADD-9325-5FEA2C0A61FB}" type="presParOf" srcId="{4B2C07C0-A1CD-4660-B1EC-49CF5A3D298F}" destId="{05B79039-813D-4B0E-B15C-46BFE1521686}" srcOrd="8" destOrd="0" presId="urn:microsoft.com/office/officeart/2005/8/layout/gear1"/>
    <dgm:cxn modelId="{4FD590D2-A6DC-4B8F-9B8D-91CAF95DFE99}" type="presParOf" srcId="{4B2C07C0-A1CD-4660-B1EC-49CF5A3D298F}" destId="{BC68BBEC-976F-4BF4-AF56-B4DE4C42DCBF}" srcOrd="9" destOrd="0" presId="urn:microsoft.com/office/officeart/2005/8/layout/gear1"/>
    <dgm:cxn modelId="{EB9CE9C2-C61E-40F0-AB0A-8825CF7B95C0}" type="presParOf" srcId="{4B2C07C0-A1CD-4660-B1EC-49CF5A3D298F}" destId="{15344606-A723-4522-9A8B-B08A086D7EBC}" srcOrd="10" destOrd="0" presId="urn:microsoft.com/office/officeart/2005/8/layout/gear1"/>
    <dgm:cxn modelId="{ADC2EBC9-4705-4C7B-A6B4-B2ACDD5EEA9F}" type="presParOf" srcId="{4B2C07C0-A1CD-4660-B1EC-49CF5A3D298F}" destId="{3C139594-EC7F-4FC4-98E6-737C5FE8B293}" srcOrd="11" destOrd="0" presId="urn:microsoft.com/office/officeart/2005/8/layout/gear1"/>
    <dgm:cxn modelId="{F8EE166C-68D2-480E-B755-6EC09B6AF4D8}" type="presParOf" srcId="{4B2C07C0-A1CD-4660-B1EC-49CF5A3D298F}" destId="{A689D7F9-0687-4B7E-8780-9C0CCD246DF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F71453-CEB9-4168-9946-B1EC404A4391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999A72B-506C-4182-B34A-CC36422C8B1B}">
      <dgm:prSet phldrT="[文本]" custT="1"/>
      <dgm:spPr/>
      <dgm:t>
        <a:bodyPr/>
        <a:lstStyle/>
        <a:p>
          <a:pPr algn="ctr"/>
          <a:r>
            <a:rPr lang="zh-CN" altLang="en-US" sz="1400" b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商业理解</a:t>
          </a:r>
          <a:endParaRPr lang="en-US" altLang="zh-CN" sz="1100" b="1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l"/>
          <a:r>
            <a:rPr lang="zh-CN" altLang="en-US" sz="1200" b="1" smtClean="0">
              <a:solidFill>
                <a:schemeClr val="tx1"/>
              </a:solidFill>
              <a:latin typeface="+mn-ea"/>
              <a:ea typeface="+mn-ea"/>
            </a:rPr>
            <a:t>确定商业目标</a:t>
          </a:r>
          <a:endParaRPr lang="en-US" altLang="zh-CN" sz="1200" b="1" smtClean="0">
            <a:solidFill>
              <a:schemeClr val="tx1"/>
            </a:solidFill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背景</a:t>
          </a:r>
          <a:endParaRPr lang="en-US" altLang="zh-CN" sz="1100" smtClean="0"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商业目标</a:t>
          </a:r>
          <a:endParaRPr lang="en-US" altLang="zh-CN" sz="1100" smtClean="0"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商业成功标准</a:t>
          </a:r>
          <a:endParaRPr lang="en-US" altLang="zh-CN" sz="1100" smtClean="0">
            <a:latin typeface="+mn-ea"/>
            <a:ea typeface="+mn-ea"/>
          </a:endParaRPr>
        </a:p>
        <a:p>
          <a:pPr algn="l"/>
          <a:r>
            <a:rPr lang="zh-CN" altLang="en-US" sz="1200" b="1" smtClean="0">
              <a:solidFill>
                <a:schemeClr val="tx1"/>
              </a:solidFill>
              <a:latin typeface="+mn-ea"/>
              <a:ea typeface="+mn-ea"/>
            </a:rPr>
            <a:t>评估环境</a:t>
          </a:r>
          <a:endParaRPr lang="en-US" altLang="zh-CN" sz="1200" b="1" smtClean="0">
            <a:solidFill>
              <a:schemeClr val="tx1"/>
            </a:solidFill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资源目录</a:t>
          </a:r>
          <a:endParaRPr lang="en-US" altLang="zh-CN" sz="1100" smtClean="0"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需求、假设约束</a:t>
          </a:r>
          <a:endParaRPr lang="en-US" altLang="zh-CN" sz="1100" smtClean="0"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风险、或有费用</a:t>
          </a:r>
          <a:endParaRPr lang="en-US" altLang="zh-CN" sz="1100" smtClean="0"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术语</a:t>
          </a:r>
          <a:endParaRPr lang="en-US" altLang="zh-CN" sz="1100" smtClean="0"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成本代价比分析</a:t>
          </a:r>
          <a:endParaRPr lang="en-US" altLang="zh-CN" sz="1100" smtClean="0">
            <a:latin typeface="+mn-ea"/>
            <a:ea typeface="+mn-ea"/>
          </a:endParaRPr>
        </a:p>
        <a:p>
          <a:pPr algn="l"/>
          <a:r>
            <a:rPr lang="zh-CN" altLang="en-US" sz="1200" b="1" smtClean="0">
              <a:solidFill>
                <a:schemeClr val="tx1"/>
              </a:solidFill>
              <a:latin typeface="+mn-ea"/>
              <a:ea typeface="+mn-ea"/>
            </a:rPr>
            <a:t>确定数据挖掘目标</a:t>
          </a:r>
          <a:endParaRPr lang="en-US" altLang="zh-CN" sz="1200" b="1" smtClean="0">
            <a:solidFill>
              <a:schemeClr val="tx1"/>
            </a:solidFill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数据挖掘目标</a:t>
          </a:r>
          <a:endParaRPr lang="en-US" altLang="zh-CN" sz="1100" smtClean="0"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挖掘成功标志</a:t>
          </a:r>
          <a:endParaRPr lang="zh-CN" altLang="en-US" sz="1100" dirty="0">
            <a:latin typeface="+mn-ea"/>
            <a:ea typeface="+mn-ea"/>
          </a:endParaRPr>
        </a:p>
      </dgm:t>
    </dgm:pt>
    <dgm:pt modelId="{D3A16A13-D532-4C3A-BC7F-31CFD79DBB64}" type="parTrans" cxnId="{09D9C406-0EB4-41DA-8AB1-943BEE43BFC2}">
      <dgm:prSet/>
      <dgm:spPr/>
      <dgm:t>
        <a:bodyPr/>
        <a:lstStyle/>
        <a:p>
          <a:endParaRPr lang="zh-CN" altLang="en-US"/>
        </a:p>
      </dgm:t>
    </dgm:pt>
    <dgm:pt modelId="{E1E3AADB-5E06-4798-9443-55097C38FEE6}" type="sibTrans" cxnId="{09D9C406-0EB4-41DA-8AB1-943BEE43BFC2}">
      <dgm:prSet/>
      <dgm:spPr/>
      <dgm:t>
        <a:bodyPr/>
        <a:lstStyle/>
        <a:p>
          <a:endParaRPr lang="zh-CN" altLang="en-US"/>
        </a:p>
      </dgm:t>
    </dgm:pt>
    <dgm:pt modelId="{0DB358AE-D8CD-426D-8459-73A3DE238E39}">
      <dgm:prSet phldrT="[文本]" custT="1"/>
      <dgm:spPr/>
      <dgm:t>
        <a:bodyPr/>
        <a:lstStyle/>
        <a:p>
          <a:pPr algn="ctr"/>
          <a:r>
            <a:rPr lang="zh-CN" altLang="en-US" sz="1400" b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数据理解</a:t>
          </a:r>
          <a:endParaRPr lang="en-US" altLang="zh-CN" sz="1400" b="1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l"/>
          <a:r>
            <a:rPr lang="zh-CN" altLang="en-US" sz="1200" b="1" smtClean="0">
              <a:solidFill>
                <a:schemeClr val="tx1"/>
              </a:solidFill>
              <a:latin typeface="+mn-ea"/>
              <a:ea typeface="+mn-ea"/>
            </a:rPr>
            <a:t>收集原始数据</a:t>
          </a:r>
          <a:endParaRPr lang="en-US" altLang="zh-CN" sz="1200" b="1" smtClean="0">
            <a:solidFill>
              <a:schemeClr val="tx1"/>
            </a:solidFill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撰写数据收集报告</a:t>
          </a:r>
          <a:endParaRPr lang="en-US" altLang="zh-CN" sz="1100" smtClean="0">
            <a:latin typeface="+mn-ea"/>
            <a:ea typeface="+mn-ea"/>
          </a:endParaRPr>
        </a:p>
        <a:p>
          <a:pPr algn="l"/>
          <a:r>
            <a:rPr lang="zh-CN" altLang="en-US" sz="1200" b="1" smtClean="0">
              <a:solidFill>
                <a:schemeClr val="tx1"/>
              </a:solidFill>
              <a:latin typeface="+mn-ea"/>
              <a:ea typeface="+mn-ea"/>
            </a:rPr>
            <a:t>描述数据</a:t>
          </a:r>
          <a:endParaRPr lang="en-US" altLang="zh-CN" sz="1200" b="1" smtClean="0">
            <a:solidFill>
              <a:schemeClr val="tx1"/>
            </a:solidFill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数据描述报告</a:t>
          </a:r>
          <a:endParaRPr lang="en-US" altLang="zh-CN" sz="1100" smtClean="0">
            <a:latin typeface="+mn-ea"/>
            <a:ea typeface="+mn-ea"/>
          </a:endParaRPr>
        </a:p>
        <a:p>
          <a:pPr algn="l"/>
          <a:r>
            <a:rPr lang="zh-CN" altLang="en-US" sz="1200" b="1" smtClean="0">
              <a:solidFill>
                <a:schemeClr val="tx1"/>
              </a:solidFill>
              <a:latin typeface="+mn-ea"/>
              <a:ea typeface="+mn-ea"/>
            </a:rPr>
            <a:t>探索数据</a:t>
          </a:r>
          <a:endParaRPr lang="en-US" altLang="zh-CN" sz="1200" b="1" smtClean="0">
            <a:solidFill>
              <a:schemeClr val="tx1"/>
            </a:solidFill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数据探索报告</a:t>
          </a:r>
          <a:endParaRPr lang="en-US" altLang="zh-CN" sz="1100" smtClean="0">
            <a:latin typeface="+mn-ea"/>
            <a:ea typeface="+mn-ea"/>
          </a:endParaRPr>
        </a:p>
        <a:p>
          <a:pPr algn="l"/>
          <a:r>
            <a:rPr lang="zh-CN" altLang="en-US" sz="1200" b="1" smtClean="0">
              <a:solidFill>
                <a:schemeClr val="tx1"/>
              </a:solidFill>
              <a:latin typeface="+mn-ea"/>
              <a:ea typeface="+mn-ea"/>
            </a:rPr>
            <a:t>检验数据质量</a:t>
          </a:r>
          <a:endParaRPr lang="en-US" altLang="zh-CN" sz="1200" b="1" smtClean="0">
            <a:solidFill>
              <a:schemeClr val="tx1"/>
            </a:solidFill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数据质量报告</a:t>
          </a:r>
          <a:endParaRPr lang="en-US" altLang="zh-CN" sz="1100" dirty="0" smtClean="0">
            <a:latin typeface="+mn-ea"/>
            <a:ea typeface="+mn-ea"/>
          </a:endParaRPr>
        </a:p>
      </dgm:t>
    </dgm:pt>
    <dgm:pt modelId="{C262F99C-EE7F-46EC-9801-318AE25779E0}" type="parTrans" cxnId="{3BEA2D44-ACF8-405C-A9A1-260EA748690D}">
      <dgm:prSet/>
      <dgm:spPr/>
      <dgm:t>
        <a:bodyPr/>
        <a:lstStyle/>
        <a:p>
          <a:endParaRPr lang="zh-CN" altLang="en-US"/>
        </a:p>
      </dgm:t>
    </dgm:pt>
    <dgm:pt modelId="{E004FA8B-8B9F-4D3E-8B81-D3B2A3D2F0F6}" type="sibTrans" cxnId="{3BEA2D44-ACF8-405C-A9A1-260EA748690D}">
      <dgm:prSet/>
      <dgm:spPr/>
      <dgm:t>
        <a:bodyPr/>
        <a:lstStyle/>
        <a:p>
          <a:endParaRPr lang="zh-CN" altLang="en-US"/>
        </a:p>
      </dgm:t>
    </dgm:pt>
    <dgm:pt modelId="{63210495-3D61-47C3-9975-13D93EEA37FF}">
      <dgm:prSet phldrT="[文本]" custT="1"/>
      <dgm:spPr/>
      <dgm:t>
        <a:bodyPr/>
        <a:lstStyle/>
        <a:p>
          <a:pPr algn="ctr"/>
          <a:r>
            <a:rPr lang="zh-CN" altLang="en-US" sz="1400" b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数据准备</a:t>
          </a:r>
          <a:endParaRPr lang="en-US" altLang="zh-CN" sz="1400" b="1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l"/>
          <a:r>
            <a:rPr lang="zh-CN" altLang="en-US" sz="1200" b="1" smtClean="0">
              <a:solidFill>
                <a:schemeClr val="tx1"/>
              </a:solidFill>
              <a:latin typeface="+mn-ea"/>
              <a:ea typeface="+mn-ea"/>
            </a:rPr>
            <a:t>选择数据</a:t>
          </a:r>
          <a:endParaRPr lang="en-US" altLang="zh-CN" sz="1200" b="1" smtClean="0">
            <a:solidFill>
              <a:schemeClr val="tx1"/>
            </a:solidFill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包含</a:t>
          </a:r>
          <a:r>
            <a:rPr lang="en-US" altLang="zh-CN" sz="1100" smtClean="0">
              <a:latin typeface="+mn-ea"/>
              <a:ea typeface="+mn-ea"/>
            </a:rPr>
            <a:t>/</a:t>
          </a:r>
          <a:r>
            <a:rPr lang="zh-CN" altLang="en-US" sz="1100" smtClean="0">
              <a:latin typeface="+mn-ea"/>
              <a:ea typeface="+mn-ea"/>
            </a:rPr>
            <a:t>排除数据的准则</a:t>
          </a:r>
          <a:endParaRPr lang="en-US" altLang="zh-CN" sz="1100" smtClean="0">
            <a:latin typeface="+mn-ea"/>
            <a:ea typeface="+mn-ea"/>
          </a:endParaRPr>
        </a:p>
        <a:p>
          <a:pPr algn="l"/>
          <a:r>
            <a:rPr lang="zh-CN" altLang="en-US" sz="1200" b="1" smtClean="0">
              <a:solidFill>
                <a:schemeClr val="tx1"/>
              </a:solidFill>
              <a:latin typeface="+mn-ea"/>
              <a:ea typeface="+mn-ea"/>
            </a:rPr>
            <a:t>清洗数据</a:t>
          </a:r>
          <a:endParaRPr lang="en-US" altLang="zh-CN" sz="1200" b="1" smtClean="0">
            <a:solidFill>
              <a:schemeClr val="tx1"/>
            </a:solidFill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数据清洗报告</a:t>
          </a:r>
          <a:endParaRPr lang="en-US" altLang="zh-CN" sz="1100" smtClean="0">
            <a:latin typeface="+mn-ea"/>
            <a:ea typeface="+mn-ea"/>
          </a:endParaRPr>
        </a:p>
        <a:p>
          <a:pPr algn="l"/>
          <a:r>
            <a:rPr lang="zh-CN" altLang="en-US" sz="1200" b="1" smtClean="0">
              <a:solidFill>
                <a:schemeClr val="tx1"/>
              </a:solidFill>
              <a:latin typeface="+mn-ea"/>
              <a:ea typeface="+mn-ea"/>
            </a:rPr>
            <a:t>构造数据</a:t>
          </a:r>
          <a:endParaRPr lang="en-US" altLang="zh-CN" sz="1200" b="1" smtClean="0">
            <a:solidFill>
              <a:schemeClr val="tx1"/>
            </a:solidFill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派生属性</a:t>
          </a:r>
          <a:endParaRPr lang="en-US" altLang="zh-CN" sz="1100" smtClean="0"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产生记录</a:t>
          </a:r>
          <a:endParaRPr lang="en-US" altLang="zh-CN" sz="1100" smtClean="0">
            <a:latin typeface="+mn-ea"/>
            <a:ea typeface="+mn-ea"/>
          </a:endParaRPr>
        </a:p>
        <a:p>
          <a:pPr algn="l"/>
          <a:r>
            <a:rPr lang="zh-CN" altLang="en-US" sz="1200" b="1" smtClean="0">
              <a:solidFill>
                <a:schemeClr val="tx1"/>
              </a:solidFill>
              <a:latin typeface="+mn-ea"/>
              <a:ea typeface="+mn-ea"/>
            </a:rPr>
            <a:t>整合数据</a:t>
          </a:r>
          <a:endParaRPr lang="en-US" altLang="zh-CN" sz="1200" b="1" smtClean="0">
            <a:solidFill>
              <a:schemeClr val="tx1"/>
            </a:solidFill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合并数据</a:t>
          </a:r>
          <a:endParaRPr lang="en-US" altLang="zh-CN" sz="1100" smtClean="0">
            <a:latin typeface="+mn-ea"/>
            <a:ea typeface="+mn-ea"/>
          </a:endParaRPr>
        </a:p>
        <a:p>
          <a:pPr algn="l"/>
          <a:r>
            <a:rPr lang="zh-CN" altLang="en-US" sz="1200" b="1" smtClean="0">
              <a:solidFill>
                <a:schemeClr val="tx1"/>
              </a:solidFill>
              <a:latin typeface="+mn-ea"/>
              <a:ea typeface="+mn-ea"/>
            </a:rPr>
            <a:t>格式化数据</a:t>
          </a:r>
          <a:endParaRPr lang="en-US" altLang="zh-CN" sz="1200" b="1" smtClean="0">
            <a:solidFill>
              <a:schemeClr val="tx1"/>
            </a:solidFill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格式化数据</a:t>
          </a:r>
          <a:endParaRPr lang="zh-CN" altLang="en-US" sz="1100" dirty="0">
            <a:latin typeface="+mn-ea"/>
            <a:ea typeface="+mn-ea"/>
          </a:endParaRPr>
        </a:p>
      </dgm:t>
    </dgm:pt>
    <dgm:pt modelId="{F521C496-70E1-402A-BEEC-F731EA7D6529}" type="parTrans" cxnId="{4534E79B-8249-432A-BA76-A0F8AF3105A7}">
      <dgm:prSet/>
      <dgm:spPr/>
      <dgm:t>
        <a:bodyPr/>
        <a:lstStyle/>
        <a:p>
          <a:endParaRPr lang="zh-CN" altLang="en-US"/>
        </a:p>
      </dgm:t>
    </dgm:pt>
    <dgm:pt modelId="{A88A589B-A280-4E0D-A1C5-63A00FF2E26B}" type="sibTrans" cxnId="{4534E79B-8249-432A-BA76-A0F8AF3105A7}">
      <dgm:prSet/>
      <dgm:spPr/>
      <dgm:t>
        <a:bodyPr/>
        <a:lstStyle/>
        <a:p>
          <a:endParaRPr lang="zh-CN" altLang="en-US"/>
        </a:p>
      </dgm:t>
    </dgm:pt>
    <dgm:pt modelId="{BC956712-5B47-4FC8-9DAE-CACA32B9DC83}">
      <dgm:prSet custT="1"/>
      <dgm:spPr/>
      <dgm:t>
        <a:bodyPr/>
        <a:lstStyle/>
        <a:p>
          <a:pPr algn="ctr"/>
          <a:r>
            <a:rPr lang="zh-CN" altLang="en-US" sz="1400" b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建模</a:t>
          </a:r>
          <a:endParaRPr lang="en-US" altLang="zh-CN" sz="1400" b="1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l"/>
          <a:r>
            <a:rPr lang="zh-CN" altLang="en-US" sz="1200" b="1" smtClean="0">
              <a:solidFill>
                <a:schemeClr val="tx1"/>
              </a:solidFill>
              <a:latin typeface="+mn-ea"/>
              <a:ea typeface="+mn-ea"/>
            </a:rPr>
            <a:t>选择建模技术</a:t>
          </a:r>
          <a:endParaRPr lang="en-US" altLang="zh-CN" sz="1200" b="1" smtClean="0">
            <a:solidFill>
              <a:schemeClr val="tx1"/>
            </a:solidFill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建模技术</a:t>
          </a:r>
          <a:endParaRPr lang="en-US" altLang="zh-CN" sz="1100" smtClean="0"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建模假设</a:t>
          </a:r>
          <a:endParaRPr lang="en-US" altLang="zh-CN" sz="1100" smtClean="0">
            <a:latin typeface="+mn-ea"/>
            <a:ea typeface="+mn-ea"/>
          </a:endParaRPr>
        </a:p>
        <a:p>
          <a:pPr algn="l"/>
          <a:r>
            <a:rPr lang="zh-CN" altLang="en-US" sz="1200" b="1" smtClean="0">
              <a:solidFill>
                <a:schemeClr val="tx1"/>
              </a:solidFill>
              <a:latin typeface="+mn-ea"/>
              <a:ea typeface="+mn-ea"/>
            </a:rPr>
            <a:t>生成测试设计</a:t>
          </a:r>
          <a:endParaRPr lang="en-US" altLang="zh-CN" sz="1200" b="1" smtClean="0">
            <a:solidFill>
              <a:schemeClr val="tx1"/>
            </a:solidFill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测试设计</a:t>
          </a:r>
          <a:endParaRPr lang="en-US" altLang="zh-CN" sz="1100" smtClean="0">
            <a:latin typeface="+mn-ea"/>
            <a:ea typeface="+mn-ea"/>
          </a:endParaRPr>
        </a:p>
        <a:p>
          <a:pPr algn="l"/>
          <a:r>
            <a:rPr lang="zh-CN" altLang="en-US" sz="1200" b="1" smtClean="0">
              <a:solidFill>
                <a:schemeClr val="tx1"/>
              </a:solidFill>
              <a:latin typeface="+mn-ea"/>
              <a:ea typeface="+mn-ea"/>
            </a:rPr>
            <a:t>构建模型</a:t>
          </a:r>
          <a:endParaRPr lang="en-US" altLang="zh-CN" sz="1200" b="1" smtClean="0">
            <a:solidFill>
              <a:schemeClr val="tx1"/>
            </a:solidFill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参数设置</a:t>
          </a:r>
          <a:endParaRPr lang="en-US" altLang="zh-CN" sz="1100" smtClean="0"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模型</a:t>
          </a:r>
          <a:endParaRPr lang="en-US" altLang="zh-CN" sz="1100" smtClean="0"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模型描述</a:t>
          </a:r>
          <a:endParaRPr lang="en-US" altLang="zh-CN" sz="1100" smtClean="0">
            <a:latin typeface="+mn-ea"/>
            <a:ea typeface="+mn-ea"/>
          </a:endParaRPr>
        </a:p>
        <a:p>
          <a:pPr algn="l"/>
          <a:r>
            <a:rPr lang="zh-CN" altLang="en-US" sz="1200" b="1" smtClean="0">
              <a:solidFill>
                <a:schemeClr val="tx1"/>
              </a:solidFill>
              <a:latin typeface="+mn-ea"/>
              <a:ea typeface="+mn-ea"/>
            </a:rPr>
            <a:t>评估模型</a:t>
          </a:r>
          <a:endParaRPr lang="en-US" altLang="zh-CN" sz="1200" b="1" smtClean="0">
            <a:solidFill>
              <a:schemeClr val="tx1"/>
            </a:solidFill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模型评估</a:t>
          </a:r>
          <a:endParaRPr lang="en-US" altLang="zh-CN" sz="1100" smtClean="0">
            <a:latin typeface="+mn-ea"/>
            <a:ea typeface="+mn-ea"/>
          </a:endParaRPr>
        </a:p>
        <a:p>
          <a:pPr algn="l"/>
          <a:r>
            <a:rPr lang="zh-CN" altLang="en-US" sz="1100" smtClean="0">
              <a:latin typeface="+mn-ea"/>
              <a:ea typeface="+mn-ea"/>
            </a:rPr>
            <a:t>修订参数设置</a:t>
          </a:r>
          <a:endParaRPr lang="zh-CN" altLang="en-US" sz="1100" dirty="0">
            <a:latin typeface="+mn-ea"/>
            <a:ea typeface="+mn-ea"/>
          </a:endParaRPr>
        </a:p>
      </dgm:t>
    </dgm:pt>
    <dgm:pt modelId="{1496401B-8DFC-435D-A941-2BE2DEAF7718}" type="parTrans" cxnId="{2FF34C54-3D8C-4A95-98A4-CA22D2846037}">
      <dgm:prSet/>
      <dgm:spPr/>
      <dgm:t>
        <a:bodyPr/>
        <a:lstStyle/>
        <a:p>
          <a:endParaRPr lang="zh-CN" altLang="en-US"/>
        </a:p>
      </dgm:t>
    </dgm:pt>
    <dgm:pt modelId="{FCC932AA-2856-4B38-8CC6-B44747EDA5A6}" type="sibTrans" cxnId="{2FF34C54-3D8C-4A95-98A4-CA22D2846037}">
      <dgm:prSet/>
      <dgm:spPr/>
      <dgm:t>
        <a:bodyPr/>
        <a:lstStyle/>
        <a:p>
          <a:endParaRPr lang="zh-CN" altLang="en-US"/>
        </a:p>
      </dgm:t>
    </dgm:pt>
    <dgm:pt modelId="{D608164A-5316-45F6-9647-9E3653AAE641}">
      <dgm:prSet custT="1"/>
      <dgm:spPr/>
      <dgm:t>
        <a:bodyPr/>
        <a:lstStyle/>
        <a:p>
          <a:pPr algn="ctr"/>
          <a:r>
            <a:rPr lang="zh-CN" altLang="en-US" sz="1400" b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评价</a:t>
          </a:r>
          <a:endParaRPr lang="en-US" altLang="zh-CN" sz="1400" b="1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l"/>
          <a:r>
            <a:rPr lang="zh-CN" altLang="en-US" sz="1200" b="1" smtClean="0">
              <a:solidFill>
                <a:schemeClr val="tx1"/>
              </a:solidFill>
              <a:latin typeface="+mn-ea"/>
              <a:ea typeface="+mn-ea"/>
            </a:rPr>
            <a:t>评价结果</a:t>
          </a:r>
          <a:endParaRPr lang="en-US" altLang="zh-CN" sz="1200" b="1" smtClean="0">
            <a:solidFill>
              <a:schemeClr val="tx1"/>
            </a:solidFill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评价数据挖掘结果</a:t>
          </a:r>
          <a:endParaRPr lang="en-US" altLang="zh-CN" sz="1100" smtClean="0"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核认模型</a:t>
          </a:r>
          <a:endParaRPr lang="en-US" altLang="zh-CN" sz="1100" smtClean="0">
            <a:latin typeface="+mn-ea"/>
            <a:ea typeface="+mn-ea"/>
          </a:endParaRPr>
        </a:p>
        <a:p>
          <a:pPr algn="l"/>
          <a:r>
            <a:rPr lang="zh-CN" altLang="en-US" sz="1200" b="1" smtClean="0">
              <a:solidFill>
                <a:schemeClr val="tx1"/>
              </a:solidFill>
              <a:latin typeface="+mn-ea"/>
              <a:ea typeface="+mn-ea"/>
            </a:rPr>
            <a:t>重审过程</a:t>
          </a:r>
          <a:endParaRPr lang="en-US" altLang="zh-CN" sz="1200" b="1" smtClean="0">
            <a:solidFill>
              <a:schemeClr val="tx1"/>
            </a:solidFill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过程重审</a:t>
          </a:r>
          <a:endParaRPr lang="en-US" altLang="zh-CN" sz="1100" smtClean="0">
            <a:latin typeface="+mn-ea"/>
            <a:ea typeface="+mn-ea"/>
          </a:endParaRPr>
        </a:p>
        <a:p>
          <a:pPr algn="l"/>
          <a:r>
            <a:rPr lang="zh-CN" altLang="en-US" sz="1200" b="1" baseline="0" smtClean="0">
              <a:solidFill>
                <a:schemeClr val="tx1"/>
              </a:solidFill>
              <a:latin typeface="+mn-ea"/>
              <a:ea typeface="+mn-ea"/>
            </a:rPr>
            <a:t>确定下一步</a:t>
          </a:r>
          <a:endParaRPr lang="en-US" altLang="zh-CN" sz="1200" b="1" baseline="0" smtClean="0">
            <a:solidFill>
              <a:schemeClr val="tx1"/>
            </a:solidFill>
            <a:latin typeface="+mn-ea"/>
            <a:ea typeface="+mn-ea"/>
          </a:endParaRPr>
        </a:p>
        <a:p>
          <a:pPr algn="l"/>
          <a:r>
            <a:rPr lang="en-US" altLang="zh-CN" sz="1100" baseline="0" smtClean="0">
              <a:latin typeface="+mn-ea"/>
              <a:ea typeface="+mn-ea"/>
            </a:rPr>
            <a:t>&gt;</a:t>
          </a:r>
          <a:r>
            <a:rPr lang="zh-CN" altLang="en-US" sz="1100" baseline="0" smtClean="0">
              <a:latin typeface="+mn-ea"/>
              <a:ea typeface="+mn-ea"/>
            </a:rPr>
            <a:t>可能活动列表</a:t>
          </a:r>
          <a:endParaRPr lang="en-US" altLang="zh-CN" sz="1100" baseline="0" smtClean="0">
            <a:latin typeface="+mn-ea"/>
            <a:ea typeface="+mn-ea"/>
          </a:endParaRPr>
        </a:p>
        <a:p>
          <a:pPr algn="l"/>
          <a:r>
            <a:rPr lang="en-US" altLang="zh-CN" sz="1100" baseline="0" smtClean="0">
              <a:latin typeface="+mn-ea"/>
              <a:ea typeface="+mn-ea"/>
            </a:rPr>
            <a:t>&gt;</a:t>
          </a:r>
          <a:r>
            <a:rPr lang="zh-CN" altLang="en-US" sz="1100" baseline="0" smtClean="0">
              <a:latin typeface="+mn-ea"/>
              <a:ea typeface="+mn-ea"/>
            </a:rPr>
            <a:t>最终决定</a:t>
          </a:r>
          <a:endParaRPr lang="en-US" altLang="zh-CN" sz="1100" dirty="0" smtClean="0">
            <a:latin typeface="+mn-ea"/>
            <a:ea typeface="+mn-ea"/>
          </a:endParaRPr>
        </a:p>
      </dgm:t>
    </dgm:pt>
    <dgm:pt modelId="{BACDBE7E-3388-4C36-8B15-9DE785E5007E}" type="parTrans" cxnId="{8218DDED-18FF-4C62-B07E-9D68FDAF79B0}">
      <dgm:prSet/>
      <dgm:spPr/>
      <dgm:t>
        <a:bodyPr/>
        <a:lstStyle/>
        <a:p>
          <a:endParaRPr lang="zh-CN" altLang="en-US"/>
        </a:p>
      </dgm:t>
    </dgm:pt>
    <dgm:pt modelId="{4741B762-2755-4905-85E0-8F73B03BFE63}" type="sibTrans" cxnId="{8218DDED-18FF-4C62-B07E-9D68FDAF79B0}">
      <dgm:prSet/>
      <dgm:spPr/>
      <dgm:t>
        <a:bodyPr/>
        <a:lstStyle/>
        <a:p>
          <a:endParaRPr lang="zh-CN" altLang="en-US"/>
        </a:p>
      </dgm:t>
    </dgm:pt>
    <dgm:pt modelId="{8087CCA7-3E48-4955-A96C-95FB640625B4}">
      <dgm:prSet custT="1"/>
      <dgm:spPr/>
      <dgm:t>
        <a:bodyPr/>
        <a:lstStyle/>
        <a:p>
          <a:pPr algn="ctr"/>
          <a:r>
            <a:rPr lang="zh-CN" altLang="en-US" sz="1400" b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部署</a:t>
          </a:r>
          <a:endParaRPr lang="en-US" altLang="zh-CN" sz="1400" b="1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l"/>
          <a:r>
            <a:rPr lang="zh-CN" altLang="en-US" sz="1200" b="1" smtClean="0">
              <a:solidFill>
                <a:schemeClr val="tx1"/>
              </a:solidFill>
              <a:latin typeface="+mn-ea"/>
              <a:ea typeface="+mn-ea"/>
            </a:rPr>
            <a:t>规划部署</a:t>
          </a:r>
          <a:endParaRPr lang="en-US" altLang="zh-CN" sz="1200" b="1" smtClean="0">
            <a:solidFill>
              <a:schemeClr val="tx1"/>
            </a:solidFill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部署计划</a:t>
          </a:r>
          <a:endParaRPr lang="en-US" altLang="zh-CN" sz="1100" smtClean="0">
            <a:latin typeface="+mn-ea"/>
            <a:ea typeface="+mn-ea"/>
          </a:endParaRPr>
        </a:p>
        <a:p>
          <a:pPr algn="l"/>
          <a:r>
            <a:rPr lang="zh-CN" altLang="en-US" sz="1200" b="1" smtClean="0">
              <a:solidFill>
                <a:schemeClr val="tx1"/>
              </a:solidFill>
              <a:latin typeface="+mn-ea"/>
              <a:ea typeface="+mn-ea"/>
            </a:rPr>
            <a:t>规划监控与维护</a:t>
          </a:r>
          <a:endParaRPr lang="en-US" altLang="zh-CN" sz="1200" b="1" smtClean="0">
            <a:solidFill>
              <a:schemeClr val="tx1"/>
            </a:solidFill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监控与维护计划</a:t>
          </a:r>
          <a:endParaRPr lang="en-US" altLang="zh-CN" sz="1100" smtClean="0">
            <a:latin typeface="+mn-ea"/>
            <a:ea typeface="+mn-ea"/>
          </a:endParaRPr>
        </a:p>
        <a:p>
          <a:pPr algn="l"/>
          <a:r>
            <a:rPr lang="zh-CN" altLang="en-US" sz="1200" b="1" smtClean="0">
              <a:solidFill>
                <a:schemeClr val="tx1"/>
              </a:solidFill>
              <a:latin typeface="+mn-ea"/>
              <a:ea typeface="+mn-ea"/>
            </a:rPr>
            <a:t>产生最终报告</a:t>
          </a:r>
          <a:endParaRPr lang="en-US" altLang="zh-CN" sz="1200" b="1" smtClean="0">
            <a:solidFill>
              <a:schemeClr val="tx1"/>
            </a:solidFill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最终报告</a:t>
          </a:r>
          <a:endParaRPr lang="en-US" altLang="zh-CN" sz="1100" smtClean="0"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最终陈述</a:t>
          </a:r>
          <a:endParaRPr lang="en-US" altLang="zh-CN" sz="1100" smtClean="0">
            <a:latin typeface="+mn-ea"/>
            <a:ea typeface="+mn-ea"/>
          </a:endParaRPr>
        </a:p>
        <a:p>
          <a:pPr algn="l"/>
          <a:r>
            <a:rPr lang="zh-CN" altLang="en-US" sz="1200" b="1" smtClean="0">
              <a:solidFill>
                <a:schemeClr val="tx1"/>
              </a:solidFill>
              <a:latin typeface="+mn-ea"/>
              <a:ea typeface="+mn-ea"/>
            </a:rPr>
            <a:t>回顾项目</a:t>
          </a:r>
          <a:endParaRPr lang="en-US" altLang="zh-CN" sz="1200" b="1" smtClean="0">
            <a:solidFill>
              <a:schemeClr val="tx1"/>
            </a:solidFill>
            <a:latin typeface="+mn-ea"/>
            <a:ea typeface="+mn-ea"/>
          </a:endParaRPr>
        </a:p>
        <a:p>
          <a:pPr algn="l"/>
          <a:r>
            <a:rPr lang="en-US" altLang="zh-CN" sz="1100" smtClean="0">
              <a:latin typeface="+mn-ea"/>
              <a:ea typeface="+mn-ea"/>
            </a:rPr>
            <a:t>&gt;</a:t>
          </a:r>
          <a:r>
            <a:rPr lang="zh-CN" altLang="en-US" sz="1100" smtClean="0">
              <a:latin typeface="+mn-ea"/>
              <a:ea typeface="+mn-ea"/>
            </a:rPr>
            <a:t>经验文档</a:t>
          </a:r>
          <a:endParaRPr lang="zh-CN" altLang="en-US" sz="1100" dirty="0">
            <a:latin typeface="+mn-ea"/>
            <a:ea typeface="+mn-ea"/>
          </a:endParaRPr>
        </a:p>
      </dgm:t>
    </dgm:pt>
    <dgm:pt modelId="{DD4BC492-54F6-43DD-94F6-6ED3271B949B}" type="parTrans" cxnId="{E55F4D50-8E0C-45C5-82A5-FC730440C527}">
      <dgm:prSet/>
      <dgm:spPr/>
      <dgm:t>
        <a:bodyPr/>
        <a:lstStyle/>
        <a:p>
          <a:endParaRPr lang="zh-CN" altLang="en-US"/>
        </a:p>
      </dgm:t>
    </dgm:pt>
    <dgm:pt modelId="{F836E35F-9B0C-4D88-8272-5A875D59BB57}" type="sibTrans" cxnId="{E55F4D50-8E0C-45C5-82A5-FC730440C527}">
      <dgm:prSet/>
      <dgm:spPr/>
      <dgm:t>
        <a:bodyPr/>
        <a:lstStyle/>
        <a:p>
          <a:endParaRPr lang="zh-CN" altLang="en-US"/>
        </a:p>
      </dgm:t>
    </dgm:pt>
    <dgm:pt modelId="{A622191E-27B4-497D-A390-C6D7EA945F9B}" type="pres">
      <dgm:prSet presAssocID="{8FF71453-CEB9-4168-9946-B1EC404A439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C525559-BAF8-4B6A-BC07-DE82030D9EC3}" type="pres">
      <dgm:prSet presAssocID="{8FF71453-CEB9-4168-9946-B1EC404A4391}" presName="bkgdShp" presStyleLbl="alignAccFollowNode1" presStyleIdx="0" presStyleCnt="1" custScaleY="62179" custLinFactNeighborX="-1520" custLinFactNeighborY="-18910"/>
      <dgm:spPr/>
      <dgm:t>
        <a:bodyPr/>
        <a:lstStyle/>
        <a:p>
          <a:endParaRPr lang="zh-CN" altLang="en-US"/>
        </a:p>
      </dgm:t>
    </dgm:pt>
    <dgm:pt modelId="{23602076-83D8-4CDA-90AE-64548E41EF7E}" type="pres">
      <dgm:prSet presAssocID="{8FF71453-CEB9-4168-9946-B1EC404A4391}" presName="linComp" presStyleCnt="0"/>
      <dgm:spPr/>
      <dgm:t>
        <a:bodyPr/>
        <a:lstStyle/>
        <a:p>
          <a:endParaRPr lang="zh-CN" altLang="en-US"/>
        </a:p>
      </dgm:t>
    </dgm:pt>
    <dgm:pt modelId="{E5486CBA-9852-4DB8-85B0-5BF674E3681A}" type="pres">
      <dgm:prSet presAssocID="{0999A72B-506C-4182-B34A-CC36422C8B1B}" presName="compNode" presStyleCnt="0"/>
      <dgm:spPr/>
      <dgm:t>
        <a:bodyPr/>
        <a:lstStyle/>
        <a:p>
          <a:endParaRPr lang="zh-CN" altLang="en-US"/>
        </a:p>
      </dgm:t>
    </dgm:pt>
    <dgm:pt modelId="{C3499436-AFC2-4958-894F-6862D1C7760E}" type="pres">
      <dgm:prSet presAssocID="{0999A72B-506C-4182-B34A-CC36422C8B1B}" presName="node" presStyleLbl="node1" presStyleIdx="0" presStyleCnt="6" custScaleY="125955" custLinFactNeighborX="-4754" custLinFactNeighborY="-122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E6B73D-D406-416D-B58A-F7C50CEE82F4}" type="pres">
      <dgm:prSet presAssocID="{0999A72B-506C-4182-B34A-CC36422C8B1B}" presName="invisiNode" presStyleLbl="node1" presStyleIdx="0" presStyleCnt="6"/>
      <dgm:spPr/>
      <dgm:t>
        <a:bodyPr/>
        <a:lstStyle/>
        <a:p>
          <a:endParaRPr lang="zh-CN" altLang="en-US"/>
        </a:p>
      </dgm:t>
    </dgm:pt>
    <dgm:pt modelId="{4B44F89B-663B-4816-B3D3-28B523A45B1E}" type="pres">
      <dgm:prSet presAssocID="{0999A72B-506C-4182-B34A-CC36422C8B1B}" presName="imagNode" presStyleLbl="fgImgPlace1" presStyleIdx="0" presStyleCnt="6" custScaleX="62685" custScaleY="69596" custLinFactNeighborX="-2588" custLinFactNeighborY="-1440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4000" r="-64000"/>
          </a:stretch>
        </a:blipFill>
      </dgm:spPr>
      <dgm:t>
        <a:bodyPr/>
        <a:lstStyle/>
        <a:p>
          <a:endParaRPr lang="zh-CN" altLang="en-US"/>
        </a:p>
      </dgm:t>
    </dgm:pt>
    <dgm:pt modelId="{19D1CA01-983A-4DBE-8E1F-2A12E38E7AA1}" type="pres">
      <dgm:prSet presAssocID="{E1E3AADB-5E06-4798-9443-55097C38FEE6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0615C964-5C29-418F-ACB6-EBB51F7B4BEA}" type="pres">
      <dgm:prSet presAssocID="{0DB358AE-D8CD-426D-8459-73A3DE238E39}" presName="compNode" presStyleCnt="0"/>
      <dgm:spPr/>
      <dgm:t>
        <a:bodyPr/>
        <a:lstStyle/>
        <a:p>
          <a:endParaRPr lang="zh-CN" altLang="en-US"/>
        </a:p>
      </dgm:t>
    </dgm:pt>
    <dgm:pt modelId="{8D252A48-2AF2-4261-A85F-C22C1D69B344}" type="pres">
      <dgm:prSet presAssocID="{0DB358AE-D8CD-426D-8459-73A3DE238E39}" presName="node" presStyleLbl="node1" presStyleIdx="1" presStyleCnt="6" custScaleY="125955" custLinFactNeighborX="-4754" custLinFactNeighborY="-122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937BEA-40D4-4462-92DA-BD772E4EB12C}" type="pres">
      <dgm:prSet presAssocID="{0DB358AE-D8CD-426D-8459-73A3DE238E39}" presName="invisiNode" presStyleLbl="node1" presStyleIdx="1" presStyleCnt="6"/>
      <dgm:spPr/>
      <dgm:t>
        <a:bodyPr/>
        <a:lstStyle/>
        <a:p>
          <a:endParaRPr lang="zh-CN" altLang="en-US"/>
        </a:p>
      </dgm:t>
    </dgm:pt>
    <dgm:pt modelId="{A691DE3F-346E-43E4-93C8-6D6957B7AB00}" type="pres">
      <dgm:prSet presAssocID="{0DB358AE-D8CD-426D-8459-73A3DE238E39}" presName="imagNode" presStyleLbl="fgImgPlace1" presStyleIdx="1" presStyleCnt="6" custScaleX="62685" custScaleY="69596" custLinFactNeighborX="-2588" custLinFactNeighborY="-1440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4000" r="-64000"/>
          </a:stretch>
        </a:blipFill>
      </dgm:spPr>
      <dgm:t>
        <a:bodyPr/>
        <a:lstStyle/>
        <a:p>
          <a:endParaRPr lang="zh-CN" altLang="en-US"/>
        </a:p>
      </dgm:t>
    </dgm:pt>
    <dgm:pt modelId="{9B1934AE-DA1D-4EF8-86EB-9D677CAE48DE}" type="pres">
      <dgm:prSet presAssocID="{E004FA8B-8B9F-4D3E-8B81-D3B2A3D2F0F6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F9529161-2500-4BFB-A8E1-F2ABC3F4A428}" type="pres">
      <dgm:prSet presAssocID="{63210495-3D61-47C3-9975-13D93EEA37FF}" presName="compNode" presStyleCnt="0"/>
      <dgm:spPr/>
      <dgm:t>
        <a:bodyPr/>
        <a:lstStyle/>
        <a:p>
          <a:endParaRPr lang="zh-CN" altLang="en-US"/>
        </a:p>
      </dgm:t>
    </dgm:pt>
    <dgm:pt modelId="{287B642D-29F4-46C1-A8F9-4733D8EA3391}" type="pres">
      <dgm:prSet presAssocID="{63210495-3D61-47C3-9975-13D93EEA37FF}" presName="node" presStyleLbl="node1" presStyleIdx="2" presStyleCnt="6" custScaleY="125955" custLinFactNeighborX="-4754" custLinFactNeighborY="-122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AE6D4F-D5DD-45FB-9037-1281A67BFE99}" type="pres">
      <dgm:prSet presAssocID="{63210495-3D61-47C3-9975-13D93EEA37FF}" presName="invisiNode" presStyleLbl="node1" presStyleIdx="2" presStyleCnt="6"/>
      <dgm:spPr/>
      <dgm:t>
        <a:bodyPr/>
        <a:lstStyle/>
        <a:p>
          <a:endParaRPr lang="zh-CN" altLang="en-US"/>
        </a:p>
      </dgm:t>
    </dgm:pt>
    <dgm:pt modelId="{B14CC97D-6B3C-4A6E-BDA2-1943B9B552EB}" type="pres">
      <dgm:prSet presAssocID="{63210495-3D61-47C3-9975-13D93EEA37FF}" presName="imagNode" presStyleLbl="fgImgPlace1" presStyleIdx="2" presStyleCnt="6" custScaleX="62685" custScaleY="69596" custLinFactNeighborX="-2588" custLinFactNeighborY="-1440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0" r="-60000"/>
          </a:stretch>
        </a:blipFill>
      </dgm:spPr>
      <dgm:t>
        <a:bodyPr/>
        <a:lstStyle/>
        <a:p>
          <a:endParaRPr lang="zh-CN" altLang="en-US"/>
        </a:p>
      </dgm:t>
    </dgm:pt>
    <dgm:pt modelId="{6EF0EFF4-A2DD-4FB3-95D5-7F4B90B6FB72}" type="pres">
      <dgm:prSet presAssocID="{A88A589B-A280-4E0D-A1C5-63A00FF2E26B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A7C6C5C5-A19D-4D57-9A9F-C1675C721C44}" type="pres">
      <dgm:prSet presAssocID="{BC956712-5B47-4FC8-9DAE-CACA32B9DC83}" presName="compNode" presStyleCnt="0"/>
      <dgm:spPr/>
      <dgm:t>
        <a:bodyPr/>
        <a:lstStyle/>
        <a:p>
          <a:endParaRPr lang="zh-CN" altLang="en-US"/>
        </a:p>
      </dgm:t>
    </dgm:pt>
    <dgm:pt modelId="{BFBA059D-BB96-4C64-8885-57EC6AF84E79}" type="pres">
      <dgm:prSet presAssocID="{BC956712-5B47-4FC8-9DAE-CACA32B9DC83}" presName="node" presStyleLbl="node1" presStyleIdx="3" presStyleCnt="6" custScaleY="125955" custLinFactNeighborX="-4754" custLinFactNeighborY="-122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6AA354-31E7-4217-882A-6A4BA2A7B203}" type="pres">
      <dgm:prSet presAssocID="{BC956712-5B47-4FC8-9DAE-CACA32B9DC83}" presName="invisiNode" presStyleLbl="node1" presStyleIdx="3" presStyleCnt="6"/>
      <dgm:spPr/>
      <dgm:t>
        <a:bodyPr/>
        <a:lstStyle/>
        <a:p>
          <a:endParaRPr lang="zh-CN" altLang="en-US"/>
        </a:p>
      </dgm:t>
    </dgm:pt>
    <dgm:pt modelId="{951E596C-092C-478E-92EC-0E3A7DC4F2E2}" type="pres">
      <dgm:prSet presAssocID="{BC956712-5B47-4FC8-9DAE-CACA32B9DC83}" presName="imagNode" presStyleLbl="fgImgPlace1" presStyleIdx="3" presStyleCnt="6" custScaleX="62685" custScaleY="69596" custLinFactNeighborX="-2588" custLinFactNeighborY="-1440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4000" r="-184000"/>
          </a:stretch>
        </a:blipFill>
      </dgm:spPr>
      <dgm:t>
        <a:bodyPr/>
        <a:lstStyle/>
        <a:p>
          <a:endParaRPr lang="zh-CN" altLang="en-US"/>
        </a:p>
      </dgm:t>
    </dgm:pt>
    <dgm:pt modelId="{690AD72D-24D0-48D1-8E06-78D73B9A4411}" type="pres">
      <dgm:prSet presAssocID="{FCC932AA-2856-4B38-8CC6-B44747EDA5A6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039F2FA0-BC32-4A19-BA21-AB5CA4540883}" type="pres">
      <dgm:prSet presAssocID="{D608164A-5316-45F6-9647-9E3653AAE641}" presName="compNode" presStyleCnt="0"/>
      <dgm:spPr/>
      <dgm:t>
        <a:bodyPr/>
        <a:lstStyle/>
        <a:p>
          <a:endParaRPr lang="zh-CN" altLang="en-US"/>
        </a:p>
      </dgm:t>
    </dgm:pt>
    <dgm:pt modelId="{759FFF00-5488-4809-A35E-AA42F7AE883D}" type="pres">
      <dgm:prSet presAssocID="{D608164A-5316-45F6-9647-9E3653AAE641}" presName="node" presStyleLbl="node1" presStyleIdx="4" presStyleCnt="6" custScaleY="125955" custLinFactNeighborX="-4754" custLinFactNeighborY="-122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12E979-1234-47FE-9CD7-006A3530167F}" type="pres">
      <dgm:prSet presAssocID="{D608164A-5316-45F6-9647-9E3653AAE641}" presName="invisiNode" presStyleLbl="node1" presStyleIdx="4" presStyleCnt="6"/>
      <dgm:spPr/>
      <dgm:t>
        <a:bodyPr/>
        <a:lstStyle/>
        <a:p>
          <a:endParaRPr lang="zh-CN" altLang="en-US"/>
        </a:p>
      </dgm:t>
    </dgm:pt>
    <dgm:pt modelId="{0888664A-D3C8-4E1F-92B9-472CEA08D40C}" type="pres">
      <dgm:prSet presAssocID="{D608164A-5316-45F6-9647-9E3653AAE641}" presName="imagNode" presStyleLbl="fgImgPlace1" presStyleIdx="4" presStyleCnt="6" custScaleX="62685" custScaleY="69596" custLinFactNeighborX="-2588" custLinFactNeighborY="-1440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8000" r="-78000"/>
          </a:stretch>
        </a:blipFill>
      </dgm:spPr>
      <dgm:t>
        <a:bodyPr/>
        <a:lstStyle/>
        <a:p>
          <a:endParaRPr lang="zh-CN" altLang="en-US"/>
        </a:p>
      </dgm:t>
    </dgm:pt>
    <dgm:pt modelId="{D76742EA-AB0E-45EA-B74C-A77C212FC1A9}" type="pres">
      <dgm:prSet presAssocID="{4741B762-2755-4905-85E0-8F73B03BFE63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F2F29BB-1F5E-49E9-8E5A-B5F4198EC4AD}" type="pres">
      <dgm:prSet presAssocID="{8087CCA7-3E48-4955-A96C-95FB640625B4}" presName="compNode" presStyleCnt="0"/>
      <dgm:spPr/>
      <dgm:t>
        <a:bodyPr/>
        <a:lstStyle/>
        <a:p>
          <a:endParaRPr lang="zh-CN" altLang="en-US"/>
        </a:p>
      </dgm:t>
    </dgm:pt>
    <dgm:pt modelId="{92182836-CF7C-476F-883C-E027A7703316}" type="pres">
      <dgm:prSet presAssocID="{8087CCA7-3E48-4955-A96C-95FB640625B4}" presName="node" presStyleLbl="node1" presStyleIdx="5" presStyleCnt="6" custScaleY="125955" custLinFactNeighborX="-4754" custLinFactNeighborY="-122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9E51E2-B5DB-450E-9705-FCA2EC7FF023}" type="pres">
      <dgm:prSet presAssocID="{8087CCA7-3E48-4955-A96C-95FB640625B4}" presName="invisiNode" presStyleLbl="node1" presStyleIdx="5" presStyleCnt="6"/>
      <dgm:spPr/>
      <dgm:t>
        <a:bodyPr/>
        <a:lstStyle/>
        <a:p>
          <a:endParaRPr lang="zh-CN" altLang="en-US"/>
        </a:p>
      </dgm:t>
    </dgm:pt>
    <dgm:pt modelId="{DC120FA7-2934-42E7-A0DF-B54BB091BB0E}" type="pres">
      <dgm:prSet presAssocID="{8087CCA7-3E48-4955-A96C-95FB640625B4}" presName="imagNode" presStyleLbl="fgImgPlace1" presStyleIdx="5" presStyleCnt="6" custScaleX="62685" custScaleY="69596" custLinFactNeighborX="-2588" custLinFactNeighborY="-1440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3000" r="-133000"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D5BB456A-B1E9-416B-A802-C6746C584E1F}" type="presOf" srcId="{8FF71453-CEB9-4168-9946-B1EC404A4391}" destId="{A622191E-27B4-497D-A390-C6D7EA945F9B}" srcOrd="0" destOrd="0" presId="urn:microsoft.com/office/officeart/2005/8/layout/pList2"/>
    <dgm:cxn modelId="{34E418B4-259E-4A48-8665-B0BCEFD58168}" type="presOf" srcId="{FCC932AA-2856-4B38-8CC6-B44747EDA5A6}" destId="{690AD72D-24D0-48D1-8E06-78D73B9A4411}" srcOrd="0" destOrd="0" presId="urn:microsoft.com/office/officeart/2005/8/layout/pList2"/>
    <dgm:cxn modelId="{3BEA2D44-ACF8-405C-A9A1-260EA748690D}" srcId="{8FF71453-CEB9-4168-9946-B1EC404A4391}" destId="{0DB358AE-D8CD-426D-8459-73A3DE238E39}" srcOrd="1" destOrd="0" parTransId="{C262F99C-EE7F-46EC-9801-318AE25779E0}" sibTransId="{E004FA8B-8B9F-4D3E-8B81-D3B2A3D2F0F6}"/>
    <dgm:cxn modelId="{09D9C406-0EB4-41DA-8AB1-943BEE43BFC2}" srcId="{8FF71453-CEB9-4168-9946-B1EC404A4391}" destId="{0999A72B-506C-4182-B34A-CC36422C8B1B}" srcOrd="0" destOrd="0" parTransId="{D3A16A13-D532-4C3A-BC7F-31CFD79DBB64}" sibTransId="{E1E3AADB-5E06-4798-9443-55097C38FEE6}"/>
    <dgm:cxn modelId="{8218DDED-18FF-4C62-B07E-9D68FDAF79B0}" srcId="{8FF71453-CEB9-4168-9946-B1EC404A4391}" destId="{D608164A-5316-45F6-9647-9E3653AAE641}" srcOrd="4" destOrd="0" parTransId="{BACDBE7E-3388-4C36-8B15-9DE785E5007E}" sibTransId="{4741B762-2755-4905-85E0-8F73B03BFE63}"/>
    <dgm:cxn modelId="{5AD0576B-E136-4686-B990-E0D774DD83F1}" type="presOf" srcId="{8087CCA7-3E48-4955-A96C-95FB640625B4}" destId="{92182836-CF7C-476F-883C-E027A7703316}" srcOrd="0" destOrd="0" presId="urn:microsoft.com/office/officeart/2005/8/layout/pList2"/>
    <dgm:cxn modelId="{5A6DBE1A-A5EB-4721-8C04-6CEA93CFA994}" type="presOf" srcId="{63210495-3D61-47C3-9975-13D93EEA37FF}" destId="{287B642D-29F4-46C1-A8F9-4733D8EA3391}" srcOrd="0" destOrd="0" presId="urn:microsoft.com/office/officeart/2005/8/layout/pList2"/>
    <dgm:cxn modelId="{12F98611-DF2A-4A14-BA4D-47B00A90A4BB}" type="presOf" srcId="{A88A589B-A280-4E0D-A1C5-63A00FF2E26B}" destId="{6EF0EFF4-A2DD-4FB3-95D5-7F4B90B6FB72}" srcOrd="0" destOrd="0" presId="urn:microsoft.com/office/officeart/2005/8/layout/pList2"/>
    <dgm:cxn modelId="{4534E79B-8249-432A-BA76-A0F8AF3105A7}" srcId="{8FF71453-CEB9-4168-9946-B1EC404A4391}" destId="{63210495-3D61-47C3-9975-13D93EEA37FF}" srcOrd="2" destOrd="0" parTransId="{F521C496-70E1-402A-BEEC-F731EA7D6529}" sibTransId="{A88A589B-A280-4E0D-A1C5-63A00FF2E26B}"/>
    <dgm:cxn modelId="{9FF32508-D013-449E-B149-2BF59DA68C88}" type="presOf" srcId="{0999A72B-506C-4182-B34A-CC36422C8B1B}" destId="{C3499436-AFC2-4958-894F-6862D1C7760E}" srcOrd="0" destOrd="0" presId="urn:microsoft.com/office/officeart/2005/8/layout/pList2"/>
    <dgm:cxn modelId="{26D5DEE3-D10F-4D41-B106-B430196A36D0}" type="presOf" srcId="{D608164A-5316-45F6-9647-9E3653AAE641}" destId="{759FFF00-5488-4809-A35E-AA42F7AE883D}" srcOrd="0" destOrd="0" presId="urn:microsoft.com/office/officeart/2005/8/layout/pList2"/>
    <dgm:cxn modelId="{36ECA64D-3C2A-4CF6-AE16-C25870186161}" type="presOf" srcId="{0DB358AE-D8CD-426D-8459-73A3DE238E39}" destId="{8D252A48-2AF2-4261-A85F-C22C1D69B344}" srcOrd="0" destOrd="0" presId="urn:microsoft.com/office/officeart/2005/8/layout/pList2"/>
    <dgm:cxn modelId="{1610627F-E570-44F9-A584-5E5B2F391DAA}" type="presOf" srcId="{E1E3AADB-5E06-4798-9443-55097C38FEE6}" destId="{19D1CA01-983A-4DBE-8E1F-2A12E38E7AA1}" srcOrd="0" destOrd="0" presId="urn:microsoft.com/office/officeart/2005/8/layout/pList2"/>
    <dgm:cxn modelId="{90301B38-8571-4B31-A0E6-D923E40594B3}" type="presOf" srcId="{E004FA8B-8B9F-4D3E-8B81-D3B2A3D2F0F6}" destId="{9B1934AE-DA1D-4EF8-86EB-9D677CAE48DE}" srcOrd="0" destOrd="0" presId="urn:microsoft.com/office/officeart/2005/8/layout/pList2"/>
    <dgm:cxn modelId="{E55F4D50-8E0C-45C5-82A5-FC730440C527}" srcId="{8FF71453-CEB9-4168-9946-B1EC404A4391}" destId="{8087CCA7-3E48-4955-A96C-95FB640625B4}" srcOrd="5" destOrd="0" parTransId="{DD4BC492-54F6-43DD-94F6-6ED3271B949B}" sibTransId="{F836E35F-9B0C-4D88-8272-5A875D59BB57}"/>
    <dgm:cxn modelId="{2FF34C54-3D8C-4A95-98A4-CA22D2846037}" srcId="{8FF71453-CEB9-4168-9946-B1EC404A4391}" destId="{BC956712-5B47-4FC8-9DAE-CACA32B9DC83}" srcOrd="3" destOrd="0" parTransId="{1496401B-8DFC-435D-A941-2BE2DEAF7718}" sibTransId="{FCC932AA-2856-4B38-8CC6-B44747EDA5A6}"/>
    <dgm:cxn modelId="{E83B1ADE-78C4-4D9D-97F6-8DDD9F678954}" type="presOf" srcId="{BC956712-5B47-4FC8-9DAE-CACA32B9DC83}" destId="{BFBA059D-BB96-4C64-8885-57EC6AF84E79}" srcOrd="0" destOrd="0" presId="urn:microsoft.com/office/officeart/2005/8/layout/pList2"/>
    <dgm:cxn modelId="{A26BCB54-4172-4F81-89FA-B860683AED3C}" type="presOf" srcId="{4741B762-2755-4905-85E0-8F73B03BFE63}" destId="{D76742EA-AB0E-45EA-B74C-A77C212FC1A9}" srcOrd="0" destOrd="0" presId="urn:microsoft.com/office/officeart/2005/8/layout/pList2"/>
    <dgm:cxn modelId="{0694E15E-09B8-4222-9ADB-486FAC2197EB}" type="presParOf" srcId="{A622191E-27B4-497D-A390-C6D7EA945F9B}" destId="{3C525559-BAF8-4B6A-BC07-DE82030D9EC3}" srcOrd="0" destOrd="0" presId="urn:microsoft.com/office/officeart/2005/8/layout/pList2"/>
    <dgm:cxn modelId="{FB053A4F-1058-49D0-BCC7-76A46438F5BB}" type="presParOf" srcId="{A622191E-27B4-497D-A390-C6D7EA945F9B}" destId="{23602076-83D8-4CDA-90AE-64548E41EF7E}" srcOrd="1" destOrd="0" presId="urn:microsoft.com/office/officeart/2005/8/layout/pList2"/>
    <dgm:cxn modelId="{89D3B51C-28EC-48F9-A9B1-F730CA0A8178}" type="presParOf" srcId="{23602076-83D8-4CDA-90AE-64548E41EF7E}" destId="{E5486CBA-9852-4DB8-85B0-5BF674E3681A}" srcOrd="0" destOrd="0" presId="urn:microsoft.com/office/officeart/2005/8/layout/pList2"/>
    <dgm:cxn modelId="{D81F2D25-323C-400B-A3F4-468804FFA19D}" type="presParOf" srcId="{E5486CBA-9852-4DB8-85B0-5BF674E3681A}" destId="{C3499436-AFC2-4958-894F-6862D1C7760E}" srcOrd="0" destOrd="0" presId="urn:microsoft.com/office/officeart/2005/8/layout/pList2"/>
    <dgm:cxn modelId="{5B7D2FD8-521F-4056-B0D3-16411E81CBF6}" type="presParOf" srcId="{E5486CBA-9852-4DB8-85B0-5BF674E3681A}" destId="{E2E6B73D-D406-416D-B58A-F7C50CEE82F4}" srcOrd="1" destOrd="0" presId="urn:microsoft.com/office/officeart/2005/8/layout/pList2"/>
    <dgm:cxn modelId="{5D087537-9A31-4EB1-BA92-9B4271C5DE75}" type="presParOf" srcId="{E5486CBA-9852-4DB8-85B0-5BF674E3681A}" destId="{4B44F89B-663B-4816-B3D3-28B523A45B1E}" srcOrd="2" destOrd="0" presId="urn:microsoft.com/office/officeart/2005/8/layout/pList2"/>
    <dgm:cxn modelId="{6D2B89DD-3C41-43F2-BDF6-0FD0E4DB7162}" type="presParOf" srcId="{23602076-83D8-4CDA-90AE-64548E41EF7E}" destId="{19D1CA01-983A-4DBE-8E1F-2A12E38E7AA1}" srcOrd="1" destOrd="0" presId="urn:microsoft.com/office/officeart/2005/8/layout/pList2"/>
    <dgm:cxn modelId="{4EAF3FFF-2AD4-4D95-BBFC-9E0700D2DEC9}" type="presParOf" srcId="{23602076-83D8-4CDA-90AE-64548E41EF7E}" destId="{0615C964-5C29-418F-ACB6-EBB51F7B4BEA}" srcOrd="2" destOrd="0" presId="urn:microsoft.com/office/officeart/2005/8/layout/pList2"/>
    <dgm:cxn modelId="{98D24FB8-C3BC-4D02-AD77-E6A918B85C48}" type="presParOf" srcId="{0615C964-5C29-418F-ACB6-EBB51F7B4BEA}" destId="{8D252A48-2AF2-4261-A85F-C22C1D69B344}" srcOrd="0" destOrd="0" presId="urn:microsoft.com/office/officeart/2005/8/layout/pList2"/>
    <dgm:cxn modelId="{D88F2512-5C6C-4BDF-B169-178C08C8E147}" type="presParOf" srcId="{0615C964-5C29-418F-ACB6-EBB51F7B4BEA}" destId="{1E937BEA-40D4-4462-92DA-BD772E4EB12C}" srcOrd="1" destOrd="0" presId="urn:microsoft.com/office/officeart/2005/8/layout/pList2"/>
    <dgm:cxn modelId="{80FC1332-A915-432C-96BE-B9079CE5E2B4}" type="presParOf" srcId="{0615C964-5C29-418F-ACB6-EBB51F7B4BEA}" destId="{A691DE3F-346E-43E4-93C8-6D6957B7AB00}" srcOrd="2" destOrd="0" presId="urn:microsoft.com/office/officeart/2005/8/layout/pList2"/>
    <dgm:cxn modelId="{0F7700D5-CB44-4559-9A99-A9F3D9E19130}" type="presParOf" srcId="{23602076-83D8-4CDA-90AE-64548E41EF7E}" destId="{9B1934AE-DA1D-4EF8-86EB-9D677CAE48DE}" srcOrd="3" destOrd="0" presId="urn:microsoft.com/office/officeart/2005/8/layout/pList2"/>
    <dgm:cxn modelId="{5099E931-863C-4AEC-BA5E-FCCA976B8C5F}" type="presParOf" srcId="{23602076-83D8-4CDA-90AE-64548E41EF7E}" destId="{F9529161-2500-4BFB-A8E1-F2ABC3F4A428}" srcOrd="4" destOrd="0" presId="urn:microsoft.com/office/officeart/2005/8/layout/pList2"/>
    <dgm:cxn modelId="{F15861C0-496E-44AF-BA89-6A90A6854F74}" type="presParOf" srcId="{F9529161-2500-4BFB-A8E1-F2ABC3F4A428}" destId="{287B642D-29F4-46C1-A8F9-4733D8EA3391}" srcOrd="0" destOrd="0" presId="urn:microsoft.com/office/officeart/2005/8/layout/pList2"/>
    <dgm:cxn modelId="{A9F8F520-E69A-4C7B-BDD4-242CD8EAB5AB}" type="presParOf" srcId="{F9529161-2500-4BFB-A8E1-F2ABC3F4A428}" destId="{D1AE6D4F-D5DD-45FB-9037-1281A67BFE99}" srcOrd="1" destOrd="0" presId="urn:microsoft.com/office/officeart/2005/8/layout/pList2"/>
    <dgm:cxn modelId="{80EAE9E1-C323-4B9D-A9C6-92B6C8F0F1F8}" type="presParOf" srcId="{F9529161-2500-4BFB-A8E1-F2ABC3F4A428}" destId="{B14CC97D-6B3C-4A6E-BDA2-1943B9B552EB}" srcOrd="2" destOrd="0" presId="urn:microsoft.com/office/officeart/2005/8/layout/pList2"/>
    <dgm:cxn modelId="{FF7346B9-7EAA-4733-91E8-5FCB0CC48AFB}" type="presParOf" srcId="{23602076-83D8-4CDA-90AE-64548E41EF7E}" destId="{6EF0EFF4-A2DD-4FB3-95D5-7F4B90B6FB72}" srcOrd="5" destOrd="0" presId="urn:microsoft.com/office/officeart/2005/8/layout/pList2"/>
    <dgm:cxn modelId="{BB991098-B4AB-472A-8748-D8CB5B566FF4}" type="presParOf" srcId="{23602076-83D8-4CDA-90AE-64548E41EF7E}" destId="{A7C6C5C5-A19D-4D57-9A9F-C1675C721C44}" srcOrd="6" destOrd="0" presId="urn:microsoft.com/office/officeart/2005/8/layout/pList2"/>
    <dgm:cxn modelId="{4AC1A6CE-9516-4EA7-8D19-903D51049ACE}" type="presParOf" srcId="{A7C6C5C5-A19D-4D57-9A9F-C1675C721C44}" destId="{BFBA059D-BB96-4C64-8885-57EC6AF84E79}" srcOrd="0" destOrd="0" presId="urn:microsoft.com/office/officeart/2005/8/layout/pList2"/>
    <dgm:cxn modelId="{21AF99A7-2C77-4BAC-95CD-6B5853E74D77}" type="presParOf" srcId="{A7C6C5C5-A19D-4D57-9A9F-C1675C721C44}" destId="{C46AA354-31E7-4217-882A-6A4BA2A7B203}" srcOrd="1" destOrd="0" presId="urn:microsoft.com/office/officeart/2005/8/layout/pList2"/>
    <dgm:cxn modelId="{FE3B7EAE-166F-43A9-BA12-A170CE0265B3}" type="presParOf" srcId="{A7C6C5C5-A19D-4D57-9A9F-C1675C721C44}" destId="{951E596C-092C-478E-92EC-0E3A7DC4F2E2}" srcOrd="2" destOrd="0" presId="urn:microsoft.com/office/officeart/2005/8/layout/pList2"/>
    <dgm:cxn modelId="{F5CEB009-FBB5-411E-AB34-BCCFCB94D08E}" type="presParOf" srcId="{23602076-83D8-4CDA-90AE-64548E41EF7E}" destId="{690AD72D-24D0-48D1-8E06-78D73B9A4411}" srcOrd="7" destOrd="0" presId="urn:microsoft.com/office/officeart/2005/8/layout/pList2"/>
    <dgm:cxn modelId="{89AA60CD-04DB-4699-BD69-3ECAF3F42482}" type="presParOf" srcId="{23602076-83D8-4CDA-90AE-64548E41EF7E}" destId="{039F2FA0-BC32-4A19-BA21-AB5CA4540883}" srcOrd="8" destOrd="0" presId="urn:microsoft.com/office/officeart/2005/8/layout/pList2"/>
    <dgm:cxn modelId="{B1A476C6-3AA2-4836-8FF8-F5B959BECE99}" type="presParOf" srcId="{039F2FA0-BC32-4A19-BA21-AB5CA4540883}" destId="{759FFF00-5488-4809-A35E-AA42F7AE883D}" srcOrd="0" destOrd="0" presId="urn:microsoft.com/office/officeart/2005/8/layout/pList2"/>
    <dgm:cxn modelId="{50725111-45B3-460E-802E-DC82FB26E0B2}" type="presParOf" srcId="{039F2FA0-BC32-4A19-BA21-AB5CA4540883}" destId="{D812E979-1234-47FE-9CD7-006A3530167F}" srcOrd="1" destOrd="0" presId="urn:microsoft.com/office/officeart/2005/8/layout/pList2"/>
    <dgm:cxn modelId="{43EB43C8-373E-447E-9DDA-5283D92112BD}" type="presParOf" srcId="{039F2FA0-BC32-4A19-BA21-AB5CA4540883}" destId="{0888664A-D3C8-4E1F-92B9-472CEA08D40C}" srcOrd="2" destOrd="0" presId="urn:microsoft.com/office/officeart/2005/8/layout/pList2"/>
    <dgm:cxn modelId="{147E0CA5-4CC5-4202-BBEA-AD5C938F4217}" type="presParOf" srcId="{23602076-83D8-4CDA-90AE-64548E41EF7E}" destId="{D76742EA-AB0E-45EA-B74C-A77C212FC1A9}" srcOrd="9" destOrd="0" presId="urn:microsoft.com/office/officeart/2005/8/layout/pList2"/>
    <dgm:cxn modelId="{CE4695BF-DF38-4ED4-8B4D-F8C949FEFCFF}" type="presParOf" srcId="{23602076-83D8-4CDA-90AE-64548E41EF7E}" destId="{BF2F29BB-1F5E-49E9-8E5A-B5F4198EC4AD}" srcOrd="10" destOrd="0" presId="urn:microsoft.com/office/officeart/2005/8/layout/pList2"/>
    <dgm:cxn modelId="{CEF8A680-26AD-4161-BEBD-92DF2B520A91}" type="presParOf" srcId="{BF2F29BB-1F5E-49E9-8E5A-B5F4198EC4AD}" destId="{92182836-CF7C-476F-883C-E027A7703316}" srcOrd="0" destOrd="0" presId="urn:microsoft.com/office/officeart/2005/8/layout/pList2"/>
    <dgm:cxn modelId="{1F92CA5C-5882-4A63-B5CE-5109F08C3E4A}" type="presParOf" srcId="{BF2F29BB-1F5E-49E9-8E5A-B5F4198EC4AD}" destId="{779E51E2-B5DB-450E-9705-FCA2EC7FF023}" srcOrd="1" destOrd="0" presId="urn:microsoft.com/office/officeart/2005/8/layout/pList2"/>
    <dgm:cxn modelId="{361178CA-33D3-4981-AE3D-8B378E9FEF10}" type="presParOf" srcId="{BF2F29BB-1F5E-49E9-8E5A-B5F4198EC4AD}" destId="{DC120FA7-2934-42E7-A0DF-B54BB091BB0E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C7B48E-2FC5-40BB-84D9-A0980797C76D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9209426-D0D7-498B-A47C-F555B15CCC03}">
      <dgm:prSet phldrT="[文本]"/>
      <dgm:spPr/>
      <dgm:t>
        <a:bodyPr/>
        <a:lstStyle/>
        <a:p>
          <a:r>
            <a:rPr lang="zh-CN" altLang="en-US" dirty="0" smtClean="0"/>
            <a:t>分类</a:t>
          </a:r>
          <a:endParaRPr lang="zh-CN" altLang="en-US" dirty="0"/>
        </a:p>
      </dgm:t>
    </dgm:pt>
    <dgm:pt modelId="{0365FEEE-ECFE-4801-B89B-81466AF0D2C1}" type="parTrans" cxnId="{4EF6B7C9-D6CD-4048-9E36-BB82E9A5BE78}">
      <dgm:prSet/>
      <dgm:spPr/>
      <dgm:t>
        <a:bodyPr/>
        <a:lstStyle/>
        <a:p>
          <a:endParaRPr lang="zh-CN" altLang="en-US"/>
        </a:p>
      </dgm:t>
    </dgm:pt>
    <dgm:pt modelId="{12FFA543-871B-4D72-9A36-38F2B61A262B}" type="sibTrans" cxnId="{4EF6B7C9-D6CD-4048-9E36-BB82E9A5BE78}">
      <dgm:prSet/>
      <dgm:spPr/>
      <dgm:t>
        <a:bodyPr/>
        <a:lstStyle/>
        <a:p>
          <a:endParaRPr lang="zh-CN" altLang="en-US"/>
        </a:p>
      </dgm:t>
    </dgm:pt>
    <dgm:pt modelId="{5155B668-F05E-4CE0-837A-A1E57A0625FD}">
      <dgm:prSet phldrT="[文本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决策树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C0226C52-55B5-4B03-9CA9-81780A4C72DA}" type="parTrans" cxnId="{8D0702FA-7A92-4E7B-AC93-B55208E7183A}">
      <dgm:prSet/>
      <dgm:spPr/>
      <dgm:t>
        <a:bodyPr/>
        <a:lstStyle/>
        <a:p>
          <a:endParaRPr lang="zh-CN" altLang="en-US"/>
        </a:p>
      </dgm:t>
    </dgm:pt>
    <dgm:pt modelId="{A22A04C2-A3EF-447E-BDF1-DDFC72EAF113}" type="sibTrans" cxnId="{8D0702FA-7A92-4E7B-AC93-B55208E7183A}">
      <dgm:prSet/>
      <dgm:spPr/>
      <dgm:t>
        <a:bodyPr/>
        <a:lstStyle/>
        <a:p>
          <a:endParaRPr lang="zh-CN" altLang="en-US"/>
        </a:p>
      </dgm:t>
    </dgm:pt>
    <dgm:pt modelId="{BF33EF08-98DD-47C2-A025-E2C1341F8AF6}">
      <dgm:prSet phldrT="[文本]"/>
      <dgm:spPr>
        <a:solidFill>
          <a:schemeClr val="accent6"/>
        </a:solidFill>
      </dgm:spPr>
      <dgm:t>
        <a:bodyPr/>
        <a:lstStyle/>
        <a:p>
          <a:r>
            <a:rPr lang="zh-CN" altLang="en-US" dirty="0" smtClean="0"/>
            <a:t>聚类</a:t>
          </a:r>
          <a:endParaRPr lang="zh-CN" altLang="en-US" dirty="0"/>
        </a:p>
      </dgm:t>
    </dgm:pt>
    <dgm:pt modelId="{72C12660-0D7A-4643-91C8-7F61E0E0B083}" type="parTrans" cxnId="{30591CB4-E421-4BAD-881B-728BD04FE2A1}">
      <dgm:prSet/>
      <dgm:spPr/>
      <dgm:t>
        <a:bodyPr/>
        <a:lstStyle/>
        <a:p>
          <a:endParaRPr lang="zh-CN" altLang="en-US"/>
        </a:p>
      </dgm:t>
    </dgm:pt>
    <dgm:pt modelId="{6F85606E-EEB6-43B0-93D6-B6EFBCAB1717}" type="sibTrans" cxnId="{30591CB4-E421-4BAD-881B-728BD04FE2A1}">
      <dgm:prSet/>
      <dgm:spPr/>
      <dgm:t>
        <a:bodyPr/>
        <a:lstStyle/>
        <a:p>
          <a:endParaRPr lang="zh-CN" altLang="en-US"/>
        </a:p>
      </dgm:t>
    </dgm:pt>
    <dgm:pt modelId="{1BF4CA88-0192-404D-8B6E-8CC57220BA5C}">
      <dgm:prSet phldrT="[文本]" custT="1"/>
      <dgm:spPr>
        <a:ln w="38100">
          <a:solidFill>
            <a:schemeClr val="accent6"/>
          </a:solidFill>
        </a:ln>
      </dgm:spPr>
      <dgm:t>
        <a:bodyPr/>
        <a:lstStyle/>
        <a:p>
          <a:pPr algn="r"/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层次聚类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9AD7D1CA-A35D-4428-9981-7E9A08625A15}" type="parTrans" cxnId="{01349DA4-908E-4F24-B85C-799B45E9819F}">
      <dgm:prSet/>
      <dgm:spPr/>
      <dgm:t>
        <a:bodyPr/>
        <a:lstStyle/>
        <a:p>
          <a:endParaRPr lang="zh-CN" altLang="en-US"/>
        </a:p>
      </dgm:t>
    </dgm:pt>
    <dgm:pt modelId="{E331C077-F964-437A-9950-880747846929}" type="sibTrans" cxnId="{01349DA4-908E-4F24-B85C-799B45E9819F}">
      <dgm:prSet/>
      <dgm:spPr/>
      <dgm:t>
        <a:bodyPr/>
        <a:lstStyle/>
        <a:p>
          <a:endParaRPr lang="zh-CN" altLang="en-US"/>
        </a:p>
      </dgm:t>
    </dgm:pt>
    <dgm:pt modelId="{B81CFA77-7456-4039-B699-EC48E374F883}">
      <dgm:prSet phldrT="[文本]"/>
      <dgm:spPr>
        <a:solidFill>
          <a:schemeClr val="accent6"/>
        </a:solidFill>
      </dgm:spPr>
      <dgm:t>
        <a:bodyPr/>
        <a:lstStyle/>
        <a:p>
          <a:r>
            <a:rPr lang="zh-CN" altLang="en-US" dirty="0" smtClean="0"/>
            <a:t>关联</a:t>
          </a:r>
          <a:endParaRPr lang="zh-CN" altLang="en-US" dirty="0"/>
        </a:p>
      </dgm:t>
    </dgm:pt>
    <dgm:pt modelId="{EFBA54EC-817F-4D15-B58F-A2EAFBFD179C}" type="parTrans" cxnId="{027CD769-9042-42AE-A2DE-2E5710EF92F0}">
      <dgm:prSet/>
      <dgm:spPr/>
      <dgm:t>
        <a:bodyPr/>
        <a:lstStyle/>
        <a:p>
          <a:endParaRPr lang="zh-CN" altLang="en-US"/>
        </a:p>
      </dgm:t>
    </dgm:pt>
    <dgm:pt modelId="{E2C6F8D3-1098-4F62-A541-135D91DCC879}" type="sibTrans" cxnId="{027CD769-9042-42AE-A2DE-2E5710EF92F0}">
      <dgm:prSet/>
      <dgm:spPr/>
      <dgm:t>
        <a:bodyPr/>
        <a:lstStyle/>
        <a:p>
          <a:endParaRPr lang="zh-CN" altLang="en-US"/>
        </a:p>
      </dgm:t>
    </dgm:pt>
    <dgm:pt modelId="{863DF845-A7DE-4245-B811-E2308E852ACA}">
      <dgm:prSet phldrT="[文本]" custT="1"/>
      <dgm:spPr>
        <a:ln w="38100">
          <a:solidFill>
            <a:schemeClr val="accent6"/>
          </a:solidFill>
        </a:ln>
      </dgm:spPr>
      <dgm:t>
        <a:bodyPr anchor="b"/>
        <a:lstStyle/>
        <a:p>
          <a:pPr algn="r"/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无序关联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766E7DB9-436C-476B-9718-B1B35D9A5CF9}" type="parTrans" cxnId="{649B8A37-C310-4BAA-A409-F825D1D9A7A6}">
      <dgm:prSet/>
      <dgm:spPr/>
      <dgm:t>
        <a:bodyPr/>
        <a:lstStyle/>
        <a:p>
          <a:endParaRPr lang="zh-CN" altLang="en-US"/>
        </a:p>
      </dgm:t>
    </dgm:pt>
    <dgm:pt modelId="{E1DF8F6B-E961-41EC-AF93-52D8AC379B95}" type="sibTrans" cxnId="{649B8A37-C310-4BAA-A409-F825D1D9A7A6}">
      <dgm:prSet/>
      <dgm:spPr/>
      <dgm:t>
        <a:bodyPr/>
        <a:lstStyle/>
        <a:p>
          <a:endParaRPr lang="zh-CN" altLang="en-US"/>
        </a:p>
      </dgm:t>
    </dgm:pt>
    <dgm:pt modelId="{7F66F5E3-AA89-4463-ADD9-1A506F9BD6BC}">
      <dgm:prSet phldrT="[文本]"/>
      <dgm:spPr/>
      <dgm:t>
        <a:bodyPr/>
        <a:lstStyle/>
        <a:p>
          <a:r>
            <a:rPr lang="zh-CN" altLang="en-US" dirty="0" smtClean="0"/>
            <a:t>回归</a:t>
          </a:r>
          <a:endParaRPr lang="zh-CN" altLang="en-US" dirty="0"/>
        </a:p>
      </dgm:t>
    </dgm:pt>
    <dgm:pt modelId="{5AD5B5FC-8F4A-4ECF-ADF8-D6C6FFDF5B73}" type="parTrans" cxnId="{CD7EF3B4-FF49-41CF-B482-3B9035082164}">
      <dgm:prSet/>
      <dgm:spPr/>
      <dgm:t>
        <a:bodyPr/>
        <a:lstStyle/>
        <a:p>
          <a:endParaRPr lang="zh-CN" altLang="en-US"/>
        </a:p>
      </dgm:t>
    </dgm:pt>
    <dgm:pt modelId="{484E196A-D9E2-4B6A-80B9-8EB7732C521E}" type="sibTrans" cxnId="{CD7EF3B4-FF49-41CF-B482-3B9035082164}">
      <dgm:prSet/>
      <dgm:spPr/>
      <dgm:t>
        <a:bodyPr/>
        <a:lstStyle/>
        <a:p>
          <a:endParaRPr lang="zh-CN" altLang="en-US"/>
        </a:p>
      </dgm:t>
    </dgm:pt>
    <dgm:pt modelId="{CA7A78E5-720D-40BE-B2A3-72132B1C4F2F}">
      <dgm:prSet phldrT="[文本]" custT="1"/>
      <dgm:spPr>
        <a:ln w="38100">
          <a:solidFill>
            <a:schemeClr val="accent1"/>
          </a:solidFill>
        </a:ln>
      </dgm:spPr>
      <dgm:t>
        <a:bodyPr anchor="b"/>
        <a:lstStyle/>
        <a:p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线性回归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382E97E4-515E-4B2B-8E76-4C8C1FE47195}" type="parTrans" cxnId="{3F2F5EC2-2909-44D8-B05E-C9931DE0E8A4}">
      <dgm:prSet/>
      <dgm:spPr/>
      <dgm:t>
        <a:bodyPr/>
        <a:lstStyle/>
        <a:p>
          <a:endParaRPr lang="zh-CN" altLang="en-US"/>
        </a:p>
      </dgm:t>
    </dgm:pt>
    <dgm:pt modelId="{EF9492DA-C50C-476A-BF98-5E3926FD92DF}" type="sibTrans" cxnId="{3F2F5EC2-2909-44D8-B05E-C9931DE0E8A4}">
      <dgm:prSet/>
      <dgm:spPr/>
      <dgm:t>
        <a:bodyPr/>
        <a:lstStyle/>
        <a:p>
          <a:endParaRPr lang="zh-CN" altLang="en-US"/>
        </a:p>
      </dgm:t>
    </dgm:pt>
    <dgm:pt modelId="{CD09C509-58EB-45AC-BC6A-53DF29BDA7B1}">
      <dgm:prSet phldrT="[文本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神经网络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E584FBFE-0144-48FF-9220-A18FC8AC422E}" type="parTrans" cxnId="{801FC3E3-CE37-4679-A1EA-065D680C73F8}">
      <dgm:prSet/>
      <dgm:spPr/>
      <dgm:t>
        <a:bodyPr/>
        <a:lstStyle/>
        <a:p>
          <a:endParaRPr lang="zh-CN" altLang="en-US"/>
        </a:p>
      </dgm:t>
    </dgm:pt>
    <dgm:pt modelId="{246EF525-D992-4CAB-92B1-5326B8791AB9}" type="sibTrans" cxnId="{801FC3E3-CE37-4679-A1EA-065D680C73F8}">
      <dgm:prSet/>
      <dgm:spPr/>
      <dgm:t>
        <a:bodyPr/>
        <a:lstStyle/>
        <a:p>
          <a:endParaRPr lang="zh-CN" altLang="en-US"/>
        </a:p>
      </dgm:t>
    </dgm:pt>
    <dgm:pt modelId="{E789FAB8-3023-423D-B587-4CD59A7D2427}">
      <dgm:prSet phldrT="[文本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逻辑回归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8CE63A4D-7E43-454C-9B4E-E936D074ED86}" type="parTrans" cxnId="{4140DE0C-5650-4F1A-B536-B740B6609435}">
      <dgm:prSet/>
      <dgm:spPr/>
      <dgm:t>
        <a:bodyPr/>
        <a:lstStyle/>
        <a:p>
          <a:endParaRPr lang="zh-CN" altLang="en-US"/>
        </a:p>
      </dgm:t>
    </dgm:pt>
    <dgm:pt modelId="{707F2785-318D-4AC1-94C7-A6EAFF9CB6B4}" type="sibTrans" cxnId="{4140DE0C-5650-4F1A-B536-B740B6609435}">
      <dgm:prSet/>
      <dgm:spPr/>
      <dgm:t>
        <a:bodyPr/>
        <a:lstStyle/>
        <a:p>
          <a:endParaRPr lang="zh-CN" altLang="en-US"/>
        </a:p>
      </dgm:t>
    </dgm:pt>
    <dgm:pt modelId="{0CBAD87D-6143-45C8-A45A-FC52FFC6A9A0}">
      <dgm:prSet phldrT="[文本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支持向量机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6DEB3621-3B65-4BD6-AA29-7FFE668BB717}" type="parTrans" cxnId="{E7E1FF53-7700-4DA1-8D36-C76F5D20CFDD}">
      <dgm:prSet/>
      <dgm:spPr/>
      <dgm:t>
        <a:bodyPr/>
        <a:lstStyle/>
        <a:p>
          <a:endParaRPr lang="zh-CN" altLang="en-US"/>
        </a:p>
      </dgm:t>
    </dgm:pt>
    <dgm:pt modelId="{843152FF-DAA7-4891-AB8C-2377D762C080}" type="sibTrans" cxnId="{E7E1FF53-7700-4DA1-8D36-C76F5D20CFDD}">
      <dgm:prSet/>
      <dgm:spPr/>
      <dgm:t>
        <a:bodyPr/>
        <a:lstStyle/>
        <a:p>
          <a:endParaRPr lang="zh-CN" altLang="en-US"/>
        </a:p>
      </dgm:t>
    </dgm:pt>
    <dgm:pt modelId="{4F979FC6-11FD-41A2-955E-002256C6CF76}">
      <dgm:prSet phldrT="[文本]" custT="1"/>
      <dgm:spPr>
        <a:ln w="38100">
          <a:solidFill>
            <a:schemeClr val="accent1"/>
          </a:solidFill>
        </a:ln>
      </dgm:spPr>
      <dgm:t>
        <a:bodyPr anchor="b"/>
        <a:lstStyle/>
        <a:p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广义线性回归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30DE2793-BEA2-41BB-9F10-195133711F12}" type="parTrans" cxnId="{5E13F79D-90D9-4882-96E1-346AC83D85E0}">
      <dgm:prSet/>
      <dgm:spPr/>
      <dgm:t>
        <a:bodyPr/>
        <a:lstStyle/>
        <a:p>
          <a:endParaRPr lang="zh-CN" altLang="en-US"/>
        </a:p>
      </dgm:t>
    </dgm:pt>
    <dgm:pt modelId="{23DAE094-961F-4B11-ADEF-77D7A2C294EC}" type="sibTrans" cxnId="{5E13F79D-90D9-4882-96E1-346AC83D85E0}">
      <dgm:prSet/>
      <dgm:spPr/>
      <dgm:t>
        <a:bodyPr/>
        <a:lstStyle/>
        <a:p>
          <a:endParaRPr lang="zh-CN" altLang="en-US"/>
        </a:p>
      </dgm:t>
    </dgm:pt>
    <dgm:pt modelId="{B9703EDF-3666-48BA-8079-FBDC03336B47}">
      <dgm:prSet phldrT="[文本]" custT="1"/>
      <dgm:spPr>
        <a:ln w="38100">
          <a:solidFill>
            <a:schemeClr val="accent1"/>
          </a:solidFill>
        </a:ln>
      </dgm:spPr>
      <dgm:t>
        <a:bodyPr anchor="b"/>
        <a:lstStyle/>
        <a:p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自回归</a:t>
          </a:r>
          <a:r>
            <a:rPr lang="en-US" altLang="zh-CN" sz="1400" dirty="0" smtClean="0">
              <a:solidFill>
                <a:schemeClr val="bg2">
                  <a:lumMod val="25000"/>
                </a:schemeClr>
              </a:solidFill>
            </a:rPr>
            <a:t>/</a:t>
          </a:r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时间序列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4389B909-8FBE-4DCB-8AD9-499F52C99F94}" type="parTrans" cxnId="{69E7B22F-6CB0-4739-8D91-D7A28E0A7B51}">
      <dgm:prSet/>
      <dgm:spPr/>
      <dgm:t>
        <a:bodyPr/>
        <a:lstStyle/>
        <a:p>
          <a:endParaRPr lang="zh-CN" altLang="en-US"/>
        </a:p>
      </dgm:t>
    </dgm:pt>
    <dgm:pt modelId="{D4927D7B-3047-4AA0-A348-8105F32FA6E3}" type="sibTrans" cxnId="{69E7B22F-6CB0-4739-8D91-D7A28E0A7B51}">
      <dgm:prSet/>
      <dgm:spPr/>
      <dgm:t>
        <a:bodyPr/>
        <a:lstStyle/>
        <a:p>
          <a:endParaRPr lang="zh-CN" altLang="en-US"/>
        </a:p>
      </dgm:t>
    </dgm:pt>
    <dgm:pt modelId="{3D59BF5C-6541-4AD5-98A5-7A1823E71EAF}">
      <dgm:prSet phldrT="[文本]" custT="1"/>
      <dgm:spPr>
        <a:ln w="38100">
          <a:solidFill>
            <a:schemeClr val="accent6"/>
          </a:solidFill>
        </a:ln>
      </dgm:spPr>
      <dgm:t>
        <a:bodyPr/>
        <a:lstStyle/>
        <a:p>
          <a:pPr algn="r"/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重心聚类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7B8A4C0F-80C1-49A5-9850-20BD4C1A58BE}" type="parTrans" cxnId="{187313E6-6385-4CDB-BD14-506840C76139}">
      <dgm:prSet/>
      <dgm:spPr/>
      <dgm:t>
        <a:bodyPr/>
        <a:lstStyle/>
        <a:p>
          <a:endParaRPr lang="zh-CN" altLang="en-US"/>
        </a:p>
      </dgm:t>
    </dgm:pt>
    <dgm:pt modelId="{9FDF332A-E600-44FA-ABEE-7C3C9C83DB8A}" type="sibTrans" cxnId="{187313E6-6385-4CDB-BD14-506840C76139}">
      <dgm:prSet/>
      <dgm:spPr/>
      <dgm:t>
        <a:bodyPr/>
        <a:lstStyle/>
        <a:p>
          <a:endParaRPr lang="zh-CN" altLang="en-US"/>
        </a:p>
      </dgm:t>
    </dgm:pt>
    <dgm:pt modelId="{03B3DB60-47F4-4D17-93A5-058EC42D2181}">
      <dgm:prSet phldrT="[文本]" custT="1"/>
      <dgm:spPr>
        <a:ln w="38100">
          <a:solidFill>
            <a:schemeClr val="accent6"/>
          </a:solidFill>
        </a:ln>
      </dgm:spPr>
      <dgm:t>
        <a:bodyPr/>
        <a:lstStyle/>
        <a:p>
          <a:pPr algn="r"/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密度聚类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0653175E-4336-4941-9A00-81D3C2479AD2}" type="parTrans" cxnId="{C19769B9-E812-4CF4-85EB-F09C70741D67}">
      <dgm:prSet/>
      <dgm:spPr/>
      <dgm:t>
        <a:bodyPr/>
        <a:lstStyle/>
        <a:p>
          <a:endParaRPr lang="zh-CN" altLang="en-US"/>
        </a:p>
      </dgm:t>
    </dgm:pt>
    <dgm:pt modelId="{2E614B36-D1A3-4573-ACC4-2356D3A6934D}" type="sibTrans" cxnId="{C19769B9-E812-4CF4-85EB-F09C70741D67}">
      <dgm:prSet/>
      <dgm:spPr/>
      <dgm:t>
        <a:bodyPr/>
        <a:lstStyle/>
        <a:p>
          <a:endParaRPr lang="zh-CN" altLang="en-US"/>
        </a:p>
      </dgm:t>
    </dgm:pt>
    <dgm:pt modelId="{689FA9A7-D21D-41D1-A032-B772B6C0E693}">
      <dgm:prSet phldrT="[文本]" custT="1"/>
      <dgm:spPr>
        <a:ln w="38100">
          <a:solidFill>
            <a:schemeClr val="accent6"/>
          </a:solidFill>
        </a:ln>
      </dgm:spPr>
      <dgm:t>
        <a:bodyPr anchor="b"/>
        <a:lstStyle/>
        <a:p>
          <a:pPr algn="r"/>
          <a:r>
            <a:rPr lang="zh-CN" altLang="en-US" sz="1400" dirty="0" smtClean="0">
              <a:solidFill>
                <a:schemeClr val="bg2">
                  <a:lumMod val="25000"/>
                </a:schemeClr>
              </a:solidFill>
            </a:rPr>
            <a:t>时序关联</a:t>
          </a:r>
          <a:endParaRPr lang="zh-CN" altLang="en-US" sz="1400" dirty="0">
            <a:solidFill>
              <a:schemeClr val="bg2">
                <a:lumMod val="25000"/>
              </a:schemeClr>
            </a:solidFill>
          </a:endParaRPr>
        </a:p>
      </dgm:t>
    </dgm:pt>
    <dgm:pt modelId="{C401A922-20F0-4BDF-BB60-524291AEF59A}" type="parTrans" cxnId="{C60C0F3B-FB9C-4454-858C-DF9A133C4301}">
      <dgm:prSet/>
      <dgm:spPr/>
      <dgm:t>
        <a:bodyPr/>
        <a:lstStyle/>
        <a:p>
          <a:endParaRPr lang="zh-CN" altLang="en-US"/>
        </a:p>
      </dgm:t>
    </dgm:pt>
    <dgm:pt modelId="{458D2412-F668-41B7-B23D-1775C7A11C01}" type="sibTrans" cxnId="{C60C0F3B-FB9C-4454-858C-DF9A133C4301}">
      <dgm:prSet/>
      <dgm:spPr/>
      <dgm:t>
        <a:bodyPr/>
        <a:lstStyle/>
        <a:p>
          <a:endParaRPr lang="zh-CN" altLang="en-US"/>
        </a:p>
      </dgm:t>
    </dgm:pt>
    <dgm:pt modelId="{564BBB6B-212F-4021-B5CF-C93922155390}" type="pres">
      <dgm:prSet presAssocID="{86C7B48E-2FC5-40BB-84D9-A0980797C76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7308A1-63C4-4FE9-BEB7-B17AFCEC4E3D}" type="pres">
      <dgm:prSet presAssocID="{86C7B48E-2FC5-40BB-84D9-A0980797C76D}" presName="children" presStyleCnt="0"/>
      <dgm:spPr/>
    </dgm:pt>
    <dgm:pt modelId="{1EC6454D-F080-4A9E-B591-119A8B98410C}" type="pres">
      <dgm:prSet presAssocID="{86C7B48E-2FC5-40BB-84D9-A0980797C76D}" presName="child1group" presStyleCnt="0"/>
      <dgm:spPr/>
    </dgm:pt>
    <dgm:pt modelId="{FF7E5180-04D8-40C6-A6BA-1C7BA5ED94C2}" type="pres">
      <dgm:prSet presAssocID="{86C7B48E-2FC5-40BB-84D9-A0980797C76D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B5F5A33E-15EC-459E-9EF2-B1FED03EA1E7}" type="pres">
      <dgm:prSet presAssocID="{86C7B48E-2FC5-40BB-84D9-A0980797C76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C5F08B-CEAB-41D2-A6FB-7DBE6DAF3FB7}" type="pres">
      <dgm:prSet presAssocID="{86C7B48E-2FC5-40BB-84D9-A0980797C76D}" presName="child2group" presStyleCnt="0"/>
      <dgm:spPr/>
    </dgm:pt>
    <dgm:pt modelId="{0583113E-C8ED-4894-B6F5-7AD6D10E4A58}" type="pres">
      <dgm:prSet presAssocID="{86C7B48E-2FC5-40BB-84D9-A0980797C76D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AF34C1FB-47DF-4355-BFC2-8F86AA319B9B}" type="pres">
      <dgm:prSet presAssocID="{86C7B48E-2FC5-40BB-84D9-A0980797C76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171DD2-F12E-441F-AC87-0E8E45DD7B5F}" type="pres">
      <dgm:prSet presAssocID="{86C7B48E-2FC5-40BB-84D9-A0980797C76D}" presName="child3group" presStyleCnt="0"/>
      <dgm:spPr/>
    </dgm:pt>
    <dgm:pt modelId="{A1BC7506-8EFC-4300-80BA-DAE91167C102}" type="pres">
      <dgm:prSet presAssocID="{86C7B48E-2FC5-40BB-84D9-A0980797C76D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3BD121C4-36B2-44C2-8715-CEE22386B583}" type="pres">
      <dgm:prSet presAssocID="{86C7B48E-2FC5-40BB-84D9-A0980797C76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91C6DD-325E-497E-B540-F5EFA6E66688}" type="pres">
      <dgm:prSet presAssocID="{86C7B48E-2FC5-40BB-84D9-A0980797C76D}" presName="child4group" presStyleCnt="0"/>
      <dgm:spPr/>
    </dgm:pt>
    <dgm:pt modelId="{EEC25175-D1B3-4EDA-A38B-FA69BF0FC4C3}" type="pres">
      <dgm:prSet presAssocID="{86C7B48E-2FC5-40BB-84D9-A0980797C76D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A57C6276-42C0-4877-B18A-B88029B8B955}" type="pres">
      <dgm:prSet presAssocID="{86C7B48E-2FC5-40BB-84D9-A0980797C76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DE0FDE-FB2A-4BD6-B7E1-5F9852713842}" type="pres">
      <dgm:prSet presAssocID="{86C7B48E-2FC5-40BB-84D9-A0980797C76D}" presName="childPlaceholder" presStyleCnt="0"/>
      <dgm:spPr/>
    </dgm:pt>
    <dgm:pt modelId="{5246B8D2-82F1-4261-8426-57BC32D2A012}" type="pres">
      <dgm:prSet presAssocID="{86C7B48E-2FC5-40BB-84D9-A0980797C76D}" presName="circle" presStyleCnt="0"/>
      <dgm:spPr/>
    </dgm:pt>
    <dgm:pt modelId="{6C69797C-EBF6-4261-B5DA-2B71ADE87C11}" type="pres">
      <dgm:prSet presAssocID="{86C7B48E-2FC5-40BB-84D9-A0980797C76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E76A47-E818-4A58-A7D7-F7FCA7F69624}" type="pres">
      <dgm:prSet presAssocID="{86C7B48E-2FC5-40BB-84D9-A0980797C76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60C3FA-EEAE-4524-9CFB-A2463B43DCA9}" type="pres">
      <dgm:prSet presAssocID="{86C7B48E-2FC5-40BB-84D9-A0980797C76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9BE89F-E03E-4052-9928-558DB1C9FA77}" type="pres">
      <dgm:prSet presAssocID="{86C7B48E-2FC5-40BB-84D9-A0980797C76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763B0C-4A41-49BF-AA7C-E0EAD9FBB0C6}" type="pres">
      <dgm:prSet presAssocID="{86C7B48E-2FC5-40BB-84D9-A0980797C76D}" presName="quadrantPlaceholder" presStyleCnt="0"/>
      <dgm:spPr/>
    </dgm:pt>
    <dgm:pt modelId="{83168B01-E07A-4ED0-9672-3DADB67CB2BE}" type="pres">
      <dgm:prSet presAssocID="{86C7B48E-2FC5-40BB-84D9-A0980797C76D}" presName="center1" presStyleLbl="fgShp" presStyleIdx="0" presStyleCnt="2"/>
      <dgm:spPr/>
    </dgm:pt>
    <dgm:pt modelId="{772EE31C-3928-4ADB-AF45-21E40443BBA9}" type="pres">
      <dgm:prSet presAssocID="{86C7B48E-2FC5-40BB-84D9-A0980797C76D}" presName="center2" presStyleLbl="fgShp" presStyleIdx="1" presStyleCnt="2"/>
      <dgm:spPr/>
    </dgm:pt>
  </dgm:ptLst>
  <dgm:cxnLst>
    <dgm:cxn modelId="{9C900D27-8762-4549-B50D-31F84546AFD3}" type="presOf" srcId="{689FA9A7-D21D-41D1-A032-B772B6C0E693}" destId="{A1BC7506-8EFC-4300-80BA-DAE91167C102}" srcOrd="0" destOrd="1" presId="urn:microsoft.com/office/officeart/2005/8/layout/cycle4"/>
    <dgm:cxn modelId="{B0E5B29B-272D-443B-B4C7-D73E272792DB}" type="presOf" srcId="{B81CFA77-7456-4039-B699-EC48E374F883}" destId="{9A60C3FA-EEAE-4524-9CFB-A2463B43DCA9}" srcOrd="0" destOrd="0" presId="urn:microsoft.com/office/officeart/2005/8/layout/cycle4"/>
    <dgm:cxn modelId="{B254C342-8DE6-4101-A20A-ECC576A1DC56}" type="presOf" srcId="{E789FAB8-3023-423D-B587-4CD59A7D2427}" destId="{FF7E5180-04D8-40C6-A6BA-1C7BA5ED94C2}" srcOrd="0" destOrd="2" presId="urn:microsoft.com/office/officeart/2005/8/layout/cycle4"/>
    <dgm:cxn modelId="{37842049-00C3-4834-99DA-2F6EDDCBF51E}" type="presOf" srcId="{4F979FC6-11FD-41A2-955E-002256C6CF76}" destId="{EEC25175-D1B3-4EDA-A38B-FA69BF0FC4C3}" srcOrd="0" destOrd="1" presId="urn:microsoft.com/office/officeart/2005/8/layout/cycle4"/>
    <dgm:cxn modelId="{3AA11FFD-D694-4CE3-8105-A422F7728CFD}" type="presOf" srcId="{CA7A78E5-720D-40BE-B2A3-72132B1C4F2F}" destId="{A57C6276-42C0-4877-B18A-B88029B8B955}" srcOrd="1" destOrd="0" presId="urn:microsoft.com/office/officeart/2005/8/layout/cycle4"/>
    <dgm:cxn modelId="{C60C0F3B-FB9C-4454-858C-DF9A133C4301}" srcId="{B81CFA77-7456-4039-B699-EC48E374F883}" destId="{689FA9A7-D21D-41D1-A032-B772B6C0E693}" srcOrd="1" destOrd="0" parTransId="{C401A922-20F0-4BDF-BB60-524291AEF59A}" sibTransId="{458D2412-F668-41B7-B23D-1775C7A11C01}"/>
    <dgm:cxn modelId="{CD7EF3B4-FF49-41CF-B482-3B9035082164}" srcId="{86C7B48E-2FC5-40BB-84D9-A0980797C76D}" destId="{7F66F5E3-AA89-4463-ADD9-1A506F9BD6BC}" srcOrd="3" destOrd="0" parTransId="{5AD5B5FC-8F4A-4ECF-ADF8-D6C6FFDF5B73}" sibTransId="{484E196A-D9E2-4B6A-80B9-8EB7732C521E}"/>
    <dgm:cxn modelId="{91456163-9359-493D-9786-32FA4DA67799}" type="presOf" srcId="{1BF4CA88-0192-404D-8B6E-8CC57220BA5C}" destId="{AF34C1FB-47DF-4355-BFC2-8F86AA319B9B}" srcOrd="1" destOrd="0" presId="urn:microsoft.com/office/officeart/2005/8/layout/cycle4"/>
    <dgm:cxn modelId="{30591CB4-E421-4BAD-881B-728BD04FE2A1}" srcId="{86C7B48E-2FC5-40BB-84D9-A0980797C76D}" destId="{BF33EF08-98DD-47C2-A025-E2C1341F8AF6}" srcOrd="1" destOrd="0" parTransId="{72C12660-0D7A-4643-91C8-7F61E0E0B083}" sibTransId="{6F85606E-EEB6-43B0-93D6-B6EFBCAB1717}"/>
    <dgm:cxn modelId="{30E3EB4A-646F-4B45-BD31-05D21DE30DA6}" type="presOf" srcId="{5155B668-F05E-4CE0-837A-A1E57A0625FD}" destId="{FF7E5180-04D8-40C6-A6BA-1C7BA5ED94C2}" srcOrd="0" destOrd="0" presId="urn:microsoft.com/office/officeart/2005/8/layout/cycle4"/>
    <dgm:cxn modelId="{01349DA4-908E-4F24-B85C-799B45E9819F}" srcId="{BF33EF08-98DD-47C2-A025-E2C1341F8AF6}" destId="{1BF4CA88-0192-404D-8B6E-8CC57220BA5C}" srcOrd="0" destOrd="0" parTransId="{9AD7D1CA-A35D-4428-9981-7E9A08625A15}" sibTransId="{E331C077-F964-437A-9950-880747846929}"/>
    <dgm:cxn modelId="{E7FECC25-8F9C-4FE5-BC93-500C94536894}" type="presOf" srcId="{03B3DB60-47F4-4D17-93A5-058EC42D2181}" destId="{0583113E-C8ED-4894-B6F5-7AD6D10E4A58}" srcOrd="0" destOrd="2" presId="urn:microsoft.com/office/officeart/2005/8/layout/cycle4"/>
    <dgm:cxn modelId="{3FA0AABF-8FF0-4CDA-ABCC-071A8C8FE8EF}" type="presOf" srcId="{E789FAB8-3023-423D-B587-4CD59A7D2427}" destId="{B5F5A33E-15EC-459E-9EF2-B1FED03EA1E7}" srcOrd="1" destOrd="2" presId="urn:microsoft.com/office/officeart/2005/8/layout/cycle4"/>
    <dgm:cxn modelId="{37954756-1DBA-4F82-8B71-2C8042F5C4BC}" type="presOf" srcId="{86C7B48E-2FC5-40BB-84D9-A0980797C76D}" destId="{564BBB6B-212F-4021-B5CF-C93922155390}" srcOrd="0" destOrd="0" presId="urn:microsoft.com/office/officeart/2005/8/layout/cycle4"/>
    <dgm:cxn modelId="{027CD769-9042-42AE-A2DE-2E5710EF92F0}" srcId="{86C7B48E-2FC5-40BB-84D9-A0980797C76D}" destId="{B81CFA77-7456-4039-B699-EC48E374F883}" srcOrd="2" destOrd="0" parTransId="{EFBA54EC-817F-4D15-B58F-A2EAFBFD179C}" sibTransId="{E2C6F8D3-1098-4F62-A541-135D91DCC879}"/>
    <dgm:cxn modelId="{69E7B22F-6CB0-4739-8D91-D7A28E0A7B51}" srcId="{7F66F5E3-AA89-4463-ADD9-1A506F9BD6BC}" destId="{B9703EDF-3666-48BA-8079-FBDC03336B47}" srcOrd="2" destOrd="0" parTransId="{4389B909-8FBE-4DCB-8AD9-499F52C99F94}" sibTransId="{D4927D7B-3047-4AA0-A348-8105F32FA6E3}"/>
    <dgm:cxn modelId="{C19769B9-E812-4CF4-85EB-F09C70741D67}" srcId="{BF33EF08-98DD-47C2-A025-E2C1341F8AF6}" destId="{03B3DB60-47F4-4D17-93A5-058EC42D2181}" srcOrd="2" destOrd="0" parTransId="{0653175E-4336-4941-9A00-81D3C2479AD2}" sibTransId="{2E614B36-D1A3-4573-ACC4-2356D3A6934D}"/>
    <dgm:cxn modelId="{649B8A37-C310-4BAA-A409-F825D1D9A7A6}" srcId="{B81CFA77-7456-4039-B699-EC48E374F883}" destId="{863DF845-A7DE-4245-B811-E2308E852ACA}" srcOrd="0" destOrd="0" parTransId="{766E7DB9-436C-476B-9718-B1B35D9A5CF9}" sibTransId="{E1DF8F6B-E961-41EC-AF93-52D8AC379B95}"/>
    <dgm:cxn modelId="{4E1FB32F-D132-4096-B2AB-7EDAF849A8E2}" type="presOf" srcId="{863DF845-A7DE-4245-B811-E2308E852ACA}" destId="{3BD121C4-36B2-44C2-8715-CEE22386B583}" srcOrd="1" destOrd="0" presId="urn:microsoft.com/office/officeart/2005/8/layout/cycle4"/>
    <dgm:cxn modelId="{4140DE0C-5650-4F1A-B536-B740B6609435}" srcId="{C9209426-D0D7-498B-A47C-F555B15CCC03}" destId="{E789FAB8-3023-423D-B587-4CD59A7D2427}" srcOrd="2" destOrd="0" parTransId="{8CE63A4D-7E43-454C-9B4E-E936D074ED86}" sibTransId="{707F2785-318D-4AC1-94C7-A6EAFF9CB6B4}"/>
    <dgm:cxn modelId="{4A8669EF-F56D-45B8-AF62-76F07B8E914D}" type="presOf" srcId="{03B3DB60-47F4-4D17-93A5-058EC42D2181}" destId="{AF34C1FB-47DF-4355-BFC2-8F86AA319B9B}" srcOrd="1" destOrd="2" presId="urn:microsoft.com/office/officeart/2005/8/layout/cycle4"/>
    <dgm:cxn modelId="{260444D0-51DB-4CC4-90DB-919D267E4833}" type="presOf" srcId="{863DF845-A7DE-4245-B811-E2308E852ACA}" destId="{A1BC7506-8EFC-4300-80BA-DAE91167C102}" srcOrd="0" destOrd="0" presId="urn:microsoft.com/office/officeart/2005/8/layout/cycle4"/>
    <dgm:cxn modelId="{C79342AE-3A48-4CDB-912F-3D8CB189FF18}" type="presOf" srcId="{CD09C509-58EB-45AC-BC6A-53DF29BDA7B1}" destId="{FF7E5180-04D8-40C6-A6BA-1C7BA5ED94C2}" srcOrd="0" destOrd="1" presId="urn:microsoft.com/office/officeart/2005/8/layout/cycle4"/>
    <dgm:cxn modelId="{5E13F79D-90D9-4882-96E1-346AC83D85E0}" srcId="{7F66F5E3-AA89-4463-ADD9-1A506F9BD6BC}" destId="{4F979FC6-11FD-41A2-955E-002256C6CF76}" srcOrd="1" destOrd="0" parTransId="{30DE2793-BEA2-41BB-9F10-195133711F12}" sibTransId="{23DAE094-961F-4B11-ADEF-77D7A2C294EC}"/>
    <dgm:cxn modelId="{7CAA1623-34A5-4CD3-A4D2-CC89D89B3641}" type="presOf" srcId="{0CBAD87D-6143-45C8-A45A-FC52FFC6A9A0}" destId="{B5F5A33E-15EC-459E-9EF2-B1FED03EA1E7}" srcOrd="1" destOrd="3" presId="urn:microsoft.com/office/officeart/2005/8/layout/cycle4"/>
    <dgm:cxn modelId="{25E942CA-7C7E-4B69-B7C5-1010B4994736}" type="presOf" srcId="{B9703EDF-3666-48BA-8079-FBDC03336B47}" destId="{EEC25175-D1B3-4EDA-A38B-FA69BF0FC4C3}" srcOrd="0" destOrd="2" presId="urn:microsoft.com/office/officeart/2005/8/layout/cycle4"/>
    <dgm:cxn modelId="{361FF12B-BA82-4032-A80F-59A9D03D546B}" type="presOf" srcId="{CD09C509-58EB-45AC-BC6A-53DF29BDA7B1}" destId="{B5F5A33E-15EC-459E-9EF2-B1FED03EA1E7}" srcOrd="1" destOrd="1" presId="urn:microsoft.com/office/officeart/2005/8/layout/cycle4"/>
    <dgm:cxn modelId="{E7E1FF53-7700-4DA1-8D36-C76F5D20CFDD}" srcId="{C9209426-D0D7-498B-A47C-F555B15CCC03}" destId="{0CBAD87D-6143-45C8-A45A-FC52FFC6A9A0}" srcOrd="3" destOrd="0" parTransId="{6DEB3621-3B65-4BD6-AA29-7FFE668BB717}" sibTransId="{843152FF-DAA7-4891-AB8C-2377D762C080}"/>
    <dgm:cxn modelId="{E7F11964-34B9-497B-8EB8-0578CE49318A}" type="presOf" srcId="{3D59BF5C-6541-4AD5-98A5-7A1823E71EAF}" destId="{AF34C1FB-47DF-4355-BFC2-8F86AA319B9B}" srcOrd="1" destOrd="1" presId="urn:microsoft.com/office/officeart/2005/8/layout/cycle4"/>
    <dgm:cxn modelId="{3CE9DA08-1FDF-4A93-A5F5-73551CEDFAEB}" type="presOf" srcId="{5155B668-F05E-4CE0-837A-A1E57A0625FD}" destId="{B5F5A33E-15EC-459E-9EF2-B1FED03EA1E7}" srcOrd="1" destOrd="0" presId="urn:microsoft.com/office/officeart/2005/8/layout/cycle4"/>
    <dgm:cxn modelId="{8E97A8BD-68AA-4C16-93DD-AD00BCD26E22}" type="presOf" srcId="{CA7A78E5-720D-40BE-B2A3-72132B1C4F2F}" destId="{EEC25175-D1B3-4EDA-A38B-FA69BF0FC4C3}" srcOrd="0" destOrd="0" presId="urn:microsoft.com/office/officeart/2005/8/layout/cycle4"/>
    <dgm:cxn modelId="{8D0702FA-7A92-4E7B-AC93-B55208E7183A}" srcId="{C9209426-D0D7-498B-A47C-F555B15CCC03}" destId="{5155B668-F05E-4CE0-837A-A1E57A0625FD}" srcOrd="0" destOrd="0" parTransId="{C0226C52-55B5-4B03-9CA9-81780A4C72DA}" sibTransId="{A22A04C2-A3EF-447E-BDF1-DDFC72EAF113}"/>
    <dgm:cxn modelId="{FBEF02C7-8605-49D1-8A6E-13F25E49DBA3}" type="presOf" srcId="{7F66F5E3-AA89-4463-ADD9-1A506F9BD6BC}" destId="{299BE89F-E03E-4052-9928-558DB1C9FA77}" srcOrd="0" destOrd="0" presId="urn:microsoft.com/office/officeart/2005/8/layout/cycle4"/>
    <dgm:cxn modelId="{3F2F5EC2-2909-44D8-B05E-C9931DE0E8A4}" srcId="{7F66F5E3-AA89-4463-ADD9-1A506F9BD6BC}" destId="{CA7A78E5-720D-40BE-B2A3-72132B1C4F2F}" srcOrd="0" destOrd="0" parTransId="{382E97E4-515E-4B2B-8E76-4C8C1FE47195}" sibTransId="{EF9492DA-C50C-476A-BF98-5E3926FD92DF}"/>
    <dgm:cxn modelId="{F1DA2742-234E-4B6D-B5C2-434675916529}" type="presOf" srcId="{689FA9A7-D21D-41D1-A032-B772B6C0E693}" destId="{3BD121C4-36B2-44C2-8715-CEE22386B583}" srcOrd="1" destOrd="1" presId="urn:microsoft.com/office/officeart/2005/8/layout/cycle4"/>
    <dgm:cxn modelId="{187313E6-6385-4CDB-BD14-506840C76139}" srcId="{BF33EF08-98DD-47C2-A025-E2C1341F8AF6}" destId="{3D59BF5C-6541-4AD5-98A5-7A1823E71EAF}" srcOrd="1" destOrd="0" parTransId="{7B8A4C0F-80C1-49A5-9850-20BD4C1A58BE}" sibTransId="{9FDF332A-E600-44FA-ABEE-7C3C9C83DB8A}"/>
    <dgm:cxn modelId="{801FC3E3-CE37-4679-A1EA-065D680C73F8}" srcId="{C9209426-D0D7-498B-A47C-F555B15CCC03}" destId="{CD09C509-58EB-45AC-BC6A-53DF29BDA7B1}" srcOrd="1" destOrd="0" parTransId="{E584FBFE-0144-48FF-9220-A18FC8AC422E}" sibTransId="{246EF525-D992-4CAB-92B1-5326B8791AB9}"/>
    <dgm:cxn modelId="{BBED7A2C-E2B4-4555-B979-E2E164865F68}" type="presOf" srcId="{4F979FC6-11FD-41A2-955E-002256C6CF76}" destId="{A57C6276-42C0-4877-B18A-B88029B8B955}" srcOrd="1" destOrd="1" presId="urn:microsoft.com/office/officeart/2005/8/layout/cycle4"/>
    <dgm:cxn modelId="{6F2D88A8-C4FF-4EA4-AC06-AC6FD140C840}" type="presOf" srcId="{3D59BF5C-6541-4AD5-98A5-7A1823E71EAF}" destId="{0583113E-C8ED-4894-B6F5-7AD6D10E4A58}" srcOrd="0" destOrd="1" presId="urn:microsoft.com/office/officeart/2005/8/layout/cycle4"/>
    <dgm:cxn modelId="{6307A6C4-5A60-4401-A66D-10C260B95A40}" type="presOf" srcId="{0CBAD87D-6143-45C8-A45A-FC52FFC6A9A0}" destId="{FF7E5180-04D8-40C6-A6BA-1C7BA5ED94C2}" srcOrd="0" destOrd="3" presId="urn:microsoft.com/office/officeart/2005/8/layout/cycle4"/>
    <dgm:cxn modelId="{0A17678A-75F3-4269-85BF-F06F07C3188D}" type="presOf" srcId="{C9209426-D0D7-498B-A47C-F555B15CCC03}" destId="{6C69797C-EBF6-4261-B5DA-2B71ADE87C11}" srcOrd="0" destOrd="0" presId="urn:microsoft.com/office/officeart/2005/8/layout/cycle4"/>
    <dgm:cxn modelId="{4EF6B7C9-D6CD-4048-9E36-BB82E9A5BE78}" srcId="{86C7B48E-2FC5-40BB-84D9-A0980797C76D}" destId="{C9209426-D0D7-498B-A47C-F555B15CCC03}" srcOrd="0" destOrd="0" parTransId="{0365FEEE-ECFE-4801-B89B-81466AF0D2C1}" sibTransId="{12FFA543-871B-4D72-9A36-38F2B61A262B}"/>
    <dgm:cxn modelId="{5B8F22BC-592A-4935-B22B-995E65070324}" type="presOf" srcId="{1BF4CA88-0192-404D-8B6E-8CC57220BA5C}" destId="{0583113E-C8ED-4894-B6F5-7AD6D10E4A58}" srcOrd="0" destOrd="0" presId="urn:microsoft.com/office/officeart/2005/8/layout/cycle4"/>
    <dgm:cxn modelId="{B3956D7C-F6E8-4EF8-9B07-D76833446550}" type="presOf" srcId="{B9703EDF-3666-48BA-8079-FBDC03336B47}" destId="{A57C6276-42C0-4877-B18A-B88029B8B955}" srcOrd="1" destOrd="2" presId="urn:microsoft.com/office/officeart/2005/8/layout/cycle4"/>
    <dgm:cxn modelId="{88AFEA56-360D-4E6F-8DE5-EF039D89455E}" type="presOf" srcId="{BF33EF08-98DD-47C2-A025-E2C1341F8AF6}" destId="{3DE76A47-E818-4A58-A7D7-F7FCA7F69624}" srcOrd="0" destOrd="0" presId="urn:microsoft.com/office/officeart/2005/8/layout/cycle4"/>
    <dgm:cxn modelId="{D9923323-1722-49D1-8E89-C831E2377A22}" type="presParOf" srcId="{564BBB6B-212F-4021-B5CF-C93922155390}" destId="{857308A1-63C4-4FE9-BEB7-B17AFCEC4E3D}" srcOrd="0" destOrd="0" presId="urn:microsoft.com/office/officeart/2005/8/layout/cycle4"/>
    <dgm:cxn modelId="{A9F77C54-18B0-4E90-80AF-9757A83319B4}" type="presParOf" srcId="{857308A1-63C4-4FE9-BEB7-B17AFCEC4E3D}" destId="{1EC6454D-F080-4A9E-B591-119A8B98410C}" srcOrd="0" destOrd="0" presId="urn:microsoft.com/office/officeart/2005/8/layout/cycle4"/>
    <dgm:cxn modelId="{38B2190E-8B4D-41E8-9AFB-A39F17CCD66A}" type="presParOf" srcId="{1EC6454D-F080-4A9E-B591-119A8B98410C}" destId="{FF7E5180-04D8-40C6-A6BA-1C7BA5ED94C2}" srcOrd="0" destOrd="0" presId="urn:microsoft.com/office/officeart/2005/8/layout/cycle4"/>
    <dgm:cxn modelId="{4E516A30-16CA-4E99-85EB-3229010C1AEE}" type="presParOf" srcId="{1EC6454D-F080-4A9E-B591-119A8B98410C}" destId="{B5F5A33E-15EC-459E-9EF2-B1FED03EA1E7}" srcOrd="1" destOrd="0" presId="urn:microsoft.com/office/officeart/2005/8/layout/cycle4"/>
    <dgm:cxn modelId="{DF2C1937-608D-44FC-BDD5-57AFD781590F}" type="presParOf" srcId="{857308A1-63C4-4FE9-BEB7-B17AFCEC4E3D}" destId="{E4C5F08B-CEAB-41D2-A6FB-7DBE6DAF3FB7}" srcOrd="1" destOrd="0" presId="urn:microsoft.com/office/officeart/2005/8/layout/cycle4"/>
    <dgm:cxn modelId="{57376302-D337-4250-A14D-7398438EE534}" type="presParOf" srcId="{E4C5F08B-CEAB-41D2-A6FB-7DBE6DAF3FB7}" destId="{0583113E-C8ED-4894-B6F5-7AD6D10E4A58}" srcOrd="0" destOrd="0" presId="urn:microsoft.com/office/officeart/2005/8/layout/cycle4"/>
    <dgm:cxn modelId="{E3732666-02C0-4317-9E05-DBBBEE46ED2D}" type="presParOf" srcId="{E4C5F08B-CEAB-41D2-A6FB-7DBE6DAF3FB7}" destId="{AF34C1FB-47DF-4355-BFC2-8F86AA319B9B}" srcOrd="1" destOrd="0" presId="urn:microsoft.com/office/officeart/2005/8/layout/cycle4"/>
    <dgm:cxn modelId="{76428207-47FD-4FC0-AD91-F39ECA260875}" type="presParOf" srcId="{857308A1-63C4-4FE9-BEB7-B17AFCEC4E3D}" destId="{04171DD2-F12E-441F-AC87-0E8E45DD7B5F}" srcOrd="2" destOrd="0" presId="urn:microsoft.com/office/officeart/2005/8/layout/cycle4"/>
    <dgm:cxn modelId="{2A1BB05A-3976-4B5B-B694-4C28449170D3}" type="presParOf" srcId="{04171DD2-F12E-441F-AC87-0E8E45DD7B5F}" destId="{A1BC7506-8EFC-4300-80BA-DAE91167C102}" srcOrd="0" destOrd="0" presId="urn:microsoft.com/office/officeart/2005/8/layout/cycle4"/>
    <dgm:cxn modelId="{89BF3E50-3D5F-4F66-BAF1-31D6E40CF427}" type="presParOf" srcId="{04171DD2-F12E-441F-AC87-0E8E45DD7B5F}" destId="{3BD121C4-36B2-44C2-8715-CEE22386B583}" srcOrd="1" destOrd="0" presId="urn:microsoft.com/office/officeart/2005/8/layout/cycle4"/>
    <dgm:cxn modelId="{4B5FC85E-1F39-41F1-92BD-55965A7D6F7C}" type="presParOf" srcId="{857308A1-63C4-4FE9-BEB7-B17AFCEC4E3D}" destId="{C091C6DD-325E-497E-B540-F5EFA6E66688}" srcOrd="3" destOrd="0" presId="urn:microsoft.com/office/officeart/2005/8/layout/cycle4"/>
    <dgm:cxn modelId="{9DA57110-C26F-4580-B790-8CF0AF795F9E}" type="presParOf" srcId="{C091C6DD-325E-497E-B540-F5EFA6E66688}" destId="{EEC25175-D1B3-4EDA-A38B-FA69BF0FC4C3}" srcOrd="0" destOrd="0" presId="urn:microsoft.com/office/officeart/2005/8/layout/cycle4"/>
    <dgm:cxn modelId="{CD4AB25D-7B0A-4561-B26A-629A9C4E1D10}" type="presParOf" srcId="{C091C6DD-325E-497E-B540-F5EFA6E66688}" destId="{A57C6276-42C0-4877-B18A-B88029B8B955}" srcOrd="1" destOrd="0" presId="urn:microsoft.com/office/officeart/2005/8/layout/cycle4"/>
    <dgm:cxn modelId="{2BB11889-1B90-43F0-9D5D-0123F3CC7B32}" type="presParOf" srcId="{857308A1-63C4-4FE9-BEB7-B17AFCEC4E3D}" destId="{C1DE0FDE-FB2A-4BD6-B7E1-5F9852713842}" srcOrd="4" destOrd="0" presId="urn:microsoft.com/office/officeart/2005/8/layout/cycle4"/>
    <dgm:cxn modelId="{853B69B0-9FDA-488B-8469-7A9EF857B21E}" type="presParOf" srcId="{564BBB6B-212F-4021-B5CF-C93922155390}" destId="{5246B8D2-82F1-4261-8426-57BC32D2A012}" srcOrd="1" destOrd="0" presId="urn:microsoft.com/office/officeart/2005/8/layout/cycle4"/>
    <dgm:cxn modelId="{D3576070-5417-4AFE-A8F9-4D2B08ED2147}" type="presParOf" srcId="{5246B8D2-82F1-4261-8426-57BC32D2A012}" destId="{6C69797C-EBF6-4261-B5DA-2B71ADE87C11}" srcOrd="0" destOrd="0" presId="urn:microsoft.com/office/officeart/2005/8/layout/cycle4"/>
    <dgm:cxn modelId="{429DA9C4-87E9-4D43-846E-7AFDC7859EB7}" type="presParOf" srcId="{5246B8D2-82F1-4261-8426-57BC32D2A012}" destId="{3DE76A47-E818-4A58-A7D7-F7FCA7F69624}" srcOrd="1" destOrd="0" presId="urn:microsoft.com/office/officeart/2005/8/layout/cycle4"/>
    <dgm:cxn modelId="{7415BB7D-171D-4E7D-8F57-7B94062FBD98}" type="presParOf" srcId="{5246B8D2-82F1-4261-8426-57BC32D2A012}" destId="{9A60C3FA-EEAE-4524-9CFB-A2463B43DCA9}" srcOrd="2" destOrd="0" presId="urn:microsoft.com/office/officeart/2005/8/layout/cycle4"/>
    <dgm:cxn modelId="{EA9AF921-B063-46CF-8F1C-31B950AAD31C}" type="presParOf" srcId="{5246B8D2-82F1-4261-8426-57BC32D2A012}" destId="{299BE89F-E03E-4052-9928-558DB1C9FA77}" srcOrd="3" destOrd="0" presId="urn:microsoft.com/office/officeart/2005/8/layout/cycle4"/>
    <dgm:cxn modelId="{8046586E-83B0-4672-BBB0-6A99DF2B5FFD}" type="presParOf" srcId="{5246B8D2-82F1-4261-8426-57BC32D2A012}" destId="{9F763B0C-4A41-49BF-AA7C-E0EAD9FBB0C6}" srcOrd="4" destOrd="0" presId="urn:microsoft.com/office/officeart/2005/8/layout/cycle4"/>
    <dgm:cxn modelId="{30B95039-7AB3-4FD0-82EF-48A10078EBBE}" type="presParOf" srcId="{564BBB6B-212F-4021-B5CF-C93922155390}" destId="{83168B01-E07A-4ED0-9672-3DADB67CB2BE}" srcOrd="2" destOrd="0" presId="urn:microsoft.com/office/officeart/2005/8/layout/cycle4"/>
    <dgm:cxn modelId="{DB4F4169-67EF-4850-B0D6-69A81F804C50}" type="presParOf" srcId="{564BBB6B-212F-4021-B5CF-C93922155390}" destId="{772EE31C-3928-4ADB-AF45-21E40443BBA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B875CE2-BBC1-432F-BA4D-6C0A807B2D0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A3A13C-2DD6-48AF-9B7C-D1A513EB0C33}">
      <dgm:prSet phldrT="[文本]"/>
      <dgm:spPr/>
      <dgm:t>
        <a:bodyPr/>
        <a:lstStyle/>
        <a:p>
          <a:r>
            <a:rPr lang="en-US" altLang="zh-CN" dirty="0" smtClean="0"/>
            <a:t>Map/Reduce</a:t>
          </a:r>
          <a:endParaRPr lang="zh-CN" altLang="en-US" dirty="0"/>
        </a:p>
      </dgm:t>
    </dgm:pt>
    <dgm:pt modelId="{B00C2219-B9B3-4CE8-9EFE-739318272297}" type="parTrans" cxnId="{84E89273-EB44-4FD9-8C4B-7B95BCBECBFD}">
      <dgm:prSet/>
      <dgm:spPr/>
      <dgm:t>
        <a:bodyPr/>
        <a:lstStyle/>
        <a:p>
          <a:endParaRPr lang="zh-CN" altLang="en-US"/>
        </a:p>
      </dgm:t>
    </dgm:pt>
    <dgm:pt modelId="{154F1F09-A299-42F9-B566-0B51A351329A}" type="sibTrans" cxnId="{84E89273-EB44-4FD9-8C4B-7B95BCBECBFD}">
      <dgm:prSet/>
      <dgm:spPr/>
      <dgm:t>
        <a:bodyPr/>
        <a:lstStyle/>
        <a:p>
          <a:endParaRPr lang="zh-CN" altLang="en-US"/>
        </a:p>
      </dgm:t>
    </dgm:pt>
    <dgm:pt modelId="{84AB1E31-D012-4788-A61D-52D4F7DF5A8C}">
      <dgm:prSet phldrT="[文本]"/>
      <dgm:spPr/>
      <dgm:t>
        <a:bodyPr/>
        <a:lstStyle/>
        <a:p>
          <a:r>
            <a:rPr lang="en-US" altLang="zh-CN" dirty="0" smtClean="0"/>
            <a:t>Functional Programming</a:t>
          </a:r>
          <a:endParaRPr lang="zh-CN" altLang="en-US" dirty="0"/>
        </a:p>
      </dgm:t>
    </dgm:pt>
    <dgm:pt modelId="{C3F6B9A7-E28B-41BA-AF3A-0BA924D7111F}" type="parTrans" cxnId="{86A42145-DA53-44D7-A38B-A424E847D363}">
      <dgm:prSet/>
      <dgm:spPr/>
      <dgm:t>
        <a:bodyPr/>
        <a:lstStyle/>
        <a:p>
          <a:endParaRPr lang="zh-CN" altLang="en-US"/>
        </a:p>
      </dgm:t>
    </dgm:pt>
    <dgm:pt modelId="{6B072A2A-F4BE-4B2C-8E5C-BC8138EE4A20}" type="sibTrans" cxnId="{86A42145-DA53-44D7-A38B-A424E847D363}">
      <dgm:prSet/>
      <dgm:spPr/>
      <dgm:t>
        <a:bodyPr/>
        <a:lstStyle/>
        <a:p>
          <a:endParaRPr lang="zh-CN" altLang="en-US"/>
        </a:p>
      </dgm:t>
    </dgm:pt>
    <dgm:pt modelId="{325C1ED7-E038-431D-B99D-2114B37E0338}">
      <dgm:prSet phldrT="[文本]"/>
      <dgm:spPr/>
      <dgm:t>
        <a:bodyPr/>
        <a:lstStyle/>
        <a:p>
          <a:r>
            <a:rPr lang="en-US" altLang="zh-CN" dirty="0" err="1" smtClean="0"/>
            <a:t>JavaVM</a:t>
          </a:r>
          <a:endParaRPr lang="zh-CN" altLang="en-US" dirty="0"/>
        </a:p>
      </dgm:t>
    </dgm:pt>
    <dgm:pt modelId="{09855971-6AEE-46E9-8199-758190794904}" type="parTrans" cxnId="{A4E69293-CF41-42D5-8607-EB7D410A1000}">
      <dgm:prSet/>
      <dgm:spPr/>
      <dgm:t>
        <a:bodyPr/>
        <a:lstStyle/>
        <a:p>
          <a:endParaRPr lang="zh-CN" altLang="en-US"/>
        </a:p>
      </dgm:t>
    </dgm:pt>
    <dgm:pt modelId="{F6F3B797-851A-4DE3-8E24-55E6409B4FC5}" type="sibTrans" cxnId="{A4E69293-CF41-42D5-8607-EB7D410A1000}">
      <dgm:prSet/>
      <dgm:spPr/>
      <dgm:t>
        <a:bodyPr/>
        <a:lstStyle/>
        <a:p>
          <a:endParaRPr lang="zh-CN" altLang="en-US"/>
        </a:p>
      </dgm:t>
    </dgm:pt>
    <dgm:pt modelId="{6E7362B4-A54F-4C8D-9391-F315BC80FDA2}">
      <dgm:prSet phldrT="[文本]"/>
      <dgm:spPr/>
      <dgm:t>
        <a:bodyPr/>
        <a:lstStyle/>
        <a:p>
          <a:r>
            <a:rPr lang="en-US" altLang="zh-CN" dirty="0" smtClean="0"/>
            <a:t>Python</a:t>
          </a:r>
          <a:endParaRPr lang="zh-CN" altLang="en-US" dirty="0"/>
        </a:p>
      </dgm:t>
    </dgm:pt>
    <dgm:pt modelId="{E4C95277-8141-4CD9-89C7-3C4BDD37AF8E}" type="parTrans" cxnId="{C245CF9E-5B6B-4380-B814-2F61B44F2C6F}">
      <dgm:prSet/>
      <dgm:spPr/>
      <dgm:t>
        <a:bodyPr/>
        <a:lstStyle/>
        <a:p>
          <a:endParaRPr lang="zh-CN" altLang="en-US"/>
        </a:p>
      </dgm:t>
    </dgm:pt>
    <dgm:pt modelId="{56CD45D4-8D68-42EE-850A-9CD8A02B2AA2}" type="sibTrans" cxnId="{C245CF9E-5B6B-4380-B814-2F61B44F2C6F}">
      <dgm:prSet/>
      <dgm:spPr/>
      <dgm:t>
        <a:bodyPr/>
        <a:lstStyle/>
        <a:p>
          <a:endParaRPr lang="zh-CN" altLang="en-US"/>
        </a:p>
      </dgm:t>
    </dgm:pt>
    <dgm:pt modelId="{3543003E-B17D-42BB-A319-64852FC71048}">
      <dgm:prSet phldrT="[文本]"/>
      <dgm:spPr/>
      <dgm:t>
        <a:bodyPr/>
        <a:lstStyle/>
        <a:p>
          <a:r>
            <a:rPr lang="en-US" altLang="zh-CN" dirty="0" smtClean="0"/>
            <a:t>Java</a:t>
          </a:r>
          <a:endParaRPr lang="zh-CN" altLang="en-US" dirty="0"/>
        </a:p>
      </dgm:t>
    </dgm:pt>
    <dgm:pt modelId="{FEE8275F-CE4C-4539-971F-159AE5D2510E}" type="parTrans" cxnId="{98C419C4-BD2B-44F4-B702-8E06E9A0F619}">
      <dgm:prSet/>
      <dgm:spPr/>
      <dgm:t>
        <a:bodyPr/>
        <a:lstStyle/>
        <a:p>
          <a:endParaRPr lang="zh-CN" altLang="en-US"/>
        </a:p>
      </dgm:t>
    </dgm:pt>
    <dgm:pt modelId="{4670396E-9E59-4791-9674-361A4D216558}" type="sibTrans" cxnId="{98C419C4-BD2B-44F4-B702-8E06E9A0F619}">
      <dgm:prSet/>
      <dgm:spPr/>
      <dgm:t>
        <a:bodyPr/>
        <a:lstStyle/>
        <a:p>
          <a:endParaRPr lang="zh-CN" altLang="en-US"/>
        </a:p>
      </dgm:t>
    </dgm:pt>
    <dgm:pt modelId="{6910EAD5-363B-4E43-8E15-938B2C37AF18}">
      <dgm:prSet phldrT="[文本]"/>
      <dgm:spPr/>
      <dgm:t>
        <a:bodyPr/>
        <a:lstStyle/>
        <a:p>
          <a:r>
            <a:rPr lang="en-US" altLang="zh-CN" dirty="0" err="1" smtClean="0"/>
            <a:t>Scala</a:t>
          </a:r>
          <a:endParaRPr lang="zh-CN" altLang="en-US" dirty="0"/>
        </a:p>
      </dgm:t>
    </dgm:pt>
    <dgm:pt modelId="{BF40C4A6-9B55-411B-98DC-5C99FCB54600}" type="parTrans" cxnId="{712EB85E-15D1-4283-BF75-75065511AD71}">
      <dgm:prSet/>
      <dgm:spPr/>
      <dgm:t>
        <a:bodyPr/>
        <a:lstStyle/>
        <a:p>
          <a:endParaRPr lang="zh-CN" altLang="en-US"/>
        </a:p>
      </dgm:t>
    </dgm:pt>
    <dgm:pt modelId="{0B347D75-63D4-422E-AE9D-A781DC871AD5}" type="sibTrans" cxnId="{712EB85E-15D1-4283-BF75-75065511AD71}">
      <dgm:prSet/>
      <dgm:spPr/>
      <dgm:t>
        <a:bodyPr/>
        <a:lstStyle/>
        <a:p>
          <a:endParaRPr lang="zh-CN" altLang="en-US"/>
        </a:p>
      </dgm:t>
    </dgm:pt>
    <dgm:pt modelId="{CAFC9170-0406-4B63-BBB0-042F1347740A}">
      <dgm:prSet phldrT="[文本]"/>
      <dgm:spPr/>
      <dgm:t>
        <a:bodyPr/>
        <a:lstStyle/>
        <a:p>
          <a:r>
            <a:rPr lang="en-US" altLang="zh-CN" dirty="0" smtClean="0"/>
            <a:t>LISP</a:t>
          </a:r>
          <a:endParaRPr lang="zh-CN" altLang="en-US" dirty="0"/>
        </a:p>
      </dgm:t>
    </dgm:pt>
    <dgm:pt modelId="{06FD966C-59CB-472B-B078-4AD0AAE14EBB}" type="parTrans" cxnId="{CD9BC7EF-96B1-422E-8A01-2A11A804D5D4}">
      <dgm:prSet/>
      <dgm:spPr/>
      <dgm:t>
        <a:bodyPr/>
        <a:lstStyle/>
        <a:p>
          <a:endParaRPr lang="zh-CN" altLang="en-US"/>
        </a:p>
      </dgm:t>
    </dgm:pt>
    <dgm:pt modelId="{5AD80E90-90B3-45F6-A8BB-0657C186B9E7}" type="sibTrans" cxnId="{CD9BC7EF-96B1-422E-8A01-2A11A804D5D4}">
      <dgm:prSet/>
      <dgm:spPr/>
      <dgm:t>
        <a:bodyPr/>
        <a:lstStyle/>
        <a:p>
          <a:endParaRPr lang="zh-CN" altLang="en-US"/>
        </a:p>
      </dgm:t>
    </dgm:pt>
    <dgm:pt modelId="{E8C3CDDE-5CB9-401D-9BF9-BB622A4EF42B}">
      <dgm:prSet phldrT="[文本]"/>
      <dgm:spPr/>
      <dgm:t>
        <a:bodyPr/>
        <a:lstStyle/>
        <a:p>
          <a:r>
            <a:rPr lang="en-US" altLang="zh-CN" dirty="0" err="1" smtClean="0"/>
            <a:t>Clojure</a:t>
          </a:r>
          <a:endParaRPr lang="zh-CN" altLang="en-US" dirty="0"/>
        </a:p>
      </dgm:t>
    </dgm:pt>
    <dgm:pt modelId="{3A144DAF-1B80-44DB-A0DD-FE089FDCBD85}" type="parTrans" cxnId="{6F96DEFD-1EF2-4737-9317-7682328F368F}">
      <dgm:prSet/>
      <dgm:spPr/>
      <dgm:t>
        <a:bodyPr/>
        <a:lstStyle/>
        <a:p>
          <a:endParaRPr lang="zh-CN" altLang="en-US"/>
        </a:p>
      </dgm:t>
    </dgm:pt>
    <dgm:pt modelId="{4F225342-DB71-4EC2-A5E8-BADE367BAD26}" type="sibTrans" cxnId="{6F96DEFD-1EF2-4737-9317-7682328F368F}">
      <dgm:prSet/>
      <dgm:spPr/>
      <dgm:t>
        <a:bodyPr/>
        <a:lstStyle/>
        <a:p>
          <a:endParaRPr lang="zh-CN" altLang="en-US"/>
        </a:p>
      </dgm:t>
    </dgm:pt>
    <dgm:pt modelId="{A563CA19-9EF0-4462-B0EC-15F3D1CFE541}">
      <dgm:prSet phldrT="[文本]"/>
      <dgm:spPr/>
      <dgm:t>
        <a:bodyPr/>
        <a:lstStyle/>
        <a:p>
          <a:r>
            <a:rPr lang="en-US" altLang="zh-CN" dirty="0" smtClean="0"/>
            <a:t>Key-Value</a:t>
          </a:r>
          <a:endParaRPr lang="zh-CN" altLang="en-US" dirty="0"/>
        </a:p>
      </dgm:t>
    </dgm:pt>
    <dgm:pt modelId="{0BB2BBD2-1E59-40F0-A5BF-399796902BFA}" type="parTrans" cxnId="{B7B5EBF7-F004-44F4-A241-6826424A374B}">
      <dgm:prSet/>
      <dgm:spPr/>
      <dgm:t>
        <a:bodyPr/>
        <a:lstStyle/>
        <a:p>
          <a:endParaRPr lang="zh-CN" altLang="en-US"/>
        </a:p>
      </dgm:t>
    </dgm:pt>
    <dgm:pt modelId="{206B2D00-2F0C-4285-AF43-FBF3CF7C94C2}" type="sibTrans" cxnId="{B7B5EBF7-F004-44F4-A241-6826424A374B}">
      <dgm:prSet/>
      <dgm:spPr/>
      <dgm:t>
        <a:bodyPr/>
        <a:lstStyle/>
        <a:p>
          <a:endParaRPr lang="zh-CN" altLang="en-US"/>
        </a:p>
      </dgm:t>
    </dgm:pt>
    <dgm:pt modelId="{6E0B1DBC-12D7-4CF1-9ACF-073EA64D7999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结构化数据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92D6C7F-60A6-4F60-946F-268BA25D7CD7}" type="parTrans" cxnId="{EE6C9DD0-F5D8-42AB-A138-938C3897C779}">
      <dgm:prSet/>
      <dgm:spPr/>
      <dgm:t>
        <a:bodyPr/>
        <a:lstStyle/>
        <a:p>
          <a:endParaRPr lang="zh-CN" altLang="en-US"/>
        </a:p>
      </dgm:t>
    </dgm:pt>
    <dgm:pt modelId="{04FAD111-515F-4928-91BB-050B869BE9FF}" type="sibTrans" cxnId="{EE6C9DD0-F5D8-42AB-A138-938C3897C779}">
      <dgm:prSet/>
      <dgm:spPr/>
      <dgm:t>
        <a:bodyPr/>
        <a:lstStyle/>
        <a:p>
          <a:endParaRPr lang="zh-CN" altLang="en-US"/>
        </a:p>
      </dgm:t>
    </dgm:pt>
    <dgm:pt modelId="{C9C5F207-B328-437F-A4DD-53E2627676D1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非结构化数据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5046B57-BFD3-46C3-A93C-906B9887CB49}" type="parTrans" cxnId="{1AC31D4F-F0E6-49A3-8854-B595E9F15AC4}">
      <dgm:prSet/>
      <dgm:spPr/>
      <dgm:t>
        <a:bodyPr/>
        <a:lstStyle/>
        <a:p>
          <a:endParaRPr lang="zh-CN" altLang="en-US"/>
        </a:p>
      </dgm:t>
    </dgm:pt>
    <dgm:pt modelId="{B4C21265-BB6D-46C6-BF3F-0D6D963053EE}" type="sibTrans" cxnId="{1AC31D4F-F0E6-49A3-8854-B595E9F15AC4}">
      <dgm:prSet/>
      <dgm:spPr/>
      <dgm:t>
        <a:bodyPr/>
        <a:lstStyle/>
        <a:p>
          <a:endParaRPr lang="zh-CN" altLang="en-US"/>
        </a:p>
      </dgm:t>
    </dgm:pt>
    <dgm:pt modelId="{98BABD07-C64C-439A-BB0D-8563E7C9C039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稀疏数据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FC332B3E-EF08-4B69-A2CE-2A979B2E71AD}" type="parTrans" cxnId="{F06538BD-1751-4D4C-808B-C1B2A467932C}">
      <dgm:prSet/>
      <dgm:spPr/>
      <dgm:t>
        <a:bodyPr/>
        <a:lstStyle/>
        <a:p>
          <a:endParaRPr lang="zh-CN" altLang="en-US"/>
        </a:p>
      </dgm:t>
    </dgm:pt>
    <dgm:pt modelId="{EF4783E7-3C72-4ED7-ABCE-3DE6574B5EBD}" type="sibTrans" cxnId="{F06538BD-1751-4D4C-808B-C1B2A467932C}">
      <dgm:prSet/>
      <dgm:spPr/>
      <dgm:t>
        <a:bodyPr/>
        <a:lstStyle/>
        <a:p>
          <a:endParaRPr lang="zh-CN" altLang="en-US"/>
        </a:p>
      </dgm:t>
    </dgm:pt>
    <dgm:pt modelId="{1DA848CC-F4C0-43BC-B67D-C613E02ED14C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Codec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D49CD0B8-A589-46EF-A6E0-21B42E2152EC}" type="parTrans" cxnId="{78AA76AA-1844-4A2C-912D-F0CEEBBDC3BA}">
      <dgm:prSet/>
      <dgm:spPr/>
      <dgm:t>
        <a:bodyPr/>
        <a:lstStyle/>
        <a:p>
          <a:endParaRPr lang="zh-CN" altLang="en-US"/>
        </a:p>
      </dgm:t>
    </dgm:pt>
    <dgm:pt modelId="{E722D9ED-FBB6-4851-B947-8EEF10FF679C}" type="sibTrans" cxnId="{78AA76AA-1844-4A2C-912D-F0CEEBBDC3BA}">
      <dgm:prSet/>
      <dgm:spPr/>
      <dgm:t>
        <a:bodyPr/>
        <a:lstStyle/>
        <a:p>
          <a:endParaRPr lang="zh-CN" altLang="en-US"/>
        </a:p>
      </dgm:t>
    </dgm:pt>
    <dgm:pt modelId="{2F1AE88A-2E0E-48D3-AE40-5F320EC4986B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熵编码字典树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D90AF5BC-ABE0-4EF0-89AB-23C5D4466770}" type="parTrans" cxnId="{18E9B51E-6125-46C1-AFCF-EFDF4CB1D9F6}">
      <dgm:prSet/>
      <dgm:spPr/>
      <dgm:t>
        <a:bodyPr/>
        <a:lstStyle/>
        <a:p>
          <a:endParaRPr lang="zh-CN" altLang="en-US"/>
        </a:p>
      </dgm:t>
    </dgm:pt>
    <dgm:pt modelId="{B9275A47-B5A8-4A3B-B2CC-2C519F355F84}" type="sibTrans" cxnId="{18E9B51E-6125-46C1-AFCF-EFDF4CB1D9F6}">
      <dgm:prSet/>
      <dgm:spPr/>
      <dgm:t>
        <a:bodyPr/>
        <a:lstStyle/>
        <a:p>
          <a:endParaRPr lang="zh-CN" altLang="en-US"/>
        </a:p>
      </dgm:t>
    </dgm:pt>
    <dgm:pt modelId="{6B25E82A-D2C8-4A94-98C9-6871CB8AFA5D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LZ(1977)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D433EBA-E2BF-45CA-AA37-FB1D496D6E4F}" type="parTrans" cxnId="{597A3A8D-D373-418D-90BF-AE2595461D03}">
      <dgm:prSet/>
      <dgm:spPr/>
      <dgm:t>
        <a:bodyPr/>
        <a:lstStyle/>
        <a:p>
          <a:endParaRPr lang="zh-CN" altLang="en-US"/>
        </a:p>
      </dgm:t>
    </dgm:pt>
    <dgm:pt modelId="{9DAB26BE-BB33-4E4E-8C40-A901A7FCE562}" type="sibTrans" cxnId="{597A3A8D-D373-418D-90BF-AE2595461D03}">
      <dgm:prSet/>
      <dgm:spPr/>
      <dgm:t>
        <a:bodyPr/>
        <a:lstStyle/>
        <a:p>
          <a:endParaRPr lang="zh-CN" altLang="en-US"/>
        </a:p>
      </dgm:t>
    </dgm:pt>
    <dgm:pt modelId="{E7452931-331D-4D12-9384-46118473F515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简单嵌套结构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DAA90F46-271F-4597-8CF8-D4DE52E3AB8D}" type="parTrans" cxnId="{B1C74915-6D68-435B-B9CD-590E9023CCE5}">
      <dgm:prSet/>
      <dgm:spPr/>
      <dgm:t>
        <a:bodyPr/>
        <a:lstStyle/>
        <a:p>
          <a:endParaRPr lang="zh-CN" altLang="en-US"/>
        </a:p>
      </dgm:t>
    </dgm:pt>
    <dgm:pt modelId="{915D92F4-DFF7-44BE-B79E-23E61B2DE626}" type="sibTrans" cxnId="{B1C74915-6D68-435B-B9CD-590E9023CCE5}">
      <dgm:prSet/>
      <dgm:spPr/>
      <dgm:t>
        <a:bodyPr/>
        <a:lstStyle/>
        <a:p>
          <a:endParaRPr lang="zh-CN" altLang="en-US"/>
        </a:p>
      </dgm:t>
    </dgm:pt>
    <dgm:pt modelId="{A9E1C1F9-0A35-49E9-A80F-B78080CF7D88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JSON/XML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BF70A79-29CE-4A88-92DF-E85C3C54A4FC}" type="parTrans" cxnId="{3BEC50A8-891B-4341-A47C-A57B263798B2}">
      <dgm:prSet/>
      <dgm:spPr/>
      <dgm:t>
        <a:bodyPr/>
        <a:lstStyle/>
        <a:p>
          <a:endParaRPr lang="zh-CN" altLang="en-US"/>
        </a:p>
      </dgm:t>
    </dgm:pt>
    <dgm:pt modelId="{3F120355-ACB4-4C9E-B54B-0E1D3F4167D8}" type="sibTrans" cxnId="{3BEC50A8-891B-4341-A47C-A57B263798B2}">
      <dgm:prSet/>
      <dgm:spPr/>
      <dgm:t>
        <a:bodyPr/>
        <a:lstStyle/>
        <a:p>
          <a:endParaRPr lang="zh-CN" altLang="en-US"/>
        </a:p>
      </dgm:t>
    </dgm:pt>
    <dgm:pt modelId="{3855ECA9-0E96-4E10-80A2-3C4A46D1F2FA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JPEG/MPEG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390FC8E-269A-41A2-91F4-695CF6F16379}" type="parTrans" cxnId="{7F3B6E0B-2373-413C-8F75-B8B12DB23667}">
      <dgm:prSet/>
      <dgm:spPr/>
      <dgm:t>
        <a:bodyPr/>
        <a:lstStyle/>
        <a:p>
          <a:endParaRPr lang="zh-CN" altLang="en-US"/>
        </a:p>
      </dgm:t>
    </dgm:pt>
    <dgm:pt modelId="{EBE04285-CB2F-470E-92A6-116A41434A61}" type="sibTrans" cxnId="{7F3B6E0B-2373-413C-8F75-B8B12DB23667}">
      <dgm:prSet/>
      <dgm:spPr/>
      <dgm:t>
        <a:bodyPr/>
        <a:lstStyle/>
        <a:p>
          <a:endParaRPr lang="zh-CN" altLang="en-US"/>
        </a:p>
      </dgm:t>
    </dgm:pt>
    <dgm:pt modelId="{EF63FC03-2D4B-4D91-9B91-CF07EF093F72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DFT/CAVLC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5DC1E674-19B3-4A67-95AF-DBE8221C3472}" type="parTrans" cxnId="{0DDFB3F7-14A2-41DA-B659-B2AE64B77954}">
      <dgm:prSet/>
      <dgm:spPr/>
      <dgm:t>
        <a:bodyPr/>
        <a:lstStyle/>
        <a:p>
          <a:endParaRPr lang="zh-CN" altLang="en-US"/>
        </a:p>
      </dgm:t>
    </dgm:pt>
    <dgm:pt modelId="{3196D0C2-56DA-4993-B601-BD6BF3F816AC}" type="sibTrans" cxnId="{0DDFB3F7-14A2-41DA-B659-B2AE64B77954}">
      <dgm:prSet/>
      <dgm:spPr/>
      <dgm:t>
        <a:bodyPr/>
        <a:lstStyle/>
        <a:p>
          <a:endParaRPr lang="zh-CN" altLang="en-US"/>
        </a:p>
      </dgm:t>
    </dgm:pt>
    <dgm:pt modelId="{696ACB65-40D0-42E7-A4DD-752A65BB5036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LZO(2008)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B13EB84F-8464-488F-B06B-F00E75A4D3D6}" type="parTrans" cxnId="{C4F079C8-D3AF-4904-AD11-A2901F55C5FB}">
      <dgm:prSet/>
      <dgm:spPr/>
      <dgm:t>
        <a:bodyPr/>
        <a:lstStyle/>
        <a:p>
          <a:endParaRPr lang="zh-CN" altLang="en-US"/>
        </a:p>
      </dgm:t>
    </dgm:pt>
    <dgm:pt modelId="{9C2A20BE-D84C-4BF4-8343-5844E59D8223}" type="sibTrans" cxnId="{C4F079C8-D3AF-4904-AD11-A2901F55C5FB}">
      <dgm:prSet/>
      <dgm:spPr/>
      <dgm:t>
        <a:bodyPr/>
        <a:lstStyle/>
        <a:p>
          <a:endParaRPr lang="zh-CN" altLang="en-US"/>
        </a:p>
      </dgm:t>
    </dgm:pt>
    <dgm:pt modelId="{205BE553-3E81-48FB-B829-E342F9A6B45C}">
      <dgm:prSet phldrT="[文本]"/>
      <dgm:spPr/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Serde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0B99C8E5-D406-4DBD-A253-43AE27121AFD}" type="parTrans" cxnId="{75FC0604-FD17-4714-9F62-E0D23595F5C7}">
      <dgm:prSet/>
      <dgm:spPr/>
      <dgm:t>
        <a:bodyPr/>
        <a:lstStyle/>
        <a:p>
          <a:endParaRPr lang="zh-CN" altLang="en-US"/>
        </a:p>
      </dgm:t>
    </dgm:pt>
    <dgm:pt modelId="{4CA77599-F3AF-4D55-9AB5-F44A2B8F053D}" type="sibTrans" cxnId="{75FC0604-FD17-4714-9F62-E0D23595F5C7}">
      <dgm:prSet/>
      <dgm:spPr/>
      <dgm:t>
        <a:bodyPr/>
        <a:lstStyle/>
        <a:p>
          <a:endParaRPr lang="zh-CN" altLang="en-US"/>
        </a:p>
      </dgm:t>
    </dgm:pt>
    <dgm:pt modelId="{53E666E0-99E9-4C7D-9368-43A0A8C6E6D1}" type="pres">
      <dgm:prSet presAssocID="{8B875CE2-BBC1-432F-BA4D-6C0A807B2D0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A88AE30-5C57-4022-857F-F1CF5832636E}" type="pres">
      <dgm:prSet presAssocID="{55A3A13C-2DD6-48AF-9B7C-D1A513EB0C33}" presName="hierRoot1" presStyleCnt="0">
        <dgm:presLayoutVars>
          <dgm:hierBranch val="init"/>
        </dgm:presLayoutVars>
      </dgm:prSet>
      <dgm:spPr/>
    </dgm:pt>
    <dgm:pt modelId="{0A346FBB-4916-495E-BEE2-F9E991D95BBB}" type="pres">
      <dgm:prSet presAssocID="{55A3A13C-2DD6-48AF-9B7C-D1A513EB0C33}" presName="rootComposite1" presStyleCnt="0"/>
      <dgm:spPr/>
    </dgm:pt>
    <dgm:pt modelId="{AACE9391-4D7F-4B05-B1A0-6551E154ED24}" type="pres">
      <dgm:prSet presAssocID="{55A3A13C-2DD6-48AF-9B7C-D1A513EB0C33}" presName="rootText1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68B5B0-F544-43CD-AF34-C124F95EF238}" type="pres">
      <dgm:prSet presAssocID="{55A3A13C-2DD6-48AF-9B7C-D1A513EB0C3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E90F651-1F8A-4337-AF79-EDA187870DCA}" type="pres">
      <dgm:prSet presAssocID="{55A3A13C-2DD6-48AF-9B7C-D1A513EB0C33}" presName="hierChild2" presStyleCnt="0"/>
      <dgm:spPr/>
    </dgm:pt>
    <dgm:pt modelId="{021FF26E-0F7B-42EA-A10C-2D3B4F824615}" type="pres">
      <dgm:prSet presAssocID="{C3F6B9A7-E28B-41BA-AF3A-0BA924D7111F}" presName="Name64" presStyleLbl="parChTrans1D2" presStyleIdx="0" presStyleCnt="5"/>
      <dgm:spPr/>
      <dgm:t>
        <a:bodyPr/>
        <a:lstStyle/>
        <a:p>
          <a:endParaRPr lang="zh-CN" altLang="en-US"/>
        </a:p>
      </dgm:t>
    </dgm:pt>
    <dgm:pt modelId="{06703883-AABE-48C9-A56E-2605F15BC35C}" type="pres">
      <dgm:prSet presAssocID="{84AB1E31-D012-4788-A61D-52D4F7DF5A8C}" presName="hierRoot2" presStyleCnt="0">
        <dgm:presLayoutVars>
          <dgm:hierBranch val="init"/>
        </dgm:presLayoutVars>
      </dgm:prSet>
      <dgm:spPr/>
    </dgm:pt>
    <dgm:pt modelId="{09193718-C30C-4AC3-9628-D3EB84AA8F98}" type="pres">
      <dgm:prSet presAssocID="{84AB1E31-D012-4788-A61D-52D4F7DF5A8C}" presName="rootComposite" presStyleCnt="0"/>
      <dgm:spPr/>
    </dgm:pt>
    <dgm:pt modelId="{1286F913-E3A4-4843-89E9-B255C1DD9773}" type="pres">
      <dgm:prSet presAssocID="{84AB1E31-D012-4788-A61D-52D4F7DF5A8C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F74668-28C4-407B-A45C-8F73B0B4FEBE}" type="pres">
      <dgm:prSet presAssocID="{84AB1E31-D012-4788-A61D-52D4F7DF5A8C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7F3D1336-2A1B-4B32-AFA9-1B14C9600585}" type="pres">
      <dgm:prSet presAssocID="{84AB1E31-D012-4788-A61D-52D4F7DF5A8C}" presName="hierChild4" presStyleCnt="0"/>
      <dgm:spPr/>
    </dgm:pt>
    <dgm:pt modelId="{19260D1A-5BC1-455E-9ADF-BEDD312C815A}" type="pres">
      <dgm:prSet presAssocID="{06FD966C-59CB-472B-B078-4AD0AAE14EBB}" presName="Name64" presStyleLbl="parChTrans1D3" presStyleIdx="0" presStyleCnt="6"/>
      <dgm:spPr/>
      <dgm:t>
        <a:bodyPr/>
        <a:lstStyle/>
        <a:p>
          <a:endParaRPr lang="zh-CN" altLang="en-US"/>
        </a:p>
      </dgm:t>
    </dgm:pt>
    <dgm:pt modelId="{D3F0481A-D8DF-49F0-8550-CF5FE5BD9E32}" type="pres">
      <dgm:prSet presAssocID="{CAFC9170-0406-4B63-BBB0-042F1347740A}" presName="hierRoot2" presStyleCnt="0">
        <dgm:presLayoutVars>
          <dgm:hierBranch val="init"/>
        </dgm:presLayoutVars>
      </dgm:prSet>
      <dgm:spPr/>
    </dgm:pt>
    <dgm:pt modelId="{F31C3C0A-074B-48B6-BA88-F2A5CA43DEED}" type="pres">
      <dgm:prSet presAssocID="{CAFC9170-0406-4B63-BBB0-042F1347740A}" presName="rootComposite" presStyleCnt="0"/>
      <dgm:spPr/>
    </dgm:pt>
    <dgm:pt modelId="{49CF0ADE-6BD4-4628-A8CD-56BD818F9D58}" type="pres">
      <dgm:prSet presAssocID="{CAFC9170-0406-4B63-BBB0-042F1347740A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8EBC78-7D7A-40EA-8295-416438489F65}" type="pres">
      <dgm:prSet presAssocID="{CAFC9170-0406-4B63-BBB0-042F1347740A}" presName="rootConnector" presStyleLbl="node3" presStyleIdx="0" presStyleCnt="6"/>
      <dgm:spPr/>
      <dgm:t>
        <a:bodyPr/>
        <a:lstStyle/>
        <a:p>
          <a:endParaRPr lang="zh-CN" altLang="en-US"/>
        </a:p>
      </dgm:t>
    </dgm:pt>
    <dgm:pt modelId="{A1BC92A0-0B79-49C3-A87B-C93099F5C040}" type="pres">
      <dgm:prSet presAssocID="{CAFC9170-0406-4B63-BBB0-042F1347740A}" presName="hierChild4" presStyleCnt="0"/>
      <dgm:spPr/>
    </dgm:pt>
    <dgm:pt modelId="{FB157603-210B-4E5C-B50D-356B27FBF3BD}" type="pres">
      <dgm:prSet presAssocID="{3A144DAF-1B80-44DB-A0DD-FE089FDCBD85}" presName="Name64" presStyleLbl="parChTrans1D4" presStyleIdx="0" presStyleCnt="7"/>
      <dgm:spPr/>
      <dgm:t>
        <a:bodyPr/>
        <a:lstStyle/>
        <a:p>
          <a:endParaRPr lang="zh-CN" altLang="en-US"/>
        </a:p>
      </dgm:t>
    </dgm:pt>
    <dgm:pt modelId="{C9C79BA6-E70F-453B-8593-8987319A0491}" type="pres">
      <dgm:prSet presAssocID="{E8C3CDDE-5CB9-401D-9BF9-BB622A4EF42B}" presName="hierRoot2" presStyleCnt="0">
        <dgm:presLayoutVars>
          <dgm:hierBranch val="init"/>
        </dgm:presLayoutVars>
      </dgm:prSet>
      <dgm:spPr/>
    </dgm:pt>
    <dgm:pt modelId="{DF1E928F-00D2-460D-8E37-AFAB860D0A94}" type="pres">
      <dgm:prSet presAssocID="{E8C3CDDE-5CB9-401D-9BF9-BB622A4EF42B}" presName="rootComposite" presStyleCnt="0"/>
      <dgm:spPr/>
    </dgm:pt>
    <dgm:pt modelId="{0DA2095C-FF68-45BE-8BCC-B739ECFAFAD2}" type="pres">
      <dgm:prSet presAssocID="{E8C3CDDE-5CB9-401D-9BF9-BB622A4EF42B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EBCADB-F242-49B6-A7C2-27F425329B7F}" type="pres">
      <dgm:prSet presAssocID="{E8C3CDDE-5CB9-401D-9BF9-BB622A4EF42B}" presName="rootConnector" presStyleLbl="node4" presStyleIdx="0" presStyleCnt="7"/>
      <dgm:spPr/>
      <dgm:t>
        <a:bodyPr/>
        <a:lstStyle/>
        <a:p>
          <a:endParaRPr lang="zh-CN" altLang="en-US"/>
        </a:p>
      </dgm:t>
    </dgm:pt>
    <dgm:pt modelId="{751DC9F9-6D34-4B27-B097-1128877A95F4}" type="pres">
      <dgm:prSet presAssocID="{E8C3CDDE-5CB9-401D-9BF9-BB622A4EF42B}" presName="hierChild4" presStyleCnt="0"/>
      <dgm:spPr/>
    </dgm:pt>
    <dgm:pt modelId="{6E9FF18A-2600-44DF-A52F-68622AC8F3B7}" type="pres">
      <dgm:prSet presAssocID="{E8C3CDDE-5CB9-401D-9BF9-BB622A4EF42B}" presName="hierChild5" presStyleCnt="0"/>
      <dgm:spPr/>
    </dgm:pt>
    <dgm:pt modelId="{62C9039E-D7B2-40D9-91DC-1ABA7509D5BB}" type="pres">
      <dgm:prSet presAssocID="{CAFC9170-0406-4B63-BBB0-042F1347740A}" presName="hierChild5" presStyleCnt="0"/>
      <dgm:spPr/>
    </dgm:pt>
    <dgm:pt modelId="{0A072A3E-FD17-4933-919E-E423E1066F08}" type="pres">
      <dgm:prSet presAssocID="{09855971-6AEE-46E9-8199-758190794904}" presName="Name64" presStyleLbl="parChTrans1D3" presStyleIdx="1" presStyleCnt="6"/>
      <dgm:spPr/>
      <dgm:t>
        <a:bodyPr/>
        <a:lstStyle/>
        <a:p>
          <a:endParaRPr lang="zh-CN" altLang="en-US"/>
        </a:p>
      </dgm:t>
    </dgm:pt>
    <dgm:pt modelId="{211A86D7-0D48-4CBD-B340-B478514A19E7}" type="pres">
      <dgm:prSet presAssocID="{325C1ED7-E038-431D-B99D-2114B37E0338}" presName="hierRoot2" presStyleCnt="0">
        <dgm:presLayoutVars>
          <dgm:hierBranch val="init"/>
        </dgm:presLayoutVars>
      </dgm:prSet>
      <dgm:spPr/>
    </dgm:pt>
    <dgm:pt modelId="{D6F907A5-2394-4217-AB34-5F96F7F39255}" type="pres">
      <dgm:prSet presAssocID="{325C1ED7-E038-431D-B99D-2114B37E0338}" presName="rootComposite" presStyleCnt="0"/>
      <dgm:spPr/>
    </dgm:pt>
    <dgm:pt modelId="{6141EFCD-4AE4-493B-BC87-A8B7DD0AC45F}" type="pres">
      <dgm:prSet presAssocID="{325C1ED7-E038-431D-B99D-2114B37E0338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CE258B-CA5B-4F59-8722-B86D8137B7AE}" type="pres">
      <dgm:prSet presAssocID="{325C1ED7-E038-431D-B99D-2114B37E0338}" presName="rootConnector" presStyleLbl="node3" presStyleIdx="1" presStyleCnt="6"/>
      <dgm:spPr/>
      <dgm:t>
        <a:bodyPr/>
        <a:lstStyle/>
        <a:p>
          <a:endParaRPr lang="zh-CN" altLang="en-US"/>
        </a:p>
      </dgm:t>
    </dgm:pt>
    <dgm:pt modelId="{8C6349C1-37AD-4F49-A815-2C8B964A9FDB}" type="pres">
      <dgm:prSet presAssocID="{325C1ED7-E038-431D-B99D-2114B37E0338}" presName="hierChild4" presStyleCnt="0"/>
      <dgm:spPr/>
    </dgm:pt>
    <dgm:pt modelId="{C5C5E138-D7D7-4AF6-8533-FCE47BB1459C}" type="pres">
      <dgm:prSet presAssocID="{FEE8275F-CE4C-4539-971F-159AE5D2510E}" presName="Name64" presStyleLbl="parChTrans1D4" presStyleIdx="1" presStyleCnt="7"/>
      <dgm:spPr/>
      <dgm:t>
        <a:bodyPr/>
        <a:lstStyle/>
        <a:p>
          <a:endParaRPr lang="zh-CN" altLang="en-US"/>
        </a:p>
      </dgm:t>
    </dgm:pt>
    <dgm:pt modelId="{53BD5BDE-9024-456C-BDB4-ECAC946A82AD}" type="pres">
      <dgm:prSet presAssocID="{3543003E-B17D-42BB-A319-64852FC71048}" presName="hierRoot2" presStyleCnt="0">
        <dgm:presLayoutVars>
          <dgm:hierBranch val="init"/>
        </dgm:presLayoutVars>
      </dgm:prSet>
      <dgm:spPr/>
    </dgm:pt>
    <dgm:pt modelId="{17D8D9A7-8F07-44BD-BD25-D048A424AD09}" type="pres">
      <dgm:prSet presAssocID="{3543003E-B17D-42BB-A319-64852FC71048}" presName="rootComposite" presStyleCnt="0"/>
      <dgm:spPr/>
    </dgm:pt>
    <dgm:pt modelId="{72A6196F-9F6A-4C68-B643-F610FAA4634B}" type="pres">
      <dgm:prSet presAssocID="{3543003E-B17D-42BB-A319-64852FC71048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596C77-8B2C-4D99-842F-62314F695311}" type="pres">
      <dgm:prSet presAssocID="{3543003E-B17D-42BB-A319-64852FC71048}" presName="rootConnector" presStyleLbl="node4" presStyleIdx="1" presStyleCnt="7"/>
      <dgm:spPr/>
      <dgm:t>
        <a:bodyPr/>
        <a:lstStyle/>
        <a:p>
          <a:endParaRPr lang="zh-CN" altLang="en-US"/>
        </a:p>
      </dgm:t>
    </dgm:pt>
    <dgm:pt modelId="{1FA0E701-F1B0-4CDC-9E16-4A85B72208B1}" type="pres">
      <dgm:prSet presAssocID="{3543003E-B17D-42BB-A319-64852FC71048}" presName="hierChild4" presStyleCnt="0"/>
      <dgm:spPr/>
    </dgm:pt>
    <dgm:pt modelId="{00A40B03-46DB-4687-A829-36FDCEF28F6A}" type="pres">
      <dgm:prSet presAssocID="{3543003E-B17D-42BB-A319-64852FC71048}" presName="hierChild5" presStyleCnt="0"/>
      <dgm:spPr/>
    </dgm:pt>
    <dgm:pt modelId="{AADEEFA2-374D-4C11-B755-A4D8BF8BD0E3}" type="pres">
      <dgm:prSet presAssocID="{BF40C4A6-9B55-411B-98DC-5C99FCB54600}" presName="Name64" presStyleLbl="parChTrans1D4" presStyleIdx="2" presStyleCnt="7"/>
      <dgm:spPr/>
      <dgm:t>
        <a:bodyPr/>
        <a:lstStyle/>
        <a:p>
          <a:endParaRPr lang="zh-CN" altLang="en-US"/>
        </a:p>
      </dgm:t>
    </dgm:pt>
    <dgm:pt modelId="{4E83EDBB-75C6-4A5D-954F-E552381847EE}" type="pres">
      <dgm:prSet presAssocID="{6910EAD5-363B-4E43-8E15-938B2C37AF18}" presName="hierRoot2" presStyleCnt="0">
        <dgm:presLayoutVars>
          <dgm:hierBranch val="init"/>
        </dgm:presLayoutVars>
      </dgm:prSet>
      <dgm:spPr/>
    </dgm:pt>
    <dgm:pt modelId="{9F7BDDC7-0F55-4B67-B32F-9CB68308671E}" type="pres">
      <dgm:prSet presAssocID="{6910EAD5-363B-4E43-8E15-938B2C37AF18}" presName="rootComposite" presStyleCnt="0"/>
      <dgm:spPr/>
    </dgm:pt>
    <dgm:pt modelId="{625C8F2E-3164-4BEC-9031-9FBEB4369A64}" type="pres">
      <dgm:prSet presAssocID="{6910EAD5-363B-4E43-8E15-938B2C37AF18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BDD754-4011-4ADF-881B-B3D13117620B}" type="pres">
      <dgm:prSet presAssocID="{6910EAD5-363B-4E43-8E15-938B2C37AF18}" presName="rootConnector" presStyleLbl="node4" presStyleIdx="2" presStyleCnt="7"/>
      <dgm:spPr/>
      <dgm:t>
        <a:bodyPr/>
        <a:lstStyle/>
        <a:p>
          <a:endParaRPr lang="zh-CN" altLang="en-US"/>
        </a:p>
      </dgm:t>
    </dgm:pt>
    <dgm:pt modelId="{FB77D273-9082-4FB2-A8FD-B0C9E161B02D}" type="pres">
      <dgm:prSet presAssocID="{6910EAD5-363B-4E43-8E15-938B2C37AF18}" presName="hierChild4" presStyleCnt="0"/>
      <dgm:spPr/>
    </dgm:pt>
    <dgm:pt modelId="{F4A66ED5-76E9-47F1-8582-EE40A85C2550}" type="pres">
      <dgm:prSet presAssocID="{6910EAD5-363B-4E43-8E15-938B2C37AF18}" presName="hierChild5" presStyleCnt="0"/>
      <dgm:spPr/>
    </dgm:pt>
    <dgm:pt modelId="{70DFD46C-E5C3-4653-87CE-488733EB4054}" type="pres">
      <dgm:prSet presAssocID="{325C1ED7-E038-431D-B99D-2114B37E0338}" presName="hierChild5" presStyleCnt="0"/>
      <dgm:spPr/>
    </dgm:pt>
    <dgm:pt modelId="{6879F5E1-D380-4FA9-ACD6-DEE4F0809127}" type="pres">
      <dgm:prSet presAssocID="{E4C95277-8141-4CD9-89C7-3C4BDD37AF8E}" presName="Name64" presStyleLbl="parChTrans1D3" presStyleIdx="2" presStyleCnt="6"/>
      <dgm:spPr/>
      <dgm:t>
        <a:bodyPr/>
        <a:lstStyle/>
        <a:p>
          <a:endParaRPr lang="zh-CN" altLang="en-US"/>
        </a:p>
      </dgm:t>
    </dgm:pt>
    <dgm:pt modelId="{2EB64020-3DA4-43A5-B5D3-1D326BE4F9F4}" type="pres">
      <dgm:prSet presAssocID="{6E7362B4-A54F-4C8D-9391-F315BC80FDA2}" presName="hierRoot2" presStyleCnt="0">
        <dgm:presLayoutVars>
          <dgm:hierBranch val="init"/>
        </dgm:presLayoutVars>
      </dgm:prSet>
      <dgm:spPr/>
    </dgm:pt>
    <dgm:pt modelId="{92F7C01D-CEB9-4C4C-8BE4-49BB68E087F2}" type="pres">
      <dgm:prSet presAssocID="{6E7362B4-A54F-4C8D-9391-F315BC80FDA2}" presName="rootComposite" presStyleCnt="0"/>
      <dgm:spPr/>
    </dgm:pt>
    <dgm:pt modelId="{F5ED8853-AD4A-4C73-A37F-B1E94EEBE597}" type="pres">
      <dgm:prSet presAssocID="{6E7362B4-A54F-4C8D-9391-F315BC80FDA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0E392A-7463-42EE-A011-006092AA9591}" type="pres">
      <dgm:prSet presAssocID="{6E7362B4-A54F-4C8D-9391-F315BC80FDA2}" presName="rootConnector" presStyleLbl="node3" presStyleIdx="2" presStyleCnt="6"/>
      <dgm:spPr/>
      <dgm:t>
        <a:bodyPr/>
        <a:lstStyle/>
        <a:p>
          <a:endParaRPr lang="zh-CN" altLang="en-US"/>
        </a:p>
      </dgm:t>
    </dgm:pt>
    <dgm:pt modelId="{8C6D69F2-5D4C-4304-A0EA-25C0EFC0FEA2}" type="pres">
      <dgm:prSet presAssocID="{6E7362B4-A54F-4C8D-9391-F315BC80FDA2}" presName="hierChild4" presStyleCnt="0"/>
      <dgm:spPr/>
    </dgm:pt>
    <dgm:pt modelId="{FC5692EA-1B81-4395-A069-C6C6515F7CAE}" type="pres">
      <dgm:prSet presAssocID="{6E7362B4-A54F-4C8D-9391-F315BC80FDA2}" presName="hierChild5" presStyleCnt="0"/>
      <dgm:spPr/>
    </dgm:pt>
    <dgm:pt modelId="{9874A282-14D0-4D2E-8FAE-C89D6C353C62}" type="pres">
      <dgm:prSet presAssocID="{84AB1E31-D012-4788-A61D-52D4F7DF5A8C}" presName="hierChild5" presStyleCnt="0"/>
      <dgm:spPr/>
    </dgm:pt>
    <dgm:pt modelId="{CB3DC550-AAF2-492C-AB3C-D261EF9DBAB2}" type="pres">
      <dgm:prSet presAssocID="{55A3A13C-2DD6-48AF-9B7C-D1A513EB0C33}" presName="hierChild3" presStyleCnt="0"/>
      <dgm:spPr/>
    </dgm:pt>
    <dgm:pt modelId="{0707EE62-D885-41AA-93EA-2F87C6D678A8}" type="pres">
      <dgm:prSet presAssocID="{A563CA19-9EF0-4462-B0EC-15F3D1CFE541}" presName="hierRoot1" presStyleCnt="0">
        <dgm:presLayoutVars>
          <dgm:hierBranch val="init"/>
        </dgm:presLayoutVars>
      </dgm:prSet>
      <dgm:spPr/>
    </dgm:pt>
    <dgm:pt modelId="{C97E9189-45EF-4BB9-9F73-96C8105E8AC0}" type="pres">
      <dgm:prSet presAssocID="{A563CA19-9EF0-4462-B0EC-15F3D1CFE541}" presName="rootComposite1" presStyleCnt="0"/>
      <dgm:spPr/>
    </dgm:pt>
    <dgm:pt modelId="{44EE1FDE-7016-4F28-A147-DAD18343C6C8}" type="pres">
      <dgm:prSet presAssocID="{A563CA19-9EF0-4462-B0EC-15F3D1CFE541}" presName="rootText1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7D2C46A-7C87-45CD-B700-F661B1327D34}" type="pres">
      <dgm:prSet presAssocID="{A563CA19-9EF0-4462-B0EC-15F3D1CFE541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A4C3DAD-96E4-4462-BB92-B3A751C9FF66}" type="pres">
      <dgm:prSet presAssocID="{A563CA19-9EF0-4462-B0EC-15F3D1CFE541}" presName="hierChild2" presStyleCnt="0"/>
      <dgm:spPr/>
    </dgm:pt>
    <dgm:pt modelId="{58040204-FD2C-4895-A1E4-0F6314F886D8}" type="pres">
      <dgm:prSet presAssocID="{A92D6C7F-60A6-4F60-946F-268BA25D7CD7}" presName="Name64" presStyleLbl="parChTrans1D2" presStyleIdx="1" presStyleCnt="5"/>
      <dgm:spPr/>
      <dgm:t>
        <a:bodyPr/>
        <a:lstStyle/>
        <a:p>
          <a:endParaRPr lang="zh-CN" altLang="en-US"/>
        </a:p>
      </dgm:t>
    </dgm:pt>
    <dgm:pt modelId="{1EBA2155-1A02-40FD-98C4-C2503DC6F5D8}" type="pres">
      <dgm:prSet presAssocID="{6E0B1DBC-12D7-4CF1-9ACF-073EA64D7999}" presName="hierRoot2" presStyleCnt="0">
        <dgm:presLayoutVars>
          <dgm:hierBranch val="init"/>
        </dgm:presLayoutVars>
      </dgm:prSet>
      <dgm:spPr/>
    </dgm:pt>
    <dgm:pt modelId="{06E1B7D9-93CE-41E6-9E39-C5A98F00B00B}" type="pres">
      <dgm:prSet presAssocID="{6E0B1DBC-12D7-4CF1-9ACF-073EA64D7999}" presName="rootComposite" presStyleCnt="0"/>
      <dgm:spPr/>
    </dgm:pt>
    <dgm:pt modelId="{733843B3-1E49-4BF5-B787-483AE67E2DF6}" type="pres">
      <dgm:prSet presAssocID="{6E0B1DBC-12D7-4CF1-9ACF-073EA64D7999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C1DFA00-7883-4471-98D9-883D5A510D34}" type="pres">
      <dgm:prSet presAssocID="{6E0B1DBC-12D7-4CF1-9ACF-073EA64D7999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440C11D7-EFF1-477D-A2D8-F8A78A3E8B01}" type="pres">
      <dgm:prSet presAssocID="{6E0B1DBC-12D7-4CF1-9ACF-073EA64D7999}" presName="hierChild4" presStyleCnt="0"/>
      <dgm:spPr/>
    </dgm:pt>
    <dgm:pt modelId="{5B73E6C3-98D0-4E90-AE01-D485F67B611F}" type="pres">
      <dgm:prSet presAssocID="{15046B57-BFD3-46C3-A93C-906B9887CB49}" presName="Name64" presStyleLbl="parChTrans1D3" presStyleIdx="3" presStyleCnt="6"/>
      <dgm:spPr/>
      <dgm:t>
        <a:bodyPr/>
        <a:lstStyle/>
        <a:p>
          <a:endParaRPr lang="zh-CN" altLang="en-US"/>
        </a:p>
      </dgm:t>
    </dgm:pt>
    <dgm:pt modelId="{3432CCC9-D8DE-40B1-B8E7-26E0AFCB696C}" type="pres">
      <dgm:prSet presAssocID="{C9C5F207-B328-437F-A4DD-53E2627676D1}" presName="hierRoot2" presStyleCnt="0">
        <dgm:presLayoutVars>
          <dgm:hierBranch val="init"/>
        </dgm:presLayoutVars>
      </dgm:prSet>
      <dgm:spPr/>
    </dgm:pt>
    <dgm:pt modelId="{43A644DD-E9F3-45FF-9B0F-2952A0AFD2E6}" type="pres">
      <dgm:prSet presAssocID="{C9C5F207-B328-437F-A4DD-53E2627676D1}" presName="rootComposite" presStyleCnt="0"/>
      <dgm:spPr/>
    </dgm:pt>
    <dgm:pt modelId="{905ECDF9-2CAF-4F1F-9583-6734B76E54E4}" type="pres">
      <dgm:prSet presAssocID="{C9C5F207-B328-437F-A4DD-53E2627676D1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48AB9C-03CA-4039-8185-73841A1CEB30}" type="pres">
      <dgm:prSet presAssocID="{C9C5F207-B328-437F-A4DD-53E2627676D1}" presName="rootConnector" presStyleLbl="node3" presStyleIdx="3" presStyleCnt="6"/>
      <dgm:spPr/>
      <dgm:t>
        <a:bodyPr/>
        <a:lstStyle/>
        <a:p>
          <a:endParaRPr lang="zh-CN" altLang="en-US"/>
        </a:p>
      </dgm:t>
    </dgm:pt>
    <dgm:pt modelId="{D0F6D1AF-A810-491B-AB1B-2736C2E8B62B}" type="pres">
      <dgm:prSet presAssocID="{C9C5F207-B328-437F-A4DD-53E2627676D1}" presName="hierChild4" presStyleCnt="0"/>
      <dgm:spPr/>
    </dgm:pt>
    <dgm:pt modelId="{31612ED5-EEAD-41D1-9A90-2E69308DD9AE}" type="pres">
      <dgm:prSet presAssocID="{DAA90F46-271F-4597-8CF8-D4DE52E3AB8D}" presName="Name64" presStyleLbl="parChTrans1D4" presStyleIdx="3" presStyleCnt="7"/>
      <dgm:spPr/>
      <dgm:t>
        <a:bodyPr/>
        <a:lstStyle/>
        <a:p>
          <a:endParaRPr lang="zh-CN" altLang="en-US"/>
        </a:p>
      </dgm:t>
    </dgm:pt>
    <dgm:pt modelId="{2970A6C6-A5EA-4B6D-9085-8168B74B7948}" type="pres">
      <dgm:prSet presAssocID="{E7452931-331D-4D12-9384-46118473F515}" presName="hierRoot2" presStyleCnt="0">
        <dgm:presLayoutVars>
          <dgm:hierBranch val="init"/>
        </dgm:presLayoutVars>
      </dgm:prSet>
      <dgm:spPr/>
    </dgm:pt>
    <dgm:pt modelId="{52E87089-C891-4C88-95F7-D6DCFA674223}" type="pres">
      <dgm:prSet presAssocID="{E7452931-331D-4D12-9384-46118473F515}" presName="rootComposite" presStyleCnt="0"/>
      <dgm:spPr/>
    </dgm:pt>
    <dgm:pt modelId="{57391CAA-D50E-4567-A4EA-7E6ED18EC8BA}" type="pres">
      <dgm:prSet presAssocID="{E7452931-331D-4D12-9384-46118473F515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D8D5A8-9EF6-42D5-B3D0-A85360744E41}" type="pres">
      <dgm:prSet presAssocID="{E7452931-331D-4D12-9384-46118473F515}" presName="rootConnector" presStyleLbl="node4" presStyleIdx="3" presStyleCnt="7"/>
      <dgm:spPr/>
      <dgm:t>
        <a:bodyPr/>
        <a:lstStyle/>
        <a:p>
          <a:endParaRPr lang="zh-CN" altLang="en-US"/>
        </a:p>
      </dgm:t>
    </dgm:pt>
    <dgm:pt modelId="{AC023442-A363-4E63-A3CD-E9FE42A8F9C2}" type="pres">
      <dgm:prSet presAssocID="{E7452931-331D-4D12-9384-46118473F515}" presName="hierChild4" presStyleCnt="0"/>
      <dgm:spPr/>
    </dgm:pt>
    <dgm:pt modelId="{1603756B-C80A-4EA9-A3B3-4A1AABC96DD2}" type="pres">
      <dgm:prSet presAssocID="{E7452931-331D-4D12-9384-46118473F515}" presName="hierChild5" presStyleCnt="0"/>
      <dgm:spPr/>
    </dgm:pt>
    <dgm:pt modelId="{F751C9EB-0B86-4166-B9EE-E17635176246}" type="pres">
      <dgm:prSet presAssocID="{6BF70A79-29CE-4A88-92DF-E85C3C54A4FC}" presName="Name64" presStyleLbl="parChTrans1D4" presStyleIdx="4" presStyleCnt="7"/>
      <dgm:spPr/>
      <dgm:t>
        <a:bodyPr/>
        <a:lstStyle/>
        <a:p>
          <a:endParaRPr lang="zh-CN" altLang="en-US"/>
        </a:p>
      </dgm:t>
    </dgm:pt>
    <dgm:pt modelId="{56BA3E12-BAC1-4C14-B66E-330703371859}" type="pres">
      <dgm:prSet presAssocID="{A9E1C1F9-0A35-49E9-A80F-B78080CF7D88}" presName="hierRoot2" presStyleCnt="0">
        <dgm:presLayoutVars>
          <dgm:hierBranch val="init"/>
        </dgm:presLayoutVars>
      </dgm:prSet>
      <dgm:spPr/>
    </dgm:pt>
    <dgm:pt modelId="{0F18F45B-0E72-4A16-88F8-EAB4BD93F22A}" type="pres">
      <dgm:prSet presAssocID="{A9E1C1F9-0A35-49E9-A80F-B78080CF7D88}" presName="rootComposite" presStyleCnt="0"/>
      <dgm:spPr/>
    </dgm:pt>
    <dgm:pt modelId="{B4F1B9D1-A90B-459F-8202-8A34EB280B9B}" type="pres">
      <dgm:prSet presAssocID="{A9E1C1F9-0A35-49E9-A80F-B78080CF7D88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9FA399-EE70-4122-B2A2-F81E8F55EB89}" type="pres">
      <dgm:prSet presAssocID="{A9E1C1F9-0A35-49E9-A80F-B78080CF7D88}" presName="rootConnector" presStyleLbl="node4" presStyleIdx="4" presStyleCnt="7"/>
      <dgm:spPr/>
      <dgm:t>
        <a:bodyPr/>
        <a:lstStyle/>
        <a:p>
          <a:endParaRPr lang="zh-CN" altLang="en-US"/>
        </a:p>
      </dgm:t>
    </dgm:pt>
    <dgm:pt modelId="{92F9D2ED-3B16-41B5-B3B6-A1BB8C55FD81}" type="pres">
      <dgm:prSet presAssocID="{A9E1C1F9-0A35-49E9-A80F-B78080CF7D88}" presName="hierChild4" presStyleCnt="0"/>
      <dgm:spPr/>
    </dgm:pt>
    <dgm:pt modelId="{3DFF791B-737D-48F1-80B6-4151F73E882D}" type="pres">
      <dgm:prSet presAssocID="{A9E1C1F9-0A35-49E9-A80F-B78080CF7D88}" presName="hierChild5" presStyleCnt="0"/>
      <dgm:spPr/>
    </dgm:pt>
    <dgm:pt modelId="{D4376128-AD35-436A-BAD0-CE37BA2EFB62}" type="pres">
      <dgm:prSet presAssocID="{C9C5F207-B328-437F-A4DD-53E2627676D1}" presName="hierChild5" presStyleCnt="0"/>
      <dgm:spPr/>
    </dgm:pt>
    <dgm:pt modelId="{46FC9668-279C-4062-8D55-9467D5D470AF}" type="pres">
      <dgm:prSet presAssocID="{6E0B1DBC-12D7-4CF1-9ACF-073EA64D7999}" presName="hierChild5" presStyleCnt="0"/>
      <dgm:spPr/>
    </dgm:pt>
    <dgm:pt modelId="{866FCDAF-31F4-4D3E-AD4D-78566BE78B7D}" type="pres">
      <dgm:prSet presAssocID="{FC332B3E-EF08-4B69-A2CE-2A979B2E71AD}" presName="Name64" presStyleLbl="parChTrans1D2" presStyleIdx="2" presStyleCnt="5"/>
      <dgm:spPr/>
      <dgm:t>
        <a:bodyPr/>
        <a:lstStyle/>
        <a:p>
          <a:endParaRPr lang="zh-CN" altLang="en-US"/>
        </a:p>
      </dgm:t>
    </dgm:pt>
    <dgm:pt modelId="{D4BE81C1-5BF5-4F52-B182-5BB205822FC0}" type="pres">
      <dgm:prSet presAssocID="{98BABD07-C64C-439A-BB0D-8563E7C9C039}" presName="hierRoot2" presStyleCnt="0">
        <dgm:presLayoutVars>
          <dgm:hierBranch val="init"/>
        </dgm:presLayoutVars>
      </dgm:prSet>
      <dgm:spPr/>
    </dgm:pt>
    <dgm:pt modelId="{47684486-443F-4D84-A005-81CDB0119C53}" type="pres">
      <dgm:prSet presAssocID="{98BABD07-C64C-439A-BB0D-8563E7C9C039}" presName="rootComposite" presStyleCnt="0"/>
      <dgm:spPr/>
    </dgm:pt>
    <dgm:pt modelId="{F1592540-E1E3-4FBB-99FB-D95202C775B5}" type="pres">
      <dgm:prSet presAssocID="{98BABD07-C64C-439A-BB0D-8563E7C9C039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F62A6B6-1376-49BA-A548-70DC00670B28}" type="pres">
      <dgm:prSet presAssocID="{98BABD07-C64C-439A-BB0D-8563E7C9C039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E9723DD9-3DB5-4A0F-818E-06F75D5191C0}" type="pres">
      <dgm:prSet presAssocID="{98BABD07-C64C-439A-BB0D-8563E7C9C039}" presName="hierChild4" presStyleCnt="0"/>
      <dgm:spPr/>
    </dgm:pt>
    <dgm:pt modelId="{C42F6449-3D20-4B91-BE12-37A6B7E5C801}" type="pres">
      <dgm:prSet presAssocID="{98BABD07-C64C-439A-BB0D-8563E7C9C039}" presName="hierChild5" presStyleCnt="0"/>
      <dgm:spPr/>
    </dgm:pt>
    <dgm:pt modelId="{D9FE5AF0-7657-403B-8DB5-55E33EB3E04F}" type="pres">
      <dgm:prSet presAssocID="{A563CA19-9EF0-4462-B0EC-15F3D1CFE541}" presName="hierChild3" presStyleCnt="0"/>
      <dgm:spPr/>
    </dgm:pt>
    <dgm:pt modelId="{EF2B82F8-E0B6-4BBD-B276-B5C41C1531FE}" type="pres">
      <dgm:prSet presAssocID="{205BE553-3E81-48FB-B829-E342F9A6B45C}" presName="hierRoot1" presStyleCnt="0">
        <dgm:presLayoutVars>
          <dgm:hierBranch val="init"/>
        </dgm:presLayoutVars>
      </dgm:prSet>
      <dgm:spPr/>
    </dgm:pt>
    <dgm:pt modelId="{87A2825B-C2D0-456C-BC32-F786B1845252}" type="pres">
      <dgm:prSet presAssocID="{205BE553-3E81-48FB-B829-E342F9A6B45C}" presName="rootComposite1" presStyleCnt="0"/>
      <dgm:spPr/>
    </dgm:pt>
    <dgm:pt modelId="{A428E084-903B-49D7-97EB-46DF816BC3FF}" type="pres">
      <dgm:prSet presAssocID="{205BE553-3E81-48FB-B829-E342F9A6B45C}" presName="rootText1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01515A-1610-4273-9C44-AC3A1E9C62E4}" type="pres">
      <dgm:prSet presAssocID="{205BE553-3E81-48FB-B829-E342F9A6B45C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61B3945C-0BBE-4DF2-BB40-9B4D95AE4EA8}" type="pres">
      <dgm:prSet presAssocID="{205BE553-3E81-48FB-B829-E342F9A6B45C}" presName="hierChild2" presStyleCnt="0"/>
      <dgm:spPr/>
    </dgm:pt>
    <dgm:pt modelId="{C09CE8BB-10E6-45A3-A3E1-8A283C1E20BE}" type="pres">
      <dgm:prSet presAssocID="{D49CD0B8-A589-46EF-A6E0-21B42E2152EC}" presName="Name64" presStyleLbl="parChTrans1D2" presStyleIdx="3" presStyleCnt="5"/>
      <dgm:spPr/>
      <dgm:t>
        <a:bodyPr/>
        <a:lstStyle/>
        <a:p>
          <a:endParaRPr lang="zh-CN" altLang="en-US"/>
        </a:p>
      </dgm:t>
    </dgm:pt>
    <dgm:pt modelId="{5A3CECA1-F1A7-4D40-9890-821A64348E6B}" type="pres">
      <dgm:prSet presAssocID="{1DA848CC-F4C0-43BC-B67D-C613E02ED14C}" presName="hierRoot2" presStyleCnt="0">
        <dgm:presLayoutVars>
          <dgm:hierBranch val="init"/>
        </dgm:presLayoutVars>
      </dgm:prSet>
      <dgm:spPr/>
    </dgm:pt>
    <dgm:pt modelId="{970CAD87-27E7-4CF2-BEA5-521C46E8BC43}" type="pres">
      <dgm:prSet presAssocID="{1DA848CC-F4C0-43BC-B67D-C613E02ED14C}" presName="rootComposite" presStyleCnt="0"/>
      <dgm:spPr/>
    </dgm:pt>
    <dgm:pt modelId="{EC2B6962-21C4-44B5-9296-C47DE5194697}" type="pres">
      <dgm:prSet presAssocID="{1DA848CC-F4C0-43BC-B67D-C613E02ED14C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FB8B8E-2C34-400B-B72F-C2897BA05FE2}" type="pres">
      <dgm:prSet presAssocID="{1DA848CC-F4C0-43BC-B67D-C613E02ED14C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53CF5DA4-9B78-482D-9B70-CC38E98257B4}" type="pres">
      <dgm:prSet presAssocID="{1DA848CC-F4C0-43BC-B67D-C613E02ED14C}" presName="hierChild4" presStyleCnt="0"/>
      <dgm:spPr/>
    </dgm:pt>
    <dgm:pt modelId="{8174B6C2-60AC-46A7-905E-A8D45A562350}" type="pres">
      <dgm:prSet presAssocID="{9390FC8E-269A-41A2-91F4-695CF6F16379}" presName="Name64" presStyleLbl="parChTrans1D3" presStyleIdx="4" presStyleCnt="6"/>
      <dgm:spPr/>
      <dgm:t>
        <a:bodyPr/>
        <a:lstStyle/>
        <a:p>
          <a:endParaRPr lang="zh-CN" altLang="en-US"/>
        </a:p>
      </dgm:t>
    </dgm:pt>
    <dgm:pt modelId="{8DFD1135-F0D6-4060-BF9A-BDE211D6F1AD}" type="pres">
      <dgm:prSet presAssocID="{3855ECA9-0E96-4E10-80A2-3C4A46D1F2FA}" presName="hierRoot2" presStyleCnt="0">
        <dgm:presLayoutVars>
          <dgm:hierBranch val="init"/>
        </dgm:presLayoutVars>
      </dgm:prSet>
      <dgm:spPr/>
    </dgm:pt>
    <dgm:pt modelId="{5A69928D-1E8F-431B-96AD-B72EEE6F5268}" type="pres">
      <dgm:prSet presAssocID="{3855ECA9-0E96-4E10-80A2-3C4A46D1F2FA}" presName="rootComposite" presStyleCnt="0"/>
      <dgm:spPr/>
    </dgm:pt>
    <dgm:pt modelId="{BDBB4A6F-45D6-4FC9-A830-080037B6A0D6}" type="pres">
      <dgm:prSet presAssocID="{3855ECA9-0E96-4E10-80A2-3C4A46D1F2FA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570047-98CA-495D-83FF-71A7AF08D94D}" type="pres">
      <dgm:prSet presAssocID="{3855ECA9-0E96-4E10-80A2-3C4A46D1F2FA}" presName="rootConnector" presStyleLbl="node3" presStyleIdx="4" presStyleCnt="6"/>
      <dgm:spPr/>
      <dgm:t>
        <a:bodyPr/>
        <a:lstStyle/>
        <a:p>
          <a:endParaRPr lang="zh-CN" altLang="en-US"/>
        </a:p>
      </dgm:t>
    </dgm:pt>
    <dgm:pt modelId="{BC21399A-7691-40A8-AF33-C6BC928A7147}" type="pres">
      <dgm:prSet presAssocID="{3855ECA9-0E96-4E10-80A2-3C4A46D1F2FA}" presName="hierChild4" presStyleCnt="0"/>
      <dgm:spPr/>
    </dgm:pt>
    <dgm:pt modelId="{DFB892C8-6FC2-419A-A128-1E8F14B28914}" type="pres">
      <dgm:prSet presAssocID="{5DC1E674-19B3-4A67-95AF-DBE8221C3472}" presName="Name64" presStyleLbl="parChTrans1D4" presStyleIdx="5" presStyleCnt="7"/>
      <dgm:spPr/>
      <dgm:t>
        <a:bodyPr/>
        <a:lstStyle/>
        <a:p>
          <a:endParaRPr lang="zh-CN" altLang="en-US"/>
        </a:p>
      </dgm:t>
    </dgm:pt>
    <dgm:pt modelId="{C6FCACFE-9637-40EE-A9A7-9BFCF3487572}" type="pres">
      <dgm:prSet presAssocID="{EF63FC03-2D4B-4D91-9B91-CF07EF093F72}" presName="hierRoot2" presStyleCnt="0">
        <dgm:presLayoutVars>
          <dgm:hierBranch val="init"/>
        </dgm:presLayoutVars>
      </dgm:prSet>
      <dgm:spPr/>
    </dgm:pt>
    <dgm:pt modelId="{CEA79226-3A79-4B96-82D4-6FBA3A826F76}" type="pres">
      <dgm:prSet presAssocID="{EF63FC03-2D4B-4D91-9B91-CF07EF093F72}" presName="rootComposite" presStyleCnt="0"/>
      <dgm:spPr/>
    </dgm:pt>
    <dgm:pt modelId="{D9D62E64-8C1A-4F40-9458-1A301AB2C078}" type="pres">
      <dgm:prSet presAssocID="{EF63FC03-2D4B-4D91-9B91-CF07EF093F72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BF17F7-2D6B-4D11-922D-93BDC66E8C1B}" type="pres">
      <dgm:prSet presAssocID="{EF63FC03-2D4B-4D91-9B91-CF07EF093F72}" presName="rootConnector" presStyleLbl="node4" presStyleIdx="5" presStyleCnt="7"/>
      <dgm:spPr/>
      <dgm:t>
        <a:bodyPr/>
        <a:lstStyle/>
        <a:p>
          <a:endParaRPr lang="zh-CN" altLang="en-US"/>
        </a:p>
      </dgm:t>
    </dgm:pt>
    <dgm:pt modelId="{E8EC0D21-C82C-43C7-92CC-0C5B885162B2}" type="pres">
      <dgm:prSet presAssocID="{EF63FC03-2D4B-4D91-9B91-CF07EF093F72}" presName="hierChild4" presStyleCnt="0"/>
      <dgm:spPr/>
    </dgm:pt>
    <dgm:pt modelId="{E9D1EC5E-6CEA-480A-B0EB-B2F60AB1DC3F}" type="pres">
      <dgm:prSet presAssocID="{EF63FC03-2D4B-4D91-9B91-CF07EF093F72}" presName="hierChild5" presStyleCnt="0"/>
      <dgm:spPr/>
    </dgm:pt>
    <dgm:pt modelId="{C59F4239-FC0A-4AC3-AF34-F5432B88AD0E}" type="pres">
      <dgm:prSet presAssocID="{3855ECA9-0E96-4E10-80A2-3C4A46D1F2FA}" presName="hierChild5" presStyleCnt="0"/>
      <dgm:spPr/>
    </dgm:pt>
    <dgm:pt modelId="{5ACAA242-D474-4482-8CE3-4BB94DABFBA0}" type="pres">
      <dgm:prSet presAssocID="{1DA848CC-F4C0-43BC-B67D-C613E02ED14C}" presName="hierChild5" presStyleCnt="0"/>
      <dgm:spPr/>
    </dgm:pt>
    <dgm:pt modelId="{AFAC2B4C-EAB0-46ED-906B-A13195FA0CD6}" type="pres">
      <dgm:prSet presAssocID="{D90AF5BC-ABE0-4EF0-89AB-23C5D4466770}" presName="Name64" presStyleLbl="parChTrans1D2" presStyleIdx="4" presStyleCnt="5"/>
      <dgm:spPr/>
      <dgm:t>
        <a:bodyPr/>
        <a:lstStyle/>
        <a:p>
          <a:endParaRPr lang="zh-CN" altLang="en-US"/>
        </a:p>
      </dgm:t>
    </dgm:pt>
    <dgm:pt modelId="{8F515F2C-9A29-42FC-B80B-DC46A406B21B}" type="pres">
      <dgm:prSet presAssocID="{2F1AE88A-2E0E-48D3-AE40-5F320EC4986B}" presName="hierRoot2" presStyleCnt="0">
        <dgm:presLayoutVars>
          <dgm:hierBranch val="init"/>
        </dgm:presLayoutVars>
      </dgm:prSet>
      <dgm:spPr/>
    </dgm:pt>
    <dgm:pt modelId="{16398601-0ED2-4DBD-83B2-35096D65C3C9}" type="pres">
      <dgm:prSet presAssocID="{2F1AE88A-2E0E-48D3-AE40-5F320EC4986B}" presName="rootComposite" presStyleCnt="0"/>
      <dgm:spPr/>
    </dgm:pt>
    <dgm:pt modelId="{EB0BF688-2942-4755-AF5D-4DCA57C49542}" type="pres">
      <dgm:prSet presAssocID="{2F1AE88A-2E0E-48D3-AE40-5F320EC4986B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8F2CEF-FB42-4155-98DD-2898B23DD566}" type="pres">
      <dgm:prSet presAssocID="{2F1AE88A-2E0E-48D3-AE40-5F320EC4986B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EC03A21C-9ECA-432D-B9F9-C8CCEDD73774}" type="pres">
      <dgm:prSet presAssocID="{2F1AE88A-2E0E-48D3-AE40-5F320EC4986B}" presName="hierChild4" presStyleCnt="0"/>
      <dgm:spPr/>
    </dgm:pt>
    <dgm:pt modelId="{80E87FCC-0A8C-4185-BE7F-FC627E1F803D}" type="pres">
      <dgm:prSet presAssocID="{AD433EBA-E2BF-45CA-AA37-FB1D496D6E4F}" presName="Name64" presStyleLbl="parChTrans1D3" presStyleIdx="5" presStyleCnt="6"/>
      <dgm:spPr/>
      <dgm:t>
        <a:bodyPr/>
        <a:lstStyle/>
        <a:p>
          <a:endParaRPr lang="zh-CN" altLang="en-US"/>
        </a:p>
      </dgm:t>
    </dgm:pt>
    <dgm:pt modelId="{63C7106E-2CB7-4448-9E06-1377E91C387A}" type="pres">
      <dgm:prSet presAssocID="{6B25E82A-D2C8-4A94-98C9-6871CB8AFA5D}" presName="hierRoot2" presStyleCnt="0">
        <dgm:presLayoutVars>
          <dgm:hierBranch val="init"/>
        </dgm:presLayoutVars>
      </dgm:prSet>
      <dgm:spPr/>
    </dgm:pt>
    <dgm:pt modelId="{7194104F-0CE7-4932-9733-3027BCCD033B}" type="pres">
      <dgm:prSet presAssocID="{6B25E82A-D2C8-4A94-98C9-6871CB8AFA5D}" presName="rootComposite" presStyleCnt="0"/>
      <dgm:spPr/>
    </dgm:pt>
    <dgm:pt modelId="{1DE654D4-9410-404E-A9D5-5A10B443C605}" type="pres">
      <dgm:prSet presAssocID="{6B25E82A-D2C8-4A94-98C9-6871CB8AFA5D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C7FDC6-9D36-4161-AD00-8C62F53A79BF}" type="pres">
      <dgm:prSet presAssocID="{6B25E82A-D2C8-4A94-98C9-6871CB8AFA5D}" presName="rootConnector" presStyleLbl="node3" presStyleIdx="5" presStyleCnt="6"/>
      <dgm:spPr/>
      <dgm:t>
        <a:bodyPr/>
        <a:lstStyle/>
        <a:p>
          <a:endParaRPr lang="zh-CN" altLang="en-US"/>
        </a:p>
      </dgm:t>
    </dgm:pt>
    <dgm:pt modelId="{45446107-FD1F-4443-AB95-3016A367EF60}" type="pres">
      <dgm:prSet presAssocID="{6B25E82A-D2C8-4A94-98C9-6871CB8AFA5D}" presName="hierChild4" presStyleCnt="0"/>
      <dgm:spPr/>
    </dgm:pt>
    <dgm:pt modelId="{0CCCFB07-746A-41CE-87C4-C97A1C10FA31}" type="pres">
      <dgm:prSet presAssocID="{B13EB84F-8464-488F-B06B-F00E75A4D3D6}" presName="Name64" presStyleLbl="parChTrans1D4" presStyleIdx="6" presStyleCnt="7"/>
      <dgm:spPr/>
      <dgm:t>
        <a:bodyPr/>
        <a:lstStyle/>
        <a:p>
          <a:endParaRPr lang="zh-CN" altLang="en-US"/>
        </a:p>
      </dgm:t>
    </dgm:pt>
    <dgm:pt modelId="{BDF94030-E560-4212-B0A2-DD8752DAFC13}" type="pres">
      <dgm:prSet presAssocID="{696ACB65-40D0-42E7-A4DD-752A65BB5036}" presName="hierRoot2" presStyleCnt="0">
        <dgm:presLayoutVars>
          <dgm:hierBranch val="init"/>
        </dgm:presLayoutVars>
      </dgm:prSet>
      <dgm:spPr/>
    </dgm:pt>
    <dgm:pt modelId="{7270BD39-3A19-469A-85A5-B46591317689}" type="pres">
      <dgm:prSet presAssocID="{696ACB65-40D0-42E7-A4DD-752A65BB5036}" presName="rootComposite" presStyleCnt="0"/>
      <dgm:spPr/>
    </dgm:pt>
    <dgm:pt modelId="{198DED39-8189-46F9-859A-9E17A135E521}" type="pres">
      <dgm:prSet presAssocID="{696ACB65-40D0-42E7-A4DD-752A65BB5036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63F7A9-24C3-46BC-AE9D-9207D1EC3C4C}" type="pres">
      <dgm:prSet presAssocID="{696ACB65-40D0-42E7-A4DD-752A65BB5036}" presName="rootConnector" presStyleLbl="node4" presStyleIdx="6" presStyleCnt="7"/>
      <dgm:spPr/>
      <dgm:t>
        <a:bodyPr/>
        <a:lstStyle/>
        <a:p>
          <a:endParaRPr lang="zh-CN" altLang="en-US"/>
        </a:p>
      </dgm:t>
    </dgm:pt>
    <dgm:pt modelId="{23345FC8-2195-491F-80AE-D35C5DC7B0A6}" type="pres">
      <dgm:prSet presAssocID="{696ACB65-40D0-42E7-A4DD-752A65BB5036}" presName="hierChild4" presStyleCnt="0"/>
      <dgm:spPr/>
    </dgm:pt>
    <dgm:pt modelId="{0F0D3379-443D-4E3B-A0B6-38E2179FEAEE}" type="pres">
      <dgm:prSet presAssocID="{696ACB65-40D0-42E7-A4DD-752A65BB5036}" presName="hierChild5" presStyleCnt="0"/>
      <dgm:spPr/>
    </dgm:pt>
    <dgm:pt modelId="{0575CB35-7277-407D-B1C4-94321BFC78EF}" type="pres">
      <dgm:prSet presAssocID="{6B25E82A-D2C8-4A94-98C9-6871CB8AFA5D}" presName="hierChild5" presStyleCnt="0"/>
      <dgm:spPr/>
    </dgm:pt>
    <dgm:pt modelId="{D2B590A7-ADC5-4A59-B978-F41EA69071A5}" type="pres">
      <dgm:prSet presAssocID="{2F1AE88A-2E0E-48D3-AE40-5F320EC4986B}" presName="hierChild5" presStyleCnt="0"/>
      <dgm:spPr/>
    </dgm:pt>
    <dgm:pt modelId="{54F2AFE8-3DA1-40D2-91CB-68ED66CA7E9F}" type="pres">
      <dgm:prSet presAssocID="{205BE553-3E81-48FB-B829-E342F9A6B45C}" presName="hierChild3" presStyleCnt="0"/>
      <dgm:spPr/>
    </dgm:pt>
  </dgm:ptLst>
  <dgm:cxnLst>
    <dgm:cxn modelId="{12B782E6-41BA-44F5-A4EC-74D5FD5DE30C}" type="presOf" srcId="{CAFC9170-0406-4B63-BBB0-042F1347740A}" destId="{49CF0ADE-6BD4-4628-A8CD-56BD818F9D58}" srcOrd="0" destOrd="0" presId="urn:microsoft.com/office/officeart/2009/3/layout/HorizontalOrganizationChart"/>
    <dgm:cxn modelId="{6F96DEFD-1EF2-4737-9317-7682328F368F}" srcId="{CAFC9170-0406-4B63-BBB0-042F1347740A}" destId="{E8C3CDDE-5CB9-401D-9BF9-BB622A4EF42B}" srcOrd="0" destOrd="0" parTransId="{3A144DAF-1B80-44DB-A0DD-FE089FDCBD85}" sibTransId="{4F225342-DB71-4EC2-A5E8-BADE367BAD26}"/>
    <dgm:cxn modelId="{222D8C07-CF9B-4413-A79D-5218F4F752E3}" type="presOf" srcId="{55A3A13C-2DD6-48AF-9B7C-D1A513EB0C33}" destId="{AACE9391-4D7F-4B05-B1A0-6551E154ED24}" srcOrd="0" destOrd="0" presId="urn:microsoft.com/office/officeart/2009/3/layout/HorizontalOrganizationChart"/>
    <dgm:cxn modelId="{3AA7004F-6BE1-4C9E-AB0B-5D251BA2D402}" type="presOf" srcId="{A9E1C1F9-0A35-49E9-A80F-B78080CF7D88}" destId="{B4F1B9D1-A90B-459F-8202-8A34EB280B9B}" srcOrd="0" destOrd="0" presId="urn:microsoft.com/office/officeart/2009/3/layout/HorizontalOrganizationChart"/>
    <dgm:cxn modelId="{BDABCCF1-F7EF-478B-A170-EEB243B3D44A}" type="presOf" srcId="{6B25E82A-D2C8-4A94-98C9-6871CB8AFA5D}" destId="{91C7FDC6-9D36-4161-AD00-8C62F53A79BF}" srcOrd="1" destOrd="0" presId="urn:microsoft.com/office/officeart/2009/3/layout/HorizontalOrganizationChart"/>
    <dgm:cxn modelId="{D8DD6F21-8D81-4C24-AA67-875E326C0039}" type="presOf" srcId="{3543003E-B17D-42BB-A319-64852FC71048}" destId="{72A6196F-9F6A-4C68-B643-F610FAA4634B}" srcOrd="0" destOrd="0" presId="urn:microsoft.com/office/officeart/2009/3/layout/HorizontalOrganizationChart"/>
    <dgm:cxn modelId="{84E89273-EB44-4FD9-8C4B-7B95BCBECBFD}" srcId="{8B875CE2-BBC1-432F-BA4D-6C0A807B2D0C}" destId="{55A3A13C-2DD6-48AF-9B7C-D1A513EB0C33}" srcOrd="0" destOrd="0" parTransId="{B00C2219-B9B3-4CE8-9EFE-739318272297}" sibTransId="{154F1F09-A299-42F9-B566-0B51A351329A}"/>
    <dgm:cxn modelId="{D84AA941-4819-4BEA-9CDD-C878B7205524}" type="presOf" srcId="{A9E1C1F9-0A35-49E9-A80F-B78080CF7D88}" destId="{509FA399-EE70-4122-B2A2-F81E8F55EB89}" srcOrd="1" destOrd="0" presId="urn:microsoft.com/office/officeart/2009/3/layout/HorizontalOrganizationChart"/>
    <dgm:cxn modelId="{6450EFF7-A235-416E-B136-42BA55BB6A74}" type="presOf" srcId="{5DC1E674-19B3-4A67-95AF-DBE8221C3472}" destId="{DFB892C8-6FC2-419A-A128-1E8F14B28914}" srcOrd="0" destOrd="0" presId="urn:microsoft.com/office/officeart/2009/3/layout/HorizontalOrganizationChart"/>
    <dgm:cxn modelId="{CF304192-CDA3-4CA7-B6AE-F2756E312399}" type="presOf" srcId="{55A3A13C-2DD6-48AF-9B7C-D1A513EB0C33}" destId="{4D68B5B0-F544-43CD-AF34-C124F95EF238}" srcOrd="1" destOrd="0" presId="urn:microsoft.com/office/officeart/2009/3/layout/HorizontalOrganizationChart"/>
    <dgm:cxn modelId="{B7B5EBF7-F004-44F4-A241-6826424A374B}" srcId="{8B875CE2-BBC1-432F-BA4D-6C0A807B2D0C}" destId="{A563CA19-9EF0-4462-B0EC-15F3D1CFE541}" srcOrd="1" destOrd="0" parTransId="{0BB2BBD2-1E59-40F0-A5BF-399796902BFA}" sibTransId="{206B2D00-2F0C-4285-AF43-FBF3CF7C94C2}"/>
    <dgm:cxn modelId="{66B14E98-77F3-413D-A69F-F0A405391280}" type="presOf" srcId="{98BABD07-C64C-439A-BB0D-8563E7C9C039}" destId="{7F62A6B6-1376-49BA-A548-70DC00670B28}" srcOrd="1" destOrd="0" presId="urn:microsoft.com/office/officeart/2009/3/layout/HorizontalOrganizationChart"/>
    <dgm:cxn modelId="{D4CE0904-38CE-4CE3-9BEC-9731946DE462}" type="presOf" srcId="{6E7362B4-A54F-4C8D-9391-F315BC80FDA2}" destId="{F5ED8853-AD4A-4C73-A37F-B1E94EEBE597}" srcOrd="0" destOrd="0" presId="urn:microsoft.com/office/officeart/2009/3/layout/HorizontalOrganizationChart"/>
    <dgm:cxn modelId="{0DDFB3F7-14A2-41DA-B659-B2AE64B77954}" srcId="{3855ECA9-0E96-4E10-80A2-3C4A46D1F2FA}" destId="{EF63FC03-2D4B-4D91-9B91-CF07EF093F72}" srcOrd="0" destOrd="0" parTransId="{5DC1E674-19B3-4A67-95AF-DBE8221C3472}" sibTransId="{3196D0C2-56DA-4993-B601-BD6BF3F816AC}"/>
    <dgm:cxn modelId="{805605DE-4968-4E4D-BECC-1181A8AE9EE2}" type="presOf" srcId="{325C1ED7-E038-431D-B99D-2114B37E0338}" destId="{A5CE258B-CA5B-4F59-8722-B86D8137B7AE}" srcOrd="1" destOrd="0" presId="urn:microsoft.com/office/officeart/2009/3/layout/HorizontalOrganizationChart"/>
    <dgm:cxn modelId="{1AC31D4F-F0E6-49A3-8854-B595E9F15AC4}" srcId="{6E0B1DBC-12D7-4CF1-9ACF-073EA64D7999}" destId="{C9C5F207-B328-437F-A4DD-53E2627676D1}" srcOrd="0" destOrd="0" parTransId="{15046B57-BFD3-46C3-A93C-906B9887CB49}" sibTransId="{B4C21265-BB6D-46C6-BF3F-0D6D963053EE}"/>
    <dgm:cxn modelId="{83E0804D-3030-42ED-A0CA-F81E9F28918F}" type="presOf" srcId="{B13EB84F-8464-488F-B06B-F00E75A4D3D6}" destId="{0CCCFB07-746A-41CE-87C4-C97A1C10FA31}" srcOrd="0" destOrd="0" presId="urn:microsoft.com/office/officeart/2009/3/layout/HorizontalOrganizationChart"/>
    <dgm:cxn modelId="{00C7CD65-B45B-46C7-8462-96D349C77DBC}" type="presOf" srcId="{696ACB65-40D0-42E7-A4DD-752A65BB5036}" destId="{198DED39-8189-46F9-859A-9E17A135E521}" srcOrd="0" destOrd="0" presId="urn:microsoft.com/office/officeart/2009/3/layout/HorizontalOrganizationChart"/>
    <dgm:cxn modelId="{2F569A73-F4D5-4CE2-945E-F0A3BA3F3662}" type="presOf" srcId="{325C1ED7-E038-431D-B99D-2114B37E0338}" destId="{6141EFCD-4AE4-493B-BC87-A8B7DD0AC45F}" srcOrd="0" destOrd="0" presId="urn:microsoft.com/office/officeart/2009/3/layout/HorizontalOrganizationChart"/>
    <dgm:cxn modelId="{80A452D8-04F3-40CB-B8B4-1377FD531A96}" type="presOf" srcId="{D90AF5BC-ABE0-4EF0-89AB-23C5D4466770}" destId="{AFAC2B4C-EAB0-46ED-906B-A13195FA0CD6}" srcOrd="0" destOrd="0" presId="urn:microsoft.com/office/officeart/2009/3/layout/HorizontalOrganizationChart"/>
    <dgm:cxn modelId="{90B9763E-A1D6-4634-A900-9AA9D710ECE7}" type="presOf" srcId="{205BE553-3E81-48FB-B829-E342F9A6B45C}" destId="{6001515A-1610-4273-9C44-AC3A1E9C62E4}" srcOrd="1" destOrd="0" presId="urn:microsoft.com/office/officeart/2009/3/layout/HorizontalOrganizationChart"/>
    <dgm:cxn modelId="{388F6934-05B3-4234-A53E-9AE7ECD42695}" type="presOf" srcId="{3855ECA9-0E96-4E10-80A2-3C4A46D1F2FA}" destId="{94570047-98CA-495D-83FF-71A7AF08D94D}" srcOrd="1" destOrd="0" presId="urn:microsoft.com/office/officeart/2009/3/layout/HorizontalOrganizationChart"/>
    <dgm:cxn modelId="{230328CC-0C68-4BE0-9E52-1D5A540A6CBC}" type="presOf" srcId="{84AB1E31-D012-4788-A61D-52D4F7DF5A8C}" destId="{1286F913-E3A4-4843-89E9-B255C1DD9773}" srcOrd="0" destOrd="0" presId="urn:microsoft.com/office/officeart/2009/3/layout/HorizontalOrganizationChart"/>
    <dgm:cxn modelId="{B1C74915-6D68-435B-B9CD-590E9023CCE5}" srcId="{C9C5F207-B328-437F-A4DD-53E2627676D1}" destId="{E7452931-331D-4D12-9384-46118473F515}" srcOrd="0" destOrd="0" parTransId="{DAA90F46-271F-4597-8CF8-D4DE52E3AB8D}" sibTransId="{915D92F4-DFF7-44BE-B79E-23E61B2DE626}"/>
    <dgm:cxn modelId="{58B3DD5E-1479-402E-A8EE-9E917CDFD181}" type="presOf" srcId="{6E0B1DBC-12D7-4CF1-9ACF-073EA64D7999}" destId="{733843B3-1E49-4BF5-B787-483AE67E2DF6}" srcOrd="0" destOrd="0" presId="urn:microsoft.com/office/officeart/2009/3/layout/HorizontalOrganizationChart"/>
    <dgm:cxn modelId="{EC573E70-6F03-423A-A9D4-FDC192671CA2}" type="presOf" srcId="{D49CD0B8-A589-46EF-A6E0-21B42E2152EC}" destId="{C09CE8BB-10E6-45A3-A3E1-8A283C1E20BE}" srcOrd="0" destOrd="0" presId="urn:microsoft.com/office/officeart/2009/3/layout/HorizontalOrganizationChart"/>
    <dgm:cxn modelId="{4A4E7A67-2A05-4378-953A-4FAA28A9BE23}" type="presOf" srcId="{3A144DAF-1B80-44DB-A0DD-FE089FDCBD85}" destId="{FB157603-210B-4E5C-B50D-356B27FBF3BD}" srcOrd="0" destOrd="0" presId="urn:microsoft.com/office/officeart/2009/3/layout/HorizontalOrganizationChart"/>
    <dgm:cxn modelId="{B38D9093-F144-42C3-AA62-DE36D96BDC18}" type="presOf" srcId="{9390FC8E-269A-41A2-91F4-695CF6F16379}" destId="{8174B6C2-60AC-46A7-905E-A8D45A562350}" srcOrd="0" destOrd="0" presId="urn:microsoft.com/office/officeart/2009/3/layout/HorizontalOrganizationChart"/>
    <dgm:cxn modelId="{86A42145-DA53-44D7-A38B-A424E847D363}" srcId="{55A3A13C-2DD6-48AF-9B7C-D1A513EB0C33}" destId="{84AB1E31-D012-4788-A61D-52D4F7DF5A8C}" srcOrd="0" destOrd="0" parTransId="{C3F6B9A7-E28B-41BA-AF3A-0BA924D7111F}" sibTransId="{6B072A2A-F4BE-4B2C-8E5C-BC8138EE4A20}"/>
    <dgm:cxn modelId="{7978A4C2-AB81-46D9-A341-3AA198A0DA56}" type="presOf" srcId="{2F1AE88A-2E0E-48D3-AE40-5F320EC4986B}" destId="{EB0BF688-2942-4755-AF5D-4DCA57C49542}" srcOrd="0" destOrd="0" presId="urn:microsoft.com/office/officeart/2009/3/layout/HorizontalOrganizationChart"/>
    <dgm:cxn modelId="{CDD6ECB4-5C79-411E-849C-F5D31DCD5626}" type="presOf" srcId="{6910EAD5-363B-4E43-8E15-938B2C37AF18}" destId="{625C8F2E-3164-4BEC-9031-9FBEB4369A64}" srcOrd="0" destOrd="0" presId="urn:microsoft.com/office/officeart/2009/3/layout/HorizontalOrganizationChart"/>
    <dgm:cxn modelId="{C3D3F225-3EC4-4350-B2A2-2561B2927E53}" type="presOf" srcId="{6910EAD5-363B-4E43-8E15-938B2C37AF18}" destId="{57BDD754-4011-4ADF-881B-B3D13117620B}" srcOrd="1" destOrd="0" presId="urn:microsoft.com/office/officeart/2009/3/layout/HorizontalOrganizationChart"/>
    <dgm:cxn modelId="{A4E69293-CF41-42D5-8607-EB7D410A1000}" srcId="{84AB1E31-D012-4788-A61D-52D4F7DF5A8C}" destId="{325C1ED7-E038-431D-B99D-2114B37E0338}" srcOrd="1" destOrd="0" parTransId="{09855971-6AEE-46E9-8199-758190794904}" sibTransId="{F6F3B797-851A-4DE3-8E24-55E6409B4FC5}"/>
    <dgm:cxn modelId="{CB5260A3-CDD5-4803-B0F8-4CBFE1730482}" type="presOf" srcId="{15046B57-BFD3-46C3-A93C-906B9887CB49}" destId="{5B73E6C3-98D0-4E90-AE01-D485F67B611F}" srcOrd="0" destOrd="0" presId="urn:microsoft.com/office/officeart/2009/3/layout/HorizontalOrganizationChart"/>
    <dgm:cxn modelId="{7F3B6E0B-2373-413C-8F75-B8B12DB23667}" srcId="{1DA848CC-F4C0-43BC-B67D-C613E02ED14C}" destId="{3855ECA9-0E96-4E10-80A2-3C4A46D1F2FA}" srcOrd="0" destOrd="0" parTransId="{9390FC8E-269A-41A2-91F4-695CF6F16379}" sibTransId="{EBE04285-CB2F-470E-92A6-116A41434A61}"/>
    <dgm:cxn modelId="{889A2E67-F645-41B4-905E-97DE62527BCE}" type="presOf" srcId="{DAA90F46-271F-4597-8CF8-D4DE52E3AB8D}" destId="{31612ED5-EEAD-41D1-9A90-2E69308DD9AE}" srcOrd="0" destOrd="0" presId="urn:microsoft.com/office/officeart/2009/3/layout/HorizontalOrganizationChart"/>
    <dgm:cxn modelId="{DEF70D9A-1EC9-4280-9276-A27301FFD1C5}" type="presOf" srcId="{EF63FC03-2D4B-4D91-9B91-CF07EF093F72}" destId="{78BF17F7-2D6B-4D11-922D-93BDC66E8C1B}" srcOrd="1" destOrd="0" presId="urn:microsoft.com/office/officeart/2009/3/layout/HorizontalOrganizationChart"/>
    <dgm:cxn modelId="{7EA4E063-45BD-4150-8A78-88C4AD24C5BE}" type="presOf" srcId="{2F1AE88A-2E0E-48D3-AE40-5F320EC4986B}" destId="{FD8F2CEF-FB42-4155-98DD-2898B23DD566}" srcOrd="1" destOrd="0" presId="urn:microsoft.com/office/officeart/2009/3/layout/HorizontalOrganizationChart"/>
    <dgm:cxn modelId="{94F80B3D-DEB3-48B4-880C-305EA802559B}" type="presOf" srcId="{98BABD07-C64C-439A-BB0D-8563E7C9C039}" destId="{F1592540-E1E3-4FBB-99FB-D95202C775B5}" srcOrd="0" destOrd="0" presId="urn:microsoft.com/office/officeart/2009/3/layout/HorizontalOrganizationChart"/>
    <dgm:cxn modelId="{F51C9216-9CE3-4F11-94B5-8A2A8E904FF7}" type="presOf" srcId="{EF63FC03-2D4B-4D91-9B91-CF07EF093F72}" destId="{D9D62E64-8C1A-4F40-9458-1A301AB2C078}" srcOrd="0" destOrd="0" presId="urn:microsoft.com/office/officeart/2009/3/layout/HorizontalOrganizationChart"/>
    <dgm:cxn modelId="{85635816-62FB-4E93-88C3-333B8088B4D2}" type="presOf" srcId="{E8C3CDDE-5CB9-401D-9BF9-BB622A4EF42B}" destId="{0DA2095C-FF68-45BE-8BCC-B739ECFAFAD2}" srcOrd="0" destOrd="0" presId="urn:microsoft.com/office/officeart/2009/3/layout/HorizontalOrganizationChart"/>
    <dgm:cxn modelId="{F746901E-7C4F-49A1-8432-0A0A8726F19E}" type="presOf" srcId="{6E0B1DBC-12D7-4CF1-9ACF-073EA64D7999}" destId="{8C1DFA00-7883-4471-98D9-883D5A510D34}" srcOrd="1" destOrd="0" presId="urn:microsoft.com/office/officeart/2009/3/layout/HorizontalOrganizationChart"/>
    <dgm:cxn modelId="{712EB85E-15D1-4283-BF75-75065511AD71}" srcId="{325C1ED7-E038-431D-B99D-2114B37E0338}" destId="{6910EAD5-363B-4E43-8E15-938B2C37AF18}" srcOrd="1" destOrd="0" parTransId="{BF40C4A6-9B55-411B-98DC-5C99FCB54600}" sibTransId="{0B347D75-63D4-422E-AE9D-A781DC871AD5}"/>
    <dgm:cxn modelId="{3BEC50A8-891B-4341-A47C-A57B263798B2}" srcId="{C9C5F207-B328-437F-A4DD-53E2627676D1}" destId="{A9E1C1F9-0A35-49E9-A80F-B78080CF7D88}" srcOrd="1" destOrd="0" parTransId="{6BF70A79-29CE-4A88-92DF-E85C3C54A4FC}" sibTransId="{3F120355-ACB4-4C9E-B54B-0E1D3F4167D8}"/>
    <dgm:cxn modelId="{AF9DCE00-18A3-4B75-93F5-C590D1A3CD7F}" type="presOf" srcId="{09855971-6AEE-46E9-8199-758190794904}" destId="{0A072A3E-FD17-4933-919E-E423E1066F08}" srcOrd="0" destOrd="0" presId="urn:microsoft.com/office/officeart/2009/3/layout/HorizontalOrganizationChart"/>
    <dgm:cxn modelId="{EC0CE702-B51D-4A35-A64D-1B2BEDF3AB7F}" type="presOf" srcId="{FEE8275F-CE4C-4539-971F-159AE5D2510E}" destId="{C5C5E138-D7D7-4AF6-8533-FCE47BB1459C}" srcOrd="0" destOrd="0" presId="urn:microsoft.com/office/officeart/2009/3/layout/HorizontalOrganizationChart"/>
    <dgm:cxn modelId="{C806D708-0B33-480E-B5AF-749BD62A98BA}" type="presOf" srcId="{84AB1E31-D012-4788-A61D-52D4F7DF5A8C}" destId="{F1F74668-28C4-407B-A45C-8F73B0B4FEBE}" srcOrd="1" destOrd="0" presId="urn:microsoft.com/office/officeart/2009/3/layout/HorizontalOrganizationChart"/>
    <dgm:cxn modelId="{41CA05DC-0CE3-4A1B-B363-76366290D5B5}" type="presOf" srcId="{205BE553-3E81-48FB-B829-E342F9A6B45C}" destId="{A428E084-903B-49D7-97EB-46DF816BC3FF}" srcOrd="0" destOrd="0" presId="urn:microsoft.com/office/officeart/2009/3/layout/HorizontalOrganizationChart"/>
    <dgm:cxn modelId="{9BB1E22F-38A6-4F2D-A336-0ABA9DDF0908}" type="presOf" srcId="{6BF70A79-29CE-4A88-92DF-E85C3C54A4FC}" destId="{F751C9EB-0B86-4166-B9EE-E17635176246}" srcOrd="0" destOrd="0" presId="urn:microsoft.com/office/officeart/2009/3/layout/HorizontalOrganizationChart"/>
    <dgm:cxn modelId="{597A3A8D-D373-418D-90BF-AE2595461D03}" srcId="{2F1AE88A-2E0E-48D3-AE40-5F320EC4986B}" destId="{6B25E82A-D2C8-4A94-98C9-6871CB8AFA5D}" srcOrd="0" destOrd="0" parTransId="{AD433EBA-E2BF-45CA-AA37-FB1D496D6E4F}" sibTransId="{9DAB26BE-BB33-4E4E-8C40-A901A7FCE562}"/>
    <dgm:cxn modelId="{6DC4BBD7-CACB-480E-8797-48F9576DA1F9}" type="presOf" srcId="{696ACB65-40D0-42E7-A4DD-752A65BB5036}" destId="{D963F7A9-24C3-46BC-AE9D-9207D1EC3C4C}" srcOrd="1" destOrd="0" presId="urn:microsoft.com/office/officeart/2009/3/layout/HorizontalOrganizationChart"/>
    <dgm:cxn modelId="{4AB584B2-E808-4D0D-BB6E-F0576EF4107C}" type="presOf" srcId="{E7452931-331D-4D12-9384-46118473F515}" destId="{66D8D5A8-9EF6-42D5-B3D0-A85360744E41}" srcOrd="1" destOrd="0" presId="urn:microsoft.com/office/officeart/2009/3/layout/HorizontalOrganizationChart"/>
    <dgm:cxn modelId="{C245CF9E-5B6B-4380-B814-2F61B44F2C6F}" srcId="{84AB1E31-D012-4788-A61D-52D4F7DF5A8C}" destId="{6E7362B4-A54F-4C8D-9391-F315BC80FDA2}" srcOrd="2" destOrd="0" parTransId="{E4C95277-8141-4CD9-89C7-3C4BDD37AF8E}" sibTransId="{56CD45D4-8D68-42EE-850A-9CD8A02B2AA2}"/>
    <dgm:cxn modelId="{C4F079C8-D3AF-4904-AD11-A2901F55C5FB}" srcId="{6B25E82A-D2C8-4A94-98C9-6871CB8AFA5D}" destId="{696ACB65-40D0-42E7-A4DD-752A65BB5036}" srcOrd="0" destOrd="0" parTransId="{B13EB84F-8464-488F-B06B-F00E75A4D3D6}" sibTransId="{9C2A20BE-D84C-4BF4-8343-5844E59D8223}"/>
    <dgm:cxn modelId="{EE6C9DD0-F5D8-42AB-A138-938C3897C779}" srcId="{A563CA19-9EF0-4462-B0EC-15F3D1CFE541}" destId="{6E0B1DBC-12D7-4CF1-9ACF-073EA64D7999}" srcOrd="0" destOrd="0" parTransId="{A92D6C7F-60A6-4F60-946F-268BA25D7CD7}" sibTransId="{04FAD111-515F-4928-91BB-050B869BE9FF}"/>
    <dgm:cxn modelId="{60749D80-A8A1-4505-8189-E81E83C814DD}" type="presOf" srcId="{BF40C4A6-9B55-411B-98DC-5C99FCB54600}" destId="{AADEEFA2-374D-4C11-B755-A4D8BF8BD0E3}" srcOrd="0" destOrd="0" presId="urn:microsoft.com/office/officeart/2009/3/layout/HorizontalOrganizationChart"/>
    <dgm:cxn modelId="{30D68D4E-1A8D-4CB2-A8F9-4ED47EEAF606}" type="presOf" srcId="{3543003E-B17D-42BB-A319-64852FC71048}" destId="{E4596C77-8B2C-4D99-842F-62314F695311}" srcOrd="1" destOrd="0" presId="urn:microsoft.com/office/officeart/2009/3/layout/HorizontalOrganizationChart"/>
    <dgm:cxn modelId="{78AA76AA-1844-4A2C-912D-F0CEEBBDC3BA}" srcId="{205BE553-3E81-48FB-B829-E342F9A6B45C}" destId="{1DA848CC-F4C0-43BC-B67D-C613E02ED14C}" srcOrd="0" destOrd="0" parTransId="{D49CD0B8-A589-46EF-A6E0-21B42E2152EC}" sibTransId="{E722D9ED-FBB6-4851-B947-8EEF10FF679C}"/>
    <dgm:cxn modelId="{98C419C4-BD2B-44F4-B702-8E06E9A0F619}" srcId="{325C1ED7-E038-431D-B99D-2114B37E0338}" destId="{3543003E-B17D-42BB-A319-64852FC71048}" srcOrd="0" destOrd="0" parTransId="{FEE8275F-CE4C-4539-971F-159AE5D2510E}" sibTransId="{4670396E-9E59-4791-9674-361A4D216558}"/>
    <dgm:cxn modelId="{D84B304C-6361-4206-8588-E5438204A84A}" type="presOf" srcId="{1DA848CC-F4C0-43BC-B67D-C613E02ED14C}" destId="{6FFB8B8E-2C34-400B-B72F-C2897BA05FE2}" srcOrd="1" destOrd="0" presId="urn:microsoft.com/office/officeart/2009/3/layout/HorizontalOrganizationChart"/>
    <dgm:cxn modelId="{0E564ABB-E637-4B92-A7D6-B00790F7FB69}" type="presOf" srcId="{06FD966C-59CB-472B-B078-4AD0AAE14EBB}" destId="{19260D1A-5BC1-455E-9ADF-BEDD312C815A}" srcOrd="0" destOrd="0" presId="urn:microsoft.com/office/officeart/2009/3/layout/HorizontalOrganizationChart"/>
    <dgm:cxn modelId="{9AAFF2F6-0E36-4EE7-ABE9-854E64315C16}" type="presOf" srcId="{3855ECA9-0E96-4E10-80A2-3C4A46D1F2FA}" destId="{BDBB4A6F-45D6-4FC9-A830-080037B6A0D6}" srcOrd="0" destOrd="0" presId="urn:microsoft.com/office/officeart/2009/3/layout/HorizontalOrganizationChart"/>
    <dgm:cxn modelId="{8BC47729-7469-43E1-859D-53D4CE9833FE}" type="presOf" srcId="{1DA848CC-F4C0-43BC-B67D-C613E02ED14C}" destId="{EC2B6962-21C4-44B5-9296-C47DE5194697}" srcOrd="0" destOrd="0" presId="urn:microsoft.com/office/officeart/2009/3/layout/HorizontalOrganizationChart"/>
    <dgm:cxn modelId="{BF0642CA-A671-4F47-BBC7-F1F74E494C0D}" type="presOf" srcId="{AD433EBA-E2BF-45CA-AA37-FB1D496D6E4F}" destId="{80E87FCC-0A8C-4185-BE7F-FC627E1F803D}" srcOrd="0" destOrd="0" presId="urn:microsoft.com/office/officeart/2009/3/layout/HorizontalOrganizationChart"/>
    <dgm:cxn modelId="{75FC0604-FD17-4714-9F62-E0D23595F5C7}" srcId="{8B875CE2-BBC1-432F-BA4D-6C0A807B2D0C}" destId="{205BE553-3E81-48FB-B829-E342F9A6B45C}" srcOrd="2" destOrd="0" parTransId="{0B99C8E5-D406-4DBD-A253-43AE27121AFD}" sibTransId="{4CA77599-F3AF-4D55-9AB5-F44A2B8F053D}"/>
    <dgm:cxn modelId="{C66FDB34-DA83-4D09-A523-B8E05D2A9C08}" type="presOf" srcId="{E8C3CDDE-5CB9-401D-9BF9-BB622A4EF42B}" destId="{15EBCADB-F242-49B6-A7C2-27F425329B7F}" srcOrd="1" destOrd="0" presId="urn:microsoft.com/office/officeart/2009/3/layout/HorizontalOrganizationChart"/>
    <dgm:cxn modelId="{BAD3C07F-919E-450E-A03F-5B6E372E2EBF}" type="presOf" srcId="{8B875CE2-BBC1-432F-BA4D-6C0A807B2D0C}" destId="{53E666E0-99E9-4C7D-9368-43A0A8C6E6D1}" srcOrd="0" destOrd="0" presId="urn:microsoft.com/office/officeart/2009/3/layout/HorizontalOrganizationChart"/>
    <dgm:cxn modelId="{623A9ACC-3627-4FDE-94FB-4D3A4DFAD842}" type="presOf" srcId="{FC332B3E-EF08-4B69-A2CE-2A979B2E71AD}" destId="{866FCDAF-31F4-4D3E-AD4D-78566BE78B7D}" srcOrd="0" destOrd="0" presId="urn:microsoft.com/office/officeart/2009/3/layout/HorizontalOrganizationChart"/>
    <dgm:cxn modelId="{B2D6B0D7-12C8-4B19-A60C-CF1626632130}" type="presOf" srcId="{E7452931-331D-4D12-9384-46118473F515}" destId="{57391CAA-D50E-4567-A4EA-7E6ED18EC8BA}" srcOrd="0" destOrd="0" presId="urn:microsoft.com/office/officeart/2009/3/layout/HorizontalOrganizationChart"/>
    <dgm:cxn modelId="{27ECF6DE-9B33-46F3-A20A-0967A470CD82}" type="presOf" srcId="{C9C5F207-B328-437F-A4DD-53E2627676D1}" destId="{7548AB9C-03CA-4039-8185-73841A1CEB30}" srcOrd="1" destOrd="0" presId="urn:microsoft.com/office/officeart/2009/3/layout/HorizontalOrganizationChart"/>
    <dgm:cxn modelId="{CD9BC7EF-96B1-422E-8A01-2A11A804D5D4}" srcId="{84AB1E31-D012-4788-A61D-52D4F7DF5A8C}" destId="{CAFC9170-0406-4B63-BBB0-042F1347740A}" srcOrd="0" destOrd="0" parTransId="{06FD966C-59CB-472B-B078-4AD0AAE14EBB}" sibTransId="{5AD80E90-90B3-45F6-A8BB-0657C186B9E7}"/>
    <dgm:cxn modelId="{8D89B966-A1BC-4EE3-AE54-449C57BC4AEA}" type="presOf" srcId="{6B25E82A-D2C8-4A94-98C9-6871CB8AFA5D}" destId="{1DE654D4-9410-404E-A9D5-5A10B443C605}" srcOrd="0" destOrd="0" presId="urn:microsoft.com/office/officeart/2009/3/layout/HorizontalOrganizationChart"/>
    <dgm:cxn modelId="{F06538BD-1751-4D4C-808B-C1B2A467932C}" srcId="{A563CA19-9EF0-4462-B0EC-15F3D1CFE541}" destId="{98BABD07-C64C-439A-BB0D-8563E7C9C039}" srcOrd="1" destOrd="0" parTransId="{FC332B3E-EF08-4B69-A2CE-2A979B2E71AD}" sibTransId="{EF4783E7-3C72-4ED7-ABCE-3DE6574B5EBD}"/>
    <dgm:cxn modelId="{5E4AF151-BFEA-444D-9885-BF258B03CFA3}" type="presOf" srcId="{CAFC9170-0406-4B63-BBB0-042F1347740A}" destId="{558EBC78-7D7A-40EA-8295-416438489F65}" srcOrd="1" destOrd="0" presId="urn:microsoft.com/office/officeart/2009/3/layout/HorizontalOrganizationChart"/>
    <dgm:cxn modelId="{4CBDAE49-AFE3-4E8E-B358-6EA7698AC55F}" type="presOf" srcId="{6E7362B4-A54F-4C8D-9391-F315BC80FDA2}" destId="{4D0E392A-7463-42EE-A011-006092AA9591}" srcOrd="1" destOrd="0" presId="urn:microsoft.com/office/officeart/2009/3/layout/HorizontalOrganizationChart"/>
    <dgm:cxn modelId="{4FE990E3-2AC9-49AE-AA27-C1CEAA9C727B}" type="presOf" srcId="{A563CA19-9EF0-4462-B0EC-15F3D1CFE541}" destId="{17D2C46A-7C87-45CD-B700-F661B1327D34}" srcOrd="1" destOrd="0" presId="urn:microsoft.com/office/officeart/2009/3/layout/HorizontalOrganizationChart"/>
    <dgm:cxn modelId="{D50B7D46-3B62-40F1-A7A4-2A9E0AC308FB}" type="presOf" srcId="{C3F6B9A7-E28B-41BA-AF3A-0BA924D7111F}" destId="{021FF26E-0F7B-42EA-A10C-2D3B4F824615}" srcOrd="0" destOrd="0" presId="urn:microsoft.com/office/officeart/2009/3/layout/HorizontalOrganizationChart"/>
    <dgm:cxn modelId="{F2F682BF-B840-41FE-9D3C-39382CC887B0}" type="presOf" srcId="{E4C95277-8141-4CD9-89C7-3C4BDD37AF8E}" destId="{6879F5E1-D380-4FA9-ACD6-DEE4F0809127}" srcOrd="0" destOrd="0" presId="urn:microsoft.com/office/officeart/2009/3/layout/HorizontalOrganizationChart"/>
    <dgm:cxn modelId="{C4C61533-49DC-41BF-BC42-22233735AF4D}" type="presOf" srcId="{A92D6C7F-60A6-4F60-946F-268BA25D7CD7}" destId="{58040204-FD2C-4895-A1E4-0F6314F886D8}" srcOrd="0" destOrd="0" presId="urn:microsoft.com/office/officeart/2009/3/layout/HorizontalOrganizationChart"/>
    <dgm:cxn modelId="{DCBA7ADE-A76D-4F83-878D-64972BB7FA02}" type="presOf" srcId="{C9C5F207-B328-437F-A4DD-53E2627676D1}" destId="{905ECDF9-2CAF-4F1F-9583-6734B76E54E4}" srcOrd="0" destOrd="0" presId="urn:microsoft.com/office/officeart/2009/3/layout/HorizontalOrganizationChart"/>
    <dgm:cxn modelId="{18E9B51E-6125-46C1-AFCF-EFDF4CB1D9F6}" srcId="{205BE553-3E81-48FB-B829-E342F9A6B45C}" destId="{2F1AE88A-2E0E-48D3-AE40-5F320EC4986B}" srcOrd="1" destOrd="0" parTransId="{D90AF5BC-ABE0-4EF0-89AB-23C5D4466770}" sibTransId="{B9275A47-B5A8-4A3B-B2CC-2C519F355F84}"/>
    <dgm:cxn modelId="{EE7D9CEF-0233-4E49-9EC6-4F27DB5039F0}" type="presOf" srcId="{A563CA19-9EF0-4462-B0EC-15F3D1CFE541}" destId="{44EE1FDE-7016-4F28-A147-DAD18343C6C8}" srcOrd="0" destOrd="0" presId="urn:microsoft.com/office/officeart/2009/3/layout/HorizontalOrganizationChart"/>
    <dgm:cxn modelId="{A612CE54-2655-4A2E-8701-B555502F96DB}" type="presParOf" srcId="{53E666E0-99E9-4C7D-9368-43A0A8C6E6D1}" destId="{CA88AE30-5C57-4022-857F-F1CF5832636E}" srcOrd="0" destOrd="0" presId="urn:microsoft.com/office/officeart/2009/3/layout/HorizontalOrganizationChart"/>
    <dgm:cxn modelId="{0ED0C7A5-41AB-4CB9-A053-CC012515CB60}" type="presParOf" srcId="{CA88AE30-5C57-4022-857F-F1CF5832636E}" destId="{0A346FBB-4916-495E-BEE2-F9E991D95BBB}" srcOrd="0" destOrd="0" presId="urn:microsoft.com/office/officeart/2009/3/layout/HorizontalOrganizationChart"/>
    <dgm:cxn modelId="{985AA7C5-3C6D-4CE3-82BA-C1578248F1EF}" type="presParOf" srcId="{0A346FBB-4916-495E-BEE2-F9E991D95BBB}" destId="{AACE9391-4D7F-4B05-B1A0-6551E154ED24}" srcOrd="0" destOrd="0" presId="urn:microsoft.com/office/officeart/2009/3/layout/HorizontalOrganizationChart"/>
    <dgm:cxn modelId="{8F4A0602-5BF6-4B5D-8150-0C295741F2B6}" type="presParOf" srcId="{0A346FBB-4916-495E-BEE2-F9E991D95BBB}" destId="{4D68B5B0-F544-43CD-AF34-C124F95EF238}" srcOrd="1" destOrd="0" presId="urn:microsoft.com/office/officeart/2009/3/layout/HorizontalOrganizationChart"/>
    <dgm:cxn modelId="{2CDA2F6D-E90A-4221-B582-4DE47D5F9F7C}" type="presParOf" srcId="{CA88AE30-5C57-4022-857F-F1CF5832636E}" destId="{FE90F651-1F8A-4337-AF79-EDA187870DCA}" srcOrd="1" destOrd="0" presId="urn:microsoft.com/office/officeart/2009/3/layout/HorizontalOrganizationChart"/>
    <dgm:cxn modelId="{DC6F7D72-AB2E-478E-BD0F-198CDB387DB7}" type="presParOf" srcId="{FE90F651-1F8A-4337-AF79-EDA187870DCA}" destId="{021FF26E-0F7B-42EA-A10C-2D3B4F824615}" srcOrd="0" destOrd="0" presId="urn:microsoft.com/office/officeart/2009/3/layout/HorizontalOrganizationChart"/>
    <dgm:cxn modelId="{D3901BA5-5E43-43B2-B51A-96EDAB44FBA3}" type="presParOf" srcId="{FE90F651-1F8A-4337-AF79-EDA187870DCA}" destId="{06703883-AABE-48C9-A56E-2605F15BC35C}" srcOrd="1" destOrd="0" presId="urn:microsoft.com/office/officeart/2009/3/layout/HorizontalOrganizationChart"/>
    <dgm:cxn modelId="{9F7ECDEB-AE55-44FF-BEC9-46FD71B20822}" type="presParOf" srcId="{06703883-AABE-48C9-A56E-2605F15BC35C}" destId="{09193718-C30C-4AC3-9628-D3EB84AA8F98}" srcOrd="0" destOrd="0" presId="urn:microsoft.com/office/officeart/2009/3/layout/HorizontalOrganizationChart"/>
    <dgm:cxn modelId="{6ECEDD18-0D6E-401C-B279-C28E937C19EA}" type="presParOf" srcId="{09193718-C30C-4AC3-9628-D3EB84AA8F98}" destId="{1286F913-E3A4-4843-89E9-B255C1DD9773}" srcOrd="0" destOrd="0" presId="urn:microsoft.com/office/officeart/2009/3/layout/HorizontalOrganizationChart"/>
    <dgm:cxn modelId="{9B84B077-592E-4247-8B97-271BCD9062C4}" type="presParOf" srcId="{09193718-C30C-4AC3-9628-D3EB84AA8F98}" destId="{F1F74668-28C4-407B-A45C-8F73B0B4FEBE}" srcOrd="1" destOrd="0" presId="urn:microsoft.com/office/officeart/2009/3/layout/HorizontalOrganizationChart"/>
    <dgm:cxn modelId="{84D4633B-FC0C-426B-807C-846F3DCC8779}" type="presParOf" srcId="{06703883-AABE-48C9-A56E-2605F15BC35C}" destId="{7F3D1336-2A1B-4B32-AFA9-1B14C9600585}" srcOrd="1" destOrd="0" presId="urn:microsoft.com/office/officeart/2009/3/layout/HorizontalOrganizationChart"/>
    <dgm:cxn modelId="{44EB1A7C-0A9E-4E27-B452-9C65E5734998}" type="presParOf" srcId="{7F3D1336-2A1B-4B32-AFA9-1B14C9600585}" destId="{19260D1A-5BC1-455E-9ADF-BEDD312C815A}" srcOrd="0" destOrd="0" presId="urn:microsoft.com/office/officeart/2009/3/layout/HorizontalOrganizationChart"/>
    <dgm:cxn modelId="{FF0E03A7-9918-434A-BAEB-E18CC3B9FBEA}" type="presParOf" srcId="{7F3D1336-2A1B-4B32-AFA9-1B14C9600585}" destId="{D3F0481A-D8DF-49F0-8550-CF5FE5BD9E32}" srcOrd="1" destOrd="0" presId="urn:microsoft.com/office/officeart/2009/3/layout/HorizontalOrganizationChart"/>
    <dgm:cxn modelId="{5D4E0EAC-908E-4B7E-8CFA-429692CF454F}" type="presParOf" srcId="{D3F0481A-D8DF-49F0-8550-CF5FE5BD9E32}" destId="{F31C3C0A-074B-48B6-BA88-F2A5CA43DEED}" srcOrd="0" destOrd="0" presId="urn:microsoft.com/office/officeart/2009/3/layout/HorizontalOrganizationChart"/>
    <dgm:cxn modelId="{6B897A71-09EC-4FD1-8CDF-A5625B67272F}" type="presParOf" srcId="{F31C3C0A-074B-48B6-BA88-F2A5CA43DEED}" destId="{49CF0ADE-6BD4-4628-A8CD-56BD818F9D58}" srcOrd="0" destOrd="0" presId="urn:microsoft.com/office/officeart/2009/3/layout/HorizontalOrganizationChart"/>
    <dgm:cxn modelId="{D5CFA767-F673-476D-AB47-9688279D7F21}" type="presParOf" srcId="{F31C3C0A-074B-48B6-BA88-F2A5CA43DEED}" destId="{558EBC78-7D7A-40EA-8295-416438489F65}" srcOrd="1" destOrd="0" presId="urn:microsoft.com/office/officeart/2009/3/layout/HorizontalOrganizationChart"/>
    <dgm:cxn modelId="{A28F16B2-4B0C-40B4-BB3B-923F06676887}" type="presParOf" srcId="{D3F0481A-D8DF-49F0-8550-CF5FE5BD9E32}" destId="{A1BC92A0-0B79-49C3-A87B-C93099F5C040}" srcOrd="1" destOrd="0" presId="urn:microsoft.com/office/officeart/2009/3/layout/HorizontalOrganizationChart"/>
    <dgm:cxn modelId="{A7B43720-A3FC-45B7-880D-BE208A7F4946}" type="presParOf" srcId="{A1BC92A0-0B79-49C3-A87B-C93099F5C040}" destId="{FB157603-210B-4E5C-B50D-356B27FBF3BD}" srcOrd="0" destOrd="0" presId="urn:microsoft.com/office/officeart/2009/3/layout/HorizontalOrganizationChart"/>
    <dgm:cxn modelId="{475F96C1-C365-4B10-BCF4-CB705317195E}" type="presParOf" srcId="{A1BC92A0-0B79-49C3-A87B-C93099F5C040}" destId="{C9C79BA6-E70F-453B-8593-8987319A0491}" srcOrd="1" destOrd="0" presId="urn:microsoft.com/office/officeart/2009/3/layout/HorizontalOrganizationChart"/>
    <dgm:cxn modelId="{5E293565-C111-4A13-ADFC-385A7C764765}" type="presParOf" srcId="{C9C79BA6-E70F-453B-8593-8987319A0491}" destId="{DF1E928F-00D2-460D-8E37-AFAB860D0A94}" srcOrd="0" destOrd="0" presId="urn:microsoft.com/office/officeart/2009/3/layout/HorizontalOrganizationChart"/>
    <dgm:cxn modelId="{A8922544-7067-4A18-A1C9-637CCE16BEBE}" type="presParOf" srcId="{DF1E928F-00D2-460D-8E37-AFAB860D0A94}" destId="{0DA2095C-FF68-45BE-8BCC-B739ECFAFAD2}" srcOrd="0" destOrd="0" presId="urn:microsoft.com/office/officeart/2009/3/layout/HorizontalOrganizationChart"/>
    <dgm:cxn modelId="{9B0CE5EF-FC8D-47E9-AD88-8D8D255A1C81}" type="presParOf" srcId="{DF1E928F-00D2-460D-8E37-AFAB860D0A94}" destId="{15EBCADB-F242-49B6-A7C2-27F425329B7F}" srcOrd="1" destOrd="0" presId="urn:microsoft.com/office/officeart/2009/3/layout/HorizontalOrganizationChart"/>
    <dgm:cxn modelId="{0CC7B9E4-2022-4996-A7E5-345C9626CC21}" type="presParOf" srcId="{C9C79BA6-E70F-453B-8593-8987319A0491}" destId="{751DC9F9-6D34-4B27-B097-1128877A95F4}" srcOrd="1" destOrd="0" presId="urn:microsoft.com/office/officeart/2009/3/layout/HorizontalOrganizationChart"/>
    <dgm:cxn modelId="{742A3BAF-56E8-40A3-B15D-CB140244795D}" type="presParOf" srcId="{C9C79BA6-E70F-453B-8593-8987319A0491}" destId="{6E9FF18A-2600-44DF-A52F-68622AC8F3B7}" srcOrd="2" destOrd="0" presId="urn:microsoft.com/office/officeart/2009/3/layout/HorizontalOrganizationChart"/>
    <dgm:cxn modelId="{1DA99C06-8266-47A8-96D5-A716B99B5F2C}" type="presParOf" srcId="{D3F0481A-D8DF-49F0-8550-CF5FE5BD9E32}" destId="{62C9039E-D7B2-40D9-91DC-1ABA7509D5BB}" srcOrd="2" destOrd="0" presId="urn:microsoft.com/office/officeart/2009/3/layout/HorizontalOrganizationChart"/>
    <dgm:cxn modelId="{2555AAE4-D870-47CD-B002-A48089299A9D}" type="presParOf" srcId="{7F3D1336-2A1B-4B32-AFA9-1B14C9600585}" destId="{0A072A3E-FD17-4933-919E-E423E1066F08}" srcOrd="2" destOrd="0" presId="urn:microsoft.com/office/officeart/2009/3/layout/HorizontalOrganizationChart"/>
    <dgm:cxn modelId="{C7FA5A60-2BB6-406F-8E96-07154C450B8D}" type="presParOf" srcId="{7F3D1336-2A1B-4B32-AFA9-1B14C9600585}" destId="{211A86D7-0D48-4CBD-B340-B478514A19E7}" srcOrd="3" destOrd="0" presId="urn:microsoft.com/office/officeart/2009/3/layout/HorizontalOrganizationChart"/>
    <dgm:cxn modelId="{313E4530-3F53-43C2-A368-854D63C38AC2}" type="presParOf" srcId="{211A86D7-0D48-4CBD-B340-B478514A19E7}" destId="{D6F907A5-2394-4217-AB34-5F96F7F39255}" srcOrd="0" destOrd="0" presId="urn:microsoft.com/office/officeart/2009/3/layout/HorizontalOrganizationChart"/>
    <dgm:cxn modelId="{92BF63A0-6FE3-4DD6-8CFF-77CB3CD5974E}" type="presParOf" srcId="{D6F907A5-2394-4217-AB34-5F96F7F39255}" destId="{6141EFCD-4AE4-493B-BC87-A8B7DD0AC45F}" srcOrd="0" destOrd="0" presId="urn:microsoft.com/office/officeart/2009/3/layout/HorizontalOrganizationChart"/>
    <dgm:cxn modelId="{B887AECA-BA79-4DE6-96EB-34562C49F6A2}" type="presParOf" srcId="{D6F907A5-2394-4217-AB34-5F96F7F39255}" destId="{A5CE258B-CA5B-4F59-8722-B86D8137B7AE}" srcOrd="1" destOrd="0" presId="urn:microsoft.com/office/officeart/2009/3/layout/HorizontalOrganizationChart"/>
    <dgm:cxn modelId="{2C0113AB-AF9B-4C12-A708-EF098FB0861A}" type="presParOf" srcId="{211A86D7-0D48-4CBD-B340-B478514A19E7}" destId="{8C6349C1-37AD-4F49-A815-2C8B964A9FDB}" srcOrd="1" destOrd="0" presId="urn:microsoft.com/office/officeart/2009/3/layout/HorizontalOrganizationChart"/>
    <dgm:cxn modelId="{BF89855E-067E-43C3-9676-4850F8C34220}" type="presParOf" srcId="{8C6349C1-37AD-4F49-A815-2C8B964A9FDB}" destId="{C5C5E138-D7D7-4AF6-8533-FCE47BB1459C}" srcOrd="0" destOrd="0" presId="urn:microsoft.com/office/officeart/2009/3/layout/HorizontalOrganizationChart"/>
    <dgm:cxn modelId="{628D4793-0B25-4FE6-A314-ADA1F86B2ACC}" type="presParOf" srcId="{8C6349C1-37AD-4F49-A815-2C8B964A9FDB}" destId="{53BD5BDE-9024-456C-BDB4-ECAC946A82AD}" srcOrd="1" destOrd="0" presId="urn:microsoft.com/office/officeart/2009/3/layout/HorizontalOrganizationChart"/>
    <dgm:cxn modelId="{407BE6EB-D70B-43E2-A8C4-574388F062C9}" type="presParOf" srcId="{53BD5BDE-9024-456C-BDB4-ECAC946A82AD}" destId="{17D8D9A7-8F07-44BD-BD25-D048A424AD09}" srcOrd="0" destOrd="0" presId="urn:microsoft.com/office/officeart/2009/3/layout/HorizontalOrganizationChart"/>
    <dgm:cxn modelId="{C50415D4-6172-4DF6-9EE7-2D5C076533AF}" type="presParOf" srcId="{17D8D9A7-8F07-44BD-BD25-D048A424AD09}" destId="{72A6196F-9F6A-4C68-B643-F610FAA4634B}" srcOrd="0" destOrd="0" presId="urn:microsoft.com/office/officeart/2009/3/layout/HorizontalOrganizationChart"/>
    <dgm:cxn modelId="{598E37CA-2700-4B4C-87AD-4701C10D2305}" type="presParOf" srcId="{17D8D9A7-8F07-44BD-BD25-D048A424AD09}" destId="{E4596C77-8B2C-4D99-842F-62314F695311}" srcOrd="1" destOrd="0" presId="urn:microsoft.com/office/officeart/2009/3/layout/HorizontalOrganizationChart"/>
    <dgm:cxn modelId="{656370BD-B469-4FE3-9A5C-52596E7720D2}" type="presParOf" srcId="{53BD5BDE-9024-456C-BDB4-ECAC946A82AD}" destId="{1FA0E701-F1B0-4CDC-9E16-4A85B72208B1}" srcOrd="1" destOrd="0" presId="urn:microsoft.com/office/officeart/2009/3/layout/HorizontalOrganizationChart"/>
    <dgm:cxn modelId="{3CCEF2AA-DC30-41A9-90D2-4113C4C1D9DC}" type="presParOf" srcId="{53BD5BDE-9024-456C-BDB4-ECAC946A82AD}" destId="{00A40B03-46DB-4687-A829-36FDCEF28F6A}" srcOrd="2" destOrd="0" presId="urn:microsoft.com/office/officeart/2009/3/layout/HorizontalOrganizationChart"/>
    <dgm:cxn modelId="{F1199126-6B1B-4BB8-A6BE-C00E89A6B7DC}" type="presParOf" srcId="{8C6349C1-37AD-4F49-A815-2C8B964A9FDB}" destId="{AADEEFA2-374D-4C11-B755-A4D8BF8BD0E3}" srcOrd="2" destOrd="0" presId="urn:microsoft.com/office/officeart/2009/3/layout/HorizontalOrganizationChart"/>
    <dgm:cxn modelId="{7684C07B-EC2B-4281-B065-F64ED9E618F4}" type="presParOf" srcId="{8C6349C1-37AD-4F49-A815-2C8B964A9FDB}" destId="{4E83EDBB-75C6-4A5D-954F-E552381847EE}" srcOrd="3" destOrd="0" presId="urn:microsoft.com/office/officeart/2009/3/layout/HorizontalOrganizationChart"/>
    <dgm:cxn modelId="{517BBCEA-4B85-4F99-9BEB-7256BFAF7222}" type="presParOf" srcId="{4E83EDBB-75C6-4A5D-954F-E552381847EE}" destId="{9F7BDDC7-0F55-4B67-B32F-9CB68308671E}" srcOrd="0" destOrd="0" presId="urn:microsoft.com/office/officeart/2009/3/layout/HorizontalOrganizationChart"/>
    <dgm:cxn modelId="{8FD3614F-D9B8-4F8C-9109-1EFBCA0E988F}" type="presParOf" srcId="{9F7BDDC7-0F55-4B67-B32F-9CB68308671E}" destId="{625C8F2E-3164-4BEC-9031-9FBEB4369A64}" srcOrd="0" destOrd="0" presId="urn:microsoft.com/office/officeart/2009/3/layout/HorizontalOrganizationChart"/>
    <dgm:cxn modelId="{7025E798-1497-4F71-A89F-089C2BC04C35}" type="presParOf" srcId="{9F7BDDC7-0F55-4B67-B32F-9CB68308671E}" destId="{57BDD754-4011-4ADF-881B-B3D13117620B}" srcOrd="1" destOrd="0" presId="urn:microsoft.com/office/officeart/2009/3/layout/HorizontalOrganizationChart"/>
    <dgm:cxn modelId="{39C8EDCB-9CF6-4E50-A640-E6002BE5B1FF}" type="presParOf" srcId="{4E83EDBB-75C6-4A5D-954F-E552381847EE}" destId="{FB77D273-9082-4FB2-A8FD-B0C9E161B02D}" srcOrd="1" destOrd="0" presId="urn:microsoft.com/office/officeart/2009/3/layout/HorizontalOrganizationChart"/>
    <dgm:cxn modelId="{8D9516FF-0EE5-4D36-A1B3-B6966B3D5770}" type="presParOf" srcId="{4E83EDBB-75C6-4A5D-954F-E552381847EE}" destId="{F4A66ED5-76E9-47F1-8582-EE40A85C2550}" srcOrd="2" destOrd="0" presId="urn:microsoft.com/office/officeart/2009/3/layout/HorizontalOrganizationChart"/>
    <dgm:cxn modelId="{889E74D8-C36E-4126-A9A7-2C7D8426BCFD}" type="presParOf" srcId="{211A86D7-0D48-4CBD-B340-B478514A19E7}" destId="{70DFD46C-E5C3-4653-87CE-488733EB4054}" srcOrd="2" destOrd="0" presId="urn:microsoft.com/office/officeart/2009/3/layout/HorizontalOrganizationChart"/>
    <dgm:cxn modelId="{2F282566-958B-4C75-A384-49699EEB78E7}" type="presParOf" srcId="{7F3D1336-2A1B-4B32-AFA9-1B14C9600585}" destId="{6879F5E1-D380-4FA9-ACD6-DEE4F0809127}" srcOrd="4" destOrd="0" presId="urn:microsoft.com/office/officeart/2009/3/layout/HorizontalOrganizationChart"/>
    <dgm:cxn modelId="{8F4C57B5-F58F-442E-A0B6-00940EE35948}" type="presParOf" srcId="{7F3D1336-2A1B-4B32-AFA9-1B14C9600585}" destId="{2EB64020-3DA4-43A5-B5D3-1D326BE4F9F4}" srcOrd="5" destOrd="0" presId="urn:microsoft.com/office/officeart/2009/3/layout/HorizontalOrganizationChart"/>
    <dgm:cxn modelId="{0DB63A06-8D7B-4F3A-B0F3-BBAEE5900AE9}" type="presParOf" srcId="{2EB64020-3DA4-43A5-B5D3-1D326BE4F9F4}" destId="{92F7C01D-CEB9-4C4C-8BE4-49BB68E087F2}" srcOrd="0" destOrd="0" presId="urn:microsoft.com/office/officeart/2009/3/layout/HorizontalOrganizationChart"/>
    <dgm:cxn modelId="{264536C0-3B1E-480C-A57A-BFE34B5FB5AD}" type="presParOf" srcId="{92F7C01D-CEB9-4C4C-8BE4-49BB68E087F2}" destId="{F5ED8853-AD4A-4C73-A37F-B1E94EEBE597}" srcOrd="0" destOrd="0" presId="urn:microsoft.com/office/officeart/2009/3/layout/HorizontalOrganizationChart"/>
    <dgm:cxn modelId="{C864E2FC-242D-4C35-87D5-260CF9CB2F16}" type="presParOf" srcId="{92F7C01D-CEB9-4C4C-8BE4-49BB68E087F2}" destId="{4D0E392A-7463-42EE-A011-006092AA9591}" srcOrd="1" destOrd="0" presId="urn:microsoft.com/office/officeart/2009/3/layout/HorizontalOrganizationChart"/>
    <dgm:cxn modelId="{874A67C9-2CFD-49FB-A5FD-C4330B22E94E}" type="presParOf" srcId="{2EB64020-3DA4-43A5-B5D3-1D326BE4F9F4}" destId="{8C6D69F2-5D4C-4304-A0EA-25C0EFC0FEA2}" srcOrd="1" destOrd="0" presId="urn:microsoft.com/office/officeart/2009/3/layout/HorizontalOrganizationChart"/>
    <dgm:cxn modelId="{C6F0590C-F618-4753-B929-F909BEE2B770}" type="presParOf" srcId="{2EB64020-3DA4-43A5-B5D3-1D326BE4F9F4}" destId="{FC5692EA-1B81-4395-A069-C6C6515F7CAE}" srcOrd="2" destOrd="0" presId="urn:microsoft.com/office/officeart/2009/3/layout/HorizontalOrganizationChart"/>
    <dgm:cxn modelId="{4FEE6079-BA09-4315-A38F-76A0FF0AD783}" type="presParOf" srcId="{06703883-AABE-48C9-A56E-2605F15BC35C}" destId="{9874A282-14D0-4D2E-8FAE-C89D6C353C62}" srcOrd="2" destOrd="0" presId="urn:microsoft.com/office/officeart/2009/3/layout/HorizontalOrganizationChart"/>
    <dgm:cxn modelId="{ADC231EF-1184-4788-8849-E05E277BA1AF}" type="presParOf" srcId="{CA88AE30-5C57-4022-857F-F1CF5832636E}" destId="{CB3DC550-AAF2-492C-AB3C-D261EF9DBAB2}" srcOrd="2" destOrd="0" presId="urn:microsoft.com/office/officeart/2009/3/layout/HorizontalOrganizationChart"/>
    <dgm:cxn modelId="{0D0DC58A-A363-461F-AA82-CB4AF2C93FF4}" type="presParOf" srcId="{53E666E0-99E9-4C7D-9368-43A0A8C6E6D1}" destId="{0707EE62-D885-41AA-93EA-2F87C6D678A8}" srcOrd="1" destOrd="0" presId="urn:microsoft.com/office/officeart/2009/3/layout/HorizontalOrganizationChart"/>
    <dgm:cxn modelId="{B80A7D6F-6F9B-4E38-84C0-C398AF0BA994}" type="presParOf" srcId="{0707EE62-D885-41AA-93EA-2F87C6D678A8}" destId="{C97E9189-45EF-4BB9-9F73-96C8105E8AC0}" srcOrd="0" destOrd="0" presId="urn:microsoft.com/office/officeart/2009/3/layout/HorizontalOrganizationChart"/>
    <dgm:cxn modelId="{221C587C-AB66-47DB-8050-0A4033070416}" type="presParOf" srcId="{C97E9189-45EF-4BB9-9F73-96C8105E8AC0}" destId="{44EE1FDE-7016-4F28-A147-DAD18343C6C8}" srcOrd="0" destOrd="0" presId="urn:microsoft.com/office/officeart/2009/3/layout/HorizontalOrganizationChart"/>
    <dgm:cxn modelId="{A33348BE-7FDC-4618-ABFF-E3D87E0E73B7}" type="presParOf" srcId="{C97E9189-45EF-4BB9-9F73-96C8105E8AC0}" destId="{17D2C46A-7C87-45CD-B700-F661B1327D34}" srcOrd="1" destOrd="0" presId="urn:microsoft.com/office/officeart/2009/3/layout/HorizontalOrganizationChart"/>
    <dgm:cxn modelId="{954252F5-1097-4D74-AAAB-FBF4C4DC493F}" type="presParOf" srcId="{0707EE62-D885-41AA-93EA-2F87C6D678A8}" destId="{0A4C3DAD-96E4-4462-BB92-B3A751C9FF66}" srcOrd="1" destOrd="0" presId="urn:microsoft.com/office/officeart/2009/3/layout/HorizontalOrganizationChart"/>
    <dgm:cxn modelId="{81BB65BD-EBFF-4411-929B-8635CF18505D}" type="presParOf" srcId="{0A4C3DAD-96E4-4462-BB92-B3A751C9FF66}" destId="{58040204-FD2C-4895-A1E4-0F6314F886D8}" srcOrd="0" destOrd="0" presId="urn:microsoft.com/office/officeart/2009/3/layout/HorizontalOrganizationChart"/>
    <dgm:cxn modelId="{7FA17CDF-3D85-4A1E-907D-76328323198E}" type="presParOf" srcId="{0A4C3DAD-96E4-4462-BB92-B3A751C9FF66}" destId="{1EBA2155-1A02-40FD-98C4-C2503DC6F5D8}" srcOrd="1" destOrd="0" presId="urn:microsoft.com/office/officeart/2009/3/layout/HorizontalOrganizationChart"/>
    <dgm:cxn modelId="{25BCA3C4-C247-4775-9867-2EAA491E8842}" type="presParOf" srcId="{1EBA2155-1A02-40FD-98C4-C2503DC6F5D8}" destId="{06E1B7D9-93CE-41E6-9E39-C5A98F00B00B}" srcOrd="0" destOrd="0" presId="urn:microsoft.com/office/officeart/2009/3/layout/HorizontalOrganizationChart"/>
    <dgm:cxn modelId="{7451C45F-62BC-4F4B-80E5-49B053645AEF}" type="presParOf" srcId="{06E1B7D9-93CE-41E6-9E39-C5A98F00B00B}" destId="{733843B3-1E49-4BF5-B787-483AE67E2DF6}" srcOrd="0" destOrd="0" presId="urn:microsoft.com/office/officeart/2009/3/layout/HorizontalOrganizationChart"/>
    <dgm:cxn modelId="{9352696E-52A1-4DF3-800A-3051EFBFD594}" type="presParOf" srcId="{06E1B7D9-93CE-41E6-9E39-C5A98F00B00B}" destId="{8C1DFA00-7883-4471-98D9-883D5A510D34}" srcOrd="1" destOrd="0" presId="urn:microsoft.com/office/officeart/2009/3/layout/HorizontalOrganizationChart"/>
    <dgm:cxn modelId="{6FA1F1C7-5029-43EF-9441-4102D7E1733B}" type="presParOf" srcId="{1EBA2155-1A02-40FD-98C4-C2503DC6F5D8}" destId="{440C11D7-EFF1-477D-A2D8-F8A78A3E8B01}" srcOrd="1" destOrd="0" presId="urn:microsoft.com/office/officeart/2009/3/layout/HorizontalOrganizationChart"/>
    <dgm:cxn modelId="{1B6B3A6E-0C02-47A4-ADB4-E0E9FD9909D5}" type="presParOf" srcId="{440C11D7-EFF1-477D-A2D8-F8A78A3E8B01}" destId="{5B73E6C3-98D0-4E90-AE01-D485F67B611F}" srcOrd="0" destOrd="0" presId="urn:microsoft.com/office/officeart/2009/3/layout/HorizontalOrganizationChart"/>
    <dgm:cxn modelId="{49A657B0-AB62-457D-A923-A6113B46BE0C}" type="presParOf" srcId="{440C11D7-EFF1-477D-A2D8-F8A78A3E8B01}" destId="{3432CCC9-D8DE-40B1-B8E7-26E0AFCB696C}" srcOrd="1" destOrd="0" presId="urn:microsoft.com/office/officeart/2009/3/layout/HorizontalOrganizationChart"/>
    <dgm:cxn modelId="{154547CC-62E3-4760-A6EC-AEF9B04176AE}" type="presParOf" srcId="{3432CCC9-D8DE-40B1-B8E7-26E0AFCB696C}" destId="{43A644DD-E9F3-45FF-9B0F-2952A0AFD2E6}" srcOrd="0" destOrd="0" presId="urn:microsoft.com/office/officeart/2009/3/layout/HorizontalOrganizationChart"/>
    <dgm:cxn modelId="{C909E9C6-438A-4101-B9A1-CC0F72291DB7}" type="presParOf" srcId="{43A644DD-E9F3-45FF-9B0F-2952A0AFD2E6}" destId="{905ECDF9-2CAF-4F1F-9583-6734B76E54E4}" srcOrd="0" destOrd="0" presId="urn:microsoft.com/office/officeart/2009/3/layout/HorizontalOrganizationChart"/>
    <dgm:cxn modelId="{3F87D4B2-2327-4BB9-84A8-3A5F6654D930}" type="presParOf" srcId="{43A644DD-E9F3-45FF-9B0F-2952A0AFD2E6}" destId="{7548AB9C-03CA-4039-8185-73841A1CEB30}" srcOrd="1" destOrd="0" presId="urn:microsoft.com/office/officeart/2009/3/layout/HorizontalOrganizationChart"/>
    <dgm:cxn modelId="{F68B3556-A952-4534-BEB0-FFCF084644A6}" type="presParOf" srcId="{3432CCC9-D8DE-40B1-B8E7-26E0AFCB696C}" destId="{D0F6D1AF-A810-491B-AB1B-2736C2E8B62B}" srcOrd="1" destOrd="0" presId="urn:microsoft.com/office/officeart/2009/3/layout/HorizontalOrganizationChart"/>
    <dgm:cxn modelId="{D263006C-ED4E-4596-A4D5-F11C399889B6}" type="presParOf" srcId="{D0F6D1AF-A810-491B-AB1B-2736C2E8B62B}" destId="{31612ED5-EEAD-41D1-9A90-2E69308DD9AE}" srcOrd="0" destOrd="0" presId="urn:microsoft.com/office/officeart/2009/3/layout/HorizontalOrganizationChart"/>
    <dgm:cxn modelId="{CEC36797-561C-4503-936C-13EAAF9F0AF3}" type="presParOf" srcId="{D0F6D1AF-A810-491B-AB1B-2736C2E8B62B}" destId="{2970A6C6-A5EA-4B6D-9085-8168B74B7948}" srcOrd="1" destOrd="0" presId="urn:microsoft.com/office/officeart/2009/3/layout/HorizontalOrganizationChart"/>
    <dgm:cxn modelId="{BEAFDE53-E6EF-45FC-AA3A-532D41FA1105}" type="presParOf" srcId="{2970A6C6-A5EA-4B6D-9085-8168B74B7948}" destId="{52E87089-C891-4C88-95F7-D6DCFA674223}" srcOrd="0" destOrd="0" presId="urn:microsoft.com/office/officeart/2009/3/layout/HorizontalOrganizationChart"/>
    <dgm:cxn modelId="{576FB247-57A3-4975-837A-97A21185ED49}" type="presParOf" srcId="{52E87089-C891-4C88-95F7-D6DCFA674223}" destId="{57391CAA-D50E-4567-A4EA-7E6ED18EC8BA}" srcOrd="0" destOrd="0" presId="urn:microsoft.com/office/officeart/2009/3/layout/HorizontalOrganizationChart"/>
    <dgm:cxn modelId="{5D118587-3029-407D-8247-9DEE8010FE57}" type="presParOf" srcId="{52E87089-C891-4C88-95F7-D6DCFA674223}" destId="{66D8D5A8-9EF6-42D5-B3D0-A85360744E41}" srcOrd="1" destOrd="0" presId="urn:microsoft.com/office/officeart/2009/3/layout/HorizontalOrganizationChart"/>
    <dgm:cxn modelId="{C31ACDA1-A6EA-43C9-AFF0-47E93E7CE36B}" type="presParOf" srcId="{2970A6C6-A5EA-4B6D-9085-8168B74B7948}" destId="{AC023442-A363-4E63-A3CD-E9FE42A8F9C2}" srcOrd="1" destOrd="0" presId="urn:microsoft.com/office/officeart/2009/3/layout/HorizontalOrganizationChart"/>
    <dgm:cxn modelId="{F6DFECD1-189A-4E68-B990-80D88A0BF0F7}" type="presParOf" srcId="{2970A6C6-A5EA-4B6D-9085-8168B74B7948}" destId="{1603756B-C80A-4EA9-A3B3-4A1AABC96DD2}" srcOrd="2" destOrd="0" presId="urn:microsoft.com/office/officeart/2009/3/layout/HorizontalOrganizationChart"/>
    <dgm:cxn modelId="{0AA99D28-9FB1-4806-87EF-62AF9CF2CAB0}" type="presParOf" srcId="{D0F6D1AF-A810-491B-AB1B-2736C2E8B62B}" destId="{F751C9EB-0B86-4166-B9EE-E17635176246}" srcOrd="2" destOrd="0" presId="urn:microsoft.com/office/officeart/2009/3/layout/HorizontalOrganizationChart"/>
    <dgm:cxn modelId="{569E5988-B080-46D6-9DE2-AD3E3555C580}" type="presParOf" srcId="{D0F6D1AF-A810-491B-AB1B-2736C2E8B62B}" destId="{56BA3E12-BAC1-4C14-B66E-330703371859}" srcOrd="3" destOrd="0" presId="urn:microsoft.com/office/officeart/2009/3/layout/HorizontalOrganizationChart"/>
    <dgm:cxn modelId="{6E7218E9-F0AC-4FC2-82DD-BBD0A0080146}" type="presParOf" srcId="{56BA3E12-BAC1-4C14-B66E-330703371859}" destId="{0F18F45B-0E72-4A16-88F8-EAB4BD93F22A}" srcOrd="0" destOrd="0" presId="urn:microsoft.com/office/officeart/2009/3/layout/HorizontalOrganizationChart"/>
    <dgm:cxn modelId="{96158240-E0D6-4EDE-96D5-117BAEB14CFB}" type="presParOf" srcId="{0F18F45B-0E72-4A16-88F8-EAB4BD93F22A}" destId="{B4F1B9D1-A90B-459F-8202-8A34EB280B9B}" srcOrd="0" destOrd="0" presId="urn:microsoft.com/office/officeart/2009/3/layout/HorizontalOrganizationChart"/>
    <dgm:cxn modelId="{03F5883F-4FCB-4CFD-AC21-386647E33FFF}" type="presParOf" srcId="{0F18F45B-0E72-4A16-88F8-EAB4BD93F22A}" destId="{509FA399-EE70-4122-B2A2-F81E8F55EB89}" srcOrd="1" destOrd="0" presId="urn:microsoft.com/office/officeart/2009/3/layout/HorizontalOrganizationChart"/>
    <dgm:cxn modelId="{B909C12B-B6CE-4E18-891F-E7FAEBF06EBD}" type="presParOf" srcId="{56BA3E12-BAC1-4C14-B66E-330703371859}" destId="{92F9D2ED-3B16-41B5-B3B6-A1BB8C55FD81}" srcOrd="1" destOrd="0" presId="urn:microsoft.com/office/officeart/2009/3/layout/HorizontalOrganizationChart"/>
    <dgm:cxn modelId="{F8B0F57B-ACE1-47C1-8AC6-6F9920F3A3EC}" type="presParOf" srcId="{56BA3E12-BAC1-4C14-B66E-330703371859}" destId="{3DFF791B-737D-48F1-80B6-4151F73E882D}" srcOrd="2" destOrd="0" presId="urn:microsoft.com/office/officeart/2009/3/layout/HorizontalOrganizationChart"/>
    <dgm:cxn modelId="{BB961DF3-A483-4228-8879-ED9447EFBA85}" type="presParOf" srcId="{3432CCC9-D8DE-40B1-B8E7-26E0AFCB696C}" destId="{D4376128-AD35-436A-BAD0-CE37BA2EFB62}" srcOrd="2" destOrd="0" presId="urn:microsoft.com/office/officeart/2009/3/layout/HorizontalOrganizationChart"/>
    <dgm:cxn modelId="{C8CF6AFC-153A-4FE6-B4C7-6B7BFEE047F5}" type="presParOf" srcId="{1EBA2155-1A02-40FD-98C4-C2503DC6F5D8}" destId="{46FC9668-279C-4062-8D55-9467D5D470AF}" srcOrd="2" destOrd="0" presId="urn:microsoft.com/office/officeart/2009/3/layout/HorizontalOrganizationChart"/>
    <dgm:cxn modelId="{87A8177D-8215-4FC2-BE0B-1B63F35F5000}" type="presParOf" srcId="{0A4C3DAD-96E4-4462-BB92-B3A751C9FF66}" destId="{866FCDAF-31F4-4D3E-AD4D-78566BE78B7D}" srcOrd="2" destOrd="0" presId="urn:microsoft.com/office/officeart/2009/3/layout/HorizontalOrganizationChart"/>
    <dgm:cxn modelId="{2B23E248-588D-4ED2-8321-9504E0719E03}" type="presParOf" srcId="{0A4C3DAD-96E4-4462-BB92-B3A751C9FF66}" destId="{D4BE81C1-5BF5-4F52-B182-5BB205822FC0}" srcOrd="3" destOrd="0" presId="urn:microsoft.com/office/officeart/2009/3/layout/HorizontalOrganizationChart"/>
    <dgm:cxn modelId="{BD3B7451-35E5-4410-91D2-B30A481F5A12}" type="presParOf" srcId="{D4BE81C1-5BF5-4F52-B182-5BB205822FC0}" destId="{47684486-443F-4D84-A005-81CDB0119C53}" srcOrd="0" destOrd="0" presId="urn:microsoft.com/office/officeart/2009/3/layout/HorizontalOrganizationChart"/>
    <dgm:cxn modelId="{2C951CF6-A51C-42F1-90DC-A5B37F6887FB}" type="presParOf" srcId="{47684486-443F-4D84-A005-81CDB0119C53}" destId="{F1592540-E1E3-4FBB-99FB-D95202C775B5}" srcOrd="0" destOrd="0" presId="urn:microsoft.com/office/officeart/2009/3/layout/HorizontalOrganizationChart"/>
    <dgm:cxn modelId="{D258E6F6-350D-4FDE-8C43-1FFBA5CC0AC9}" type="presParOf" srcId="{47684486-443F-4D84-A005-81CDB0119C53}" destId="{7F62A6B6-1376-49BA-A548-70DC00670B28}" srcOrd="1" destOrd="0" presId="urn:microsoft.com/office/officeart/2009/3/layout/HorizontalOrganizationChart"/>
    <dgm:cxn modelId="{756E7CE7-F494-481C-8394-4A69F2623340}" type="presParOf" srcId="{D4BE81C1-5BF5-4F52-B182-5BB205822FC0}" destId="{E9723DD9-3DB5-4A0F-818E-06F75D5191C0}" srcOrd="1" destOrd="0" presId="urn:microsoft.com/office/officeart/2009/3/layout/HorizontalOrganizationChart"/>
    <dgm:cxn modelId="{73EC7886-F769-431E-9FF3-E1641E4F8930}" type="presParOf" srcId="{D4BE81C1-5BF5-4F52-B182-5BB205822FC0}" destId="{C42F6449-3D20-4B91-BE12-37A6B7E5C801}" srcOrd="2" destOrd="0" presId="urn:microsoft.com/office/officeart/2009/3/layout/HorizontalOrganizationChart"/>
    <dgm:cxn modelId="{DA59A394-1341-4B9C-B824-52925AD2BF0F}" type="presParOf" srcId="{0707EE62-D885-41AA-93EA-2F87C6D678A8}" destId="{D9FE5AF0-7657-403B-8DB5-55E33EB3E04F}" srcOrd="2" destOrd="0" presId="urn:microsoft.com/office/officeart/2009/3/layout/HorizontalOrganizationChart"/>
    <dgm:cxn modelId="{979F3344-92DF-4FA2-89F3-342D04859663}" type="presParOf" srcId="{53E666E0-99E9-4C7D-9368-43A0A8C6E6D1}" destId="{EF2B82F8-E0B6-4BBD-B276-B5C41C1531FE}" srcOrd="2" destOrd="0" presId="urn:microsoft.com/office/officeart/2009/3/layout/HorizontalOrganizationChart"/>
    <dgm:cxn modelId="{0BFA9623-BD65-414E-AEB5-8AB351AC5279}" type="presParOf" srcId="{EF2B82F8-E0B6-4BBD-B276-B5C41C1531FE}" destId="{87A2825B-C2D0-456C-BC32-F786B1845252}" srcOrd="0" destOrd="0" presId="urn:microsoft.com/office/officeart/2009/3/layout/HorizontalOrganizationChart"/>
    <dgm:cxn modelId="{E95E6AF4-0F3C-4438-BCE1-C789EADB5D07}" type="presParOf" srcId="{87A2825B-C2D0-456C-BC32-F786B1845252}" destId="{A428E084-903B-49D7-97EB-46DF816BC3FF}" srcOrd="0" destOrd="0" presId="urn:microsoft.com/office/officeart/2009/3/layout/HorizontalOrganizationChart"/>
    <dgm:cxn modelId="{223C65F4-30DD-460E-92E7-99F78438BA65}" type="presParOf" srcId="{87A2825B-C2D0-456C-BC32-F786B1845252}" destId="{6001515A-1610-4273-9C44-AC3A1E9C62E4}" srcOrd="1" destOrd="0" presId="urn:microsoft.com/office/officeart/2009/3/layout/HorizontalOrganizationChart"/>
    <dgm:cxn modelId="{F0F13E79-BD80-4E50-9FA5-70AA462A159C}" type="presParOf" srcId="{EF2B82F8-E0B6-4BBD-B276-B5C41C1531FE}" destId="{61B3945C-0BBE-4DF2-BB40-9B4D95AE4EA8}" srcOrd="1" destOrd="0" presId="urn:microsoft.com/office/officeart/2009/3/layout/HorizontalOrganizationChart"/>
    <dgm:cxn modelId="{E116186C-1BA4-4986-882D-FE9834D2D6F9}" type="presParOf" srcId="{61B3945C-0BBE-4DF2-BB40-9B4D95AE4EA8}" destId="{C09CE8BB-10E6-45A3-A3E1-8A283C1E20BE}" srcOrd="0" destOrd="0" presId="urn:microsoft.com/office/officeart/2009/3/layout/HorizontalOrganizationChart"/>
    <dgm:cxn modelId="{B7E80E63-0A9B-4DC9-B3DB-7FE4A57D9EDF}" type="presParOf" srcId="{61B3945C-0BBE-4DF2-BB40-9B4D95AE4EA8}" destId="{5A3CECA1-F1A7-4D40-9890-821A64348E6B}" srcOrd="1" destOrd="0" presId="urn:microsoft.com/office/officeart/2009/3/layout/HorizontalOrganizationChart"/>
    <dgm:cxn modelId="{8DE0F6E8-9596-4089-B9BE-F09CB7F5E6C3}" type="presParOf" srcId="{5A3CECA1-F1A7-4D40-9890-821A64348E6B}" destId="{970CAD87-27E7-4CF2-BEA5-521C46E8BC43}" srcOrd="0" destOrd="0" presId="urn:microsoft.com/office/officeart/2009/3/layout/HorizontalOrganizationChart"/>
    <dgm:cxn modelId="{09284EAF-6A26-401F-8FD1-30BCF263316A}" type="presParOf" srcId="{970CAD87-27E7-4CF2-BEA5-521C46E8BC43}" destId="{EC2B6962-21C4-44B5-9296-C47DE5194697}" srcOrd="0" destOrd="0" presId="urn:microsoft.com/office/officeart/2009/3/layout/HorizontalOrganizationChart"/>
    <dgm:cxn modelId="{EDE728BB-1DAF-412E-BCF6-3F06A5F57965}" type="presParOf" srcId="{970CAD87-27E7-4CF2-BEA5-521C46E8BC43}" destId="{6FFB8B8E-2C34-400B-B72F-C2897BA05FE2}" srcOrd="1" destOrd="0" presId="urn:microsoft.com/office/officeart/2009/3/layout/HorizontalOrganizationChart"/>
    <dgm:cxn modelId="{C6110A29-9DB5-41E9-8503-6B6315849607}" type="presParOf" srcId="{5A3CECA1-F1A7-4D40-9890-821A64348E6B}" destId="{53CF5DA4-9B78-482D-9B70-CC38E98257B4}" srcOrd="1" destOrd="0" presId="urn:microsoft.com/office/officeart/2009/3/layout/HorizontalOrganizationChart"/>
    <dgm:cxn modelId="{802B46A6-5858-4627-8801-C46EDA35B800}" type="presParOf" srcId="{53CF5DA4-9B78-482D-9B70-CC38E98257B4}" destId="{8174B6C2-60AC-46A7-905E-A8D45A562350}" srcOrd="0" destOrd="0" presId="urn:microsoft.com/office/officeart/2009/3/layout/HorizontalOrganizationChart"/>
    <dgm:cxn modelId="{92185730-F913-4385-99B0-6FB7C25E950F}" type="presParOf" srcId="{53CF5DA4-9B78-482D-9B70-CC38E98257B4}" destId="{8DFD1135-F0D6-4060-BF9A-BDE211D6F1AD}" srcOrd="1" destOrd="0" presId="urn:microsoft.com/office/officeart/2009/3/layout/HorizontalOrganizationChart"/>
    <dgm:cxn modelId="{5C9AE1E1-E446-42A9-AFD4-66BED228DF62}" type="presParOf" srcId="{8DFD1135-F0D6-4060-BF9A-BDE211D6F1AD}" destId="{5A69928D-1E8F-431B-96AD-B72EEE6F5268}" srcOrd="0" destOrd="0" presId="urn:microsoft.com/office/officeart/2009/3/layout/HorizontalOrganizationChart"/>
    <dgm:cxn modelId="{7AB63B6B-A386-4E0E-8075-8AEC1A5577B6}" type="presParOf" srcId="{5A69928D-1E8F-431B-96AD-B72EEE6F5268}" destId="{BDBB4A6F-45D6-4FC9-A830-080037B6A0D6}" srcOrd="0" destOrd="0" presId="urn:microsoft.com/office/officeart/2009/3/layout/HorizontalOrganizationChart"/>
    <dgm:cxn modelId="{A6551206-065F-4EEF-8C40-A69F490B7AB4}" type="presParOf" srcId="{5A69928D-1E8F-431B-96AD-B72EEE6F5268}" destId="{94570047-98CA-495D-83FF-71A7AF08D94D}" srcOrd="1" destOrd="0" presId="urn:microsoft.com/office/officeart/2009/3/layout/HorizontalOrganizationChart"/>
    <dgm:cxn modelId="{58FD6B68-47A8-423E-A8D2-A19872328162}" type="presParOf" srcId="{8DFD1135-F0D6-4060-BF9A-BDE211D6F1AD}" destId="{BC21399A-7691-40A8-AF33-C6BC928A7147}" srcOrd="1" destOrd="0" presId="urn:microsoft.com/office/officeart/2009/3/layout/HorizontalOrganizationChart"/>
    <dgm:cxn modelId="{E9B24EA3-87F8-49FC-A573-BA52833D8A01}" type="presParOf" srcId="{BC21399A-7691-40A8-AF33-C6BC928A7147}" destId="{DFB892C8-6FC2-419A-A128-1E8F14B28914}" srcOrd="0" destOrd="0" presId="urn:microsoft.com/office/officeart/2009/3/layout/HorizontalOrganizationChart"/>
    <dgm:cxn modelId="{B34C3EB6-929E-4198-B1D2-5553976B1976}" type="presParOf" srcId="{BC21399A-7691-40A8-AF33-C6BC928A7147}" destId="{C6FCACFE-9637-40EE-A9A7-9BFCF3487572}" srcOrd="1" destOrd="0" presId="urn:microsoft.com/office/officeart/2009/3/layout/HorizontalOrganizationChart"/>
    <dgm:cxn modelId="{EF937010-5080-46C1-9A2C-DE3382E3C5C3}" type="presParOf" srcId="{C6FCACFE-9637-40EE-A9A7-9BFCF3487572}" destId="{CEA79226-3A79-4B96-82D4-6FBA3A826F76}" srcOrd="0" destOrd="0" presId="urn:microsoft.com/office/officeart/2009/3/layout/HorizontalOrganizationChart"/>
    <dgm:cxn modelId="{27743364-4852-4F5F-A589-A6B1BDCBA241}" type="presParOf" srcId="{CEA79226-3A79-4B96-82D4-6FBA3A826F76}" destId="{D9D62E64-8C1A-4F40-9458-1A301AB2C078}" srcOrd="0" destOrd="0" presId="urn:microsoft.com/office/officeart/2009/3/layout/HorizontalOrganizationChart"/>
    <dgm:cxn modelId="{E82EF62A-38E3-47C4-9855-6C92712D30F5}" type="presParOf" srcId="{CEA79226-3A79-4B96-82D4-6FBA3A826F76}" destId="{78BF17F7-2D6B-4D11-922D-93BDC66E8C1B}" srcOrd="1" destOrd="0" presId="urn:microsoft.com/office/officeart/2009/3/layout/HorizontalOrganizationChart"/>
    <dgm:cxn modelId="{54E823B0-9CF2-4C7E-A901-8AD80262391D}" type="presParOf" srcId="{C6FCACFE-9637-40EE-A9A7-9BFCF3487572}" destId="{E8EC0D21-C82C-43C7-92CC-0C5B885162B2}" srcOrd="1" destOrd="0" presId="urn:microsoft.com/office/officeart/2009/3/layout/HorizontalOrganizationChart"/>
    <dgm:cxn modelId="{A4C8F51C-96AA-4C93-9332-431A679CB2AA}" type="presParOf" srcId="{C6FCACFE-9637-40EE-A9A7-9BFCF3487572}" destId="{E9D1EC5E-6CEA-480A-B0EB-B2F60AB1DC3F}" srcOrd="2" destOrd="0" presId="urn:microsoft.com/office/officeart/2009/3/layout/HorizontalOrganizationChart"/>
    <dgm:cxn modelId="{B26444F3-99F4-4AA1-9EB2-E01CE6685681}" type="presParOf" srcId="{8DFD1135-F0D6-4060-BF9A-BDE211D6F1AD}" destId="{C59F4239-FC0A-4AC3-AF34-F5432B88AD0E}" srcOrd="2" destOrd="0" presId="urn:microsoft.com/office/officeart/2009/3/layout/HorizontalOrganizationChart"/>
    <dgm:cxn modelId="{D1987822-824E-424E-8696-07B6B7677C25}" type="presParOf" srcId="{5A3CECA1-F1A7-4D40-9890-821A64348E6B}" destId="{5ACAA242-D474-4482-8CE3-4BB94DABFBA0}" srcOrd="2" destOrd="0" presId="urn:microsoft.com/office/officeart/2009/3/layout/HorizontalOrganizationChart"/>
    <dgm:cxn modelId="{85E1BE7E-97A6-42B4-A38E-35FC3D17AF69}" type="presParOf" srcId="{61B3945C-0BBE-4DF2-BB40-9B4D95AE4EA8}" destId="{AFAC2B4C-EAB0-46ED-906B-A13195FA0CD6}" srcOrd="2" destOrd="0" presId="urn:microsoft.com/office/officeart/2009/3/layout/HorizontalOrganizationChart"/>
    <dgm:cxn modelId="{42F1EBAF-46C9-4424-8114-922562242D0C}" type="presParOf" srcId="{61B3945C-0BBE-4DF2-BB40-9B4D95AE4EA8}" destId="{8F515F2C-9A29-42FC-B80B-DC46A406B21B}" srcOrd="3" destOrd="0" presId="urn:microsoft.com/office/officeart/2009/3/layout/HorizontalOrganizationChart"/>
    <dgm:cxn modelId="{1FED68EA-CC4A-4182-98A6-8B34E1AD9756}" type="presParOf" srcId="{8F515F2C-9A29-42FC-B80B-DC46A406B21B}" destId="{16398601-0ED2-4DBD-83B2-35096D65C3C9}" srcOrd="0" destOrd="0" presId="urn:microsoft.com/office/officeart/2009/3/layout/HorizontalOrganizationChart"/>
    <dgm:cxn modelId="{A52230AC-05A3-4A24-8D17-E212BC0DC018}" type="presParOf" srcId="{16398601-0ED2-4DBD-83B2-35096D65C3C9}" destId="{EB0BF688-2942-4755-AF5D-4DCA57C49542}" srcOrd="0" destOrd="0" presId="urn:microsoft.com/office/officeart/2009/3/layout/HorizontalOrganizationChart"/>
    <dgm:cxn modelId="{13672F50-9DBD-4A27-BC3B-7FEB4E0BF7AB}" type="presParOf" srcId="{16398601-0ED2-4DBD-83B2-35096D65C3C9}" destId="{FD8F2CEF-FB42-4155-98DD-2898B23DD566}" srcOrd="1" destOrd="0" presId="urn:microsoft.com/office/officeart/2009/3/layout/HorizontalOrganizationChart"/>
    <dgm:cxn modelId="{6667B104-EFDE-4407-B003-0D76FA73DCC6}" type="presParOf" srcId="{8F515F2C-9A29-42FC-B80B-DC46A406B21B}" destId="{EC03A21C-9ECA-432D-B9F9-C8CCEDD73774}" srcOrd="1" destOrd="0" presId="urn:microsoft.com/office/officeart/2009/3/layout/HorizontalOrganizationChart"/>
    <dgm:cxn modelId="{95DDC2BF-CCA5-44E9-B2E8-840D3D3873F1}" type="presParOf" srcId="{EC03A21C-9ECA-432D-B9F9-C8CCEDD73774}" destId="{80E87FCC-0A8C-4185-BE7F-FC627E1F803D}" srcOrd="0" destOrd="0" presId="urn:microsoft.com/office/officeart/2009/3/layout/HorizontalOrganizationChart"/>
    <dgm:cxn modelId="{BB9FA4FA-6AA5-4F6F-AA75-22425EBFF285}" type="presParOf" srcId="{EC03A21C-9ECA-432D-B9F9-C8CCEDD73774}" destId="{63C7106E-2CB7-4448-9E06-1377E91C387A}" srcOrd="1" destOrd="0" presId="urn:microsoft.com/office/officeart/2009/3/layout/HorizontalOrganizationChart"/>
    <dgm:cxn modelId="{07A48F70-9D1B-4F2F-AF82-9CBA27B17C6B}" type="presParOf" srcId="{63C7106E-2CB7-4448-9E06-1377E91C387A}" destId="{7194104F-0CE7-4932-9733-3027BCCD033B}" srcOrd="0" destOrd="0" presId="urn:microsoft.com/office/officeart/2009/3/layout/HorizontalOrganizationChart"/>
    <dgm:cxn modelId="{0A05418A-239A-4958-866A-C3684BAF1C32}" type="presParOf" srcId="{7194104F-0CE7-4932-9733-3027BCCD033B}" destId="{1DE654D4-9410-404E-A9D5-5A10B443C605}" srcOrd="0" destOrd="0" presId="urn:microsoft.com/office/officeart/2009/3/layout/HorizontalOrganizationChart"/>
    <dgm:cxn modelId="{D92E0C0B-6BE5-49EC-80BC-985464C58592}" type="presParOf" srcId="{7194104F-0CE7-4932-9733-3027BCCD033B}" destId="{91C7FDC6-9D36-4161-AD00-8C62F53A79BF}" srcOrd="1" destOrd="0" presId="urn:microsoft.com/office/officeart/2009/3/layout/HorizontalOrganizationChart"/>
    <dgm:cxn modelId="{C991552B-2DA7-410A-9164-1FEB8E3694C0}" type="presParOf" srcId="{63C7106E-2CB7-4448-9E06-1377E91C387A}" destId="{45446107-FD1F-4443-AB95-3016A367EF60}" srcOrd="1" destOrd="0" presId="urn:microsoft.com/office/officeart/2009/3/layout/HorizontalOrganizationChart"/>
    <dgm:cxn modelId="{B8020D2D-ECB4-4C48-81B3-D8F664E7564F}" type="presParOf" srcId="{45446107-FD1F-4443-AB95-3016A367EF60}" destId="{0CCCFB07-746A-41CE-87C4-C97A1C10FA31}" srcOrd="0" destOrd="0" presId="urn:microsoft.com/office/officeart/2009/3/layout/HorizontalOrganizationChart"/>
    <dgm:cxn modelId="{76EDE630-CF26-435E-B9A6-2F52A8FF89FB}" type="presParOf" srcId="{45446107-FD1F-4443-AB95-3016A367EF60}" destId="{BDF94030-E560-4212-B0A2-DD8752DAFC13}" srcOrd="1" destOrd="0" presId="urn:microsoft.com/office/officeart/2009/3/layout/HorizontalOrganizationChart"/>
    <dgm:cxn modelId="{174EC8DC-A976-4252-9280-1826F5E90ED2}" type="presParOf" srcId="{BDF94030-E560-4212-B0A2-DD8752DAFC13}" destId="{7270BD39-3A19-469A-85A5-B46591317689}" srcOrd="0" destOrd="0" presId="urn:microsoft.com/office/officeart/2009/3/layout/HorizontalOrganizationChart"/>
    <dgm:cxn modelId="{985B5B94-D066-4186-9C91-9BC6DCCBB59C}" type="presParOf" srcId="{7270BD39-3A19-469A-85A5-B46591317689}" destId="{198DED39-8189-46F9-859A-9E17A135E521}" srcOrd="0" destOrd="0" presId="urn:microsoft.com/office/officeart/2009/3/layout/HorizontalOrganizationChart"/>
    <dgm:cxn modelId="{40543DBF-DA14-4EB3-A466-349CFFA791BB}" type="presParOf" srcId="{7270BD39-3A19-469A-85A5-B46591317689}" destId="{D963F7A9-24C3-46BC-AE9D-9207D1EC3C4C}" srcOrd="1" destOrd="0" presId="urn:microsoft.com/office/officeart/2009/3/layout/HorizontalOrganizationChart"/>
    <dgm:cxn modelId="{BF14F7DF-327C-483D-9FBF-FF89FE24370F}" type="presParOf" srcId="{BDF94030-E560-4212-B0A2-DD8752DAFC13}" destId="{23345FC8-2195-491F-80AE-D35C5DC7B0A6}" srcOrd="1" destOrd="0" presId="urn:microsoft.com/office/officeart/2009/3/layout/HorizontalOrganizationChart"/>
    <dgm:cxn modelId="{BD9FCB4A-6EA5-49C4-A00E-CC7534A05A4D}" type="presParOf" srcId="{BDF94030-E560-4212-B0A2-DD8752DAFC13}" destId="{0F0D3379-443D-4E3B-A0B6-38E2179FEAEE}" srcOrd="2" destOrd="0" presId="urn:microsoft.com/office/officeart/2009/3/layout/HorizontalOrganizationChart"/>
    <dgm:cxn modelId="{C39F7115-C500-48D9-938E-590380EE2521}" type="presParOf" srcId="{63C7106E-2CB7-4448-9E06-1377E91C387A}" destId="{0575CB35-7277-407D-B1C4-94321BFC78EF}" srcOrd="2" destOrd="0" presId="urn:microsoft.com/office/officeart/2009/3/layout/HorizontalOrganizationChart"/>
    <dgm:cxn modelId="{AF983D46-5986-429B-9C19-1B4F931C9EDA}" type="presParOf" srcId="{8F515F2C-9A29-42FC-B80B-DC46A406B21B}" destId="{D2B590A7-ADC5-4A59-B978-F41EA69071A5}" srcOrd="2" destOrd="0" presId="urn:microsoft.com/office/officeart/2009/3/layout/HorizontalOrganizationChart"/>
    <dgm:cxn modelId="{922652F0-47A1-411A-A105-FC9B971887D1}" type="presParOf" srcId="{EF2B82F8-E0B6-4BBD-B276-B5C41C1531FE}" destId="{54F2AFE8-3DA1-40D2-91CB-68ED66CA7E9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B875CE2-BBC1-432F-BA4D-6C0A807B2D0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A3A13C-2DD6-48AF-9B7C-D1A513EB0C33}">
      <dgm:prSet phldrT="[文本]"/>
      <dgm:spPr/>
      <dgm:t>
        <a:bodyPr/>
        <a:lstStyle/>
        <a:p>
          <a:r>
            <a:rPr lang="en-US" altLang="zh-CN" dirty="0" smtClean="0"/>
            <a:t>Map/Reduce</a:t>
          </a:r>
          <a:endParaRPr lang="zh-CN" altLang="en-US" dirty="0"/>
        </a:p>
      </dgm:t>
    </dgm:pt>
    <dgm:pt modelId="{B00C2219-B9B3-4CE8-9EFE-739318272297}" type="parTrans" cxnId="{84E89273-EB44-4FD9-8C4B-7B95BCBECBFD}">
      <dgm:prSet/>
      <dgm:spPr/>
      <dgm:t>
        <a:bodyPr/>
        <a:lstStyle/>
        <a:p>
          <a:endParaRPr lang="zh-CN" altLang="en-US"/>
        </a:p>
      </dgm:t>
    </dgm:pt>
    <dgm:pt modelId="{154F1F09-A299-42F9-B566-0B51A351329A}" type="sibTrans" cxnId="{84E89273-EB44-4FD9-8C4B-7B95BCBECBFD}">
      <dgm:prSet/>
      <dgm:spPr/>
      <dgm:t>
        <a:bodyPr/>
        <a:lstStyle/>
        <a:p>
          <a:endParaRPr lang="zh-CN" altLang="en-US"/>
        </a:p>
      </dgm:t>
    </dgm:pt>
    <dgm:pt modelId="{84AB1E31-D012-4788-A61D-52D4F7DF5A8C}">
      <dgm:prSet phldrT="[文本]"/>
      <dgm:spPr/>
      <dgm:t>
        <a:bodyPr/>
        <a:lstStyle/>
        <a:p>
          <a:r>
            <a:rPr lang="en-US" altLang="zh-CN" dirty="0" smtClean="0"/>
            <a:t>Functional Programming</a:t>
          </a:r>
          <a:endParaRPr lang="zh-CN" altLang="en-US" dirty="0"/>
        </a:p>
      </dgm:t>
    </dgm:pt>
    <dgm:pt modelId="{C3F6B9A7-E28B-41BA-AF3A-0BA924D7111F}" type="parTrans" cxnId="{86A42145-DA53-44D7-A38B-A424E847D363}">
      <dgm:prSet/>
      <dgm:spPr/>
      <dgm:t>
        <a:bodyPr/>
        <a:lstStyle/>
        <a:p>
          <a:endParaRPr lang="zh-CN" altLang="en-US"/>
        </a:p>
      </dgm:t>
    </dgm:pt>
    <dgm:pt modelId="{6B072A2A-F4BE-4B2C-8E5C-BC8138EE4A20}" type="sibTrans" cxnId="{86A42145-DA53-44D7-A38B-A424E847D363}">
      <dgm:prSet/>
      <dgm:spPr/>
      <dgm:t>
        <a:bodyPr/>
        <a:lstStyle/>
        <a:p>
          <a:endParaRPr lang="zh-CN" altLang="en-US"/>
        </a:p>
      </dgm:t>
    </dgm:pt>
    <dgm:pt modelId="{325C1ED7-E038-431D-B99D-2114B37E0338}">
      <dgm:prSet phldrT="[文本]"/>
      <dgm:spPr/>
      <dgm:t>
        <a:bodyPr/>
        <a:lstStyle/>
        <a:p>
          <a:r>
            <a:rPr lang="en-US" altLang="zh-CN" dirty="0" err="1" smtClean="0"/>
            <a:t>JavaVM</a:t>
          </a:r>
          <a:endParaRPr lang="zh-CN" altLang="en-US" dirty="0"/>
        </a:p>
      </dgm:t>
    </dgm:pt>
    <dgm:pt modelId="{09855971-6AEE-46E9-8199-758190794904}" type="parTrans" cxnId="{A4E69293-CF41-42D5-8607-EB7D410A1000}">
      <dgm:prSet/>
      <dgm:spPr/>
      <dgm:t>
        <a:bodyPr/>
        <a:lstStyle/>
        <a:p>
          <a:endParaRPr lang="zh-CN" altLang="en-US"/>
        </a:p>
      </dgm:t>
    </dgm:pt>
    <dgm:pt modelId="{F6F3B797-851A-4DE3-8E24-55E6409B4FC5}" type="sibTrans" cxnId="{A4E69293-CF41-42D5-8607-EB7D410A1000}">
      <dgm:prSet/>
      <dgm:spPr/>
      <dgm:t>
        <a:bodyPr/>
        <a:lstStyle/>
        <a:p>
          <a:endParaRPr lang="zh-CN" altLang="en-US"/>
        </a:p>
      </dgm:t>
    </dgm:pt>
    <dgm:pt modelId="{6E7362B4-A54F-4C8D-9391-F315BC80FDA2}">
      <dgm:prSet phldrT="[文本]"/>
      <dgm:spPr/>
      <dgm:t>
        <a:bodyPr/>
        <a:lstStyle/>
        <a:p>
          <a:r>
            <a:rPr lang="en-US" altLang="zh-CN" dirty="0" smtClean="0"/>
            <a:t>Python</a:t>
          </a:r>
          <a:endParaRPr lang="zh-CN" altLang="en-US" dirty="0"/>
        </a:p>
      </dgm:t>
    </dgm:pt>
    <dgm:pt modelId="{E4C95277-8141-4CD9-89C7-3C4BDD37AF8E}" type="parTrans" cxnId="{C245CF9E-5B6B-4380-B814-2F61B44F2C6F}">
      <dgm:prSet/>
      <dgm:spPr/>
      <dgm:t>
        <a:bodyPr/>
        <a:lstStyle/>
        <a:p>
          <a:endParaRPr lang="zh-CN" altLang="en-US"/>
        </a:p>
      </dgm:t>
    </dgm:pt>
    <dgm:pt modelId="{56CD45D4-8D68-42EE-850A-9CD8A02B2AA2}" type="sibTrans" cxnId="{C245CF9E-5B6B-4380-B814-2F61B44F2C6F}">
      <dgm:prSet/>
      <dgm:spPr/>
      <dgm:t>
        <a:bodyPr/>
        <a:lstStyle/>
        <a:p>
          <a:endParaRPr lang="zh-CN" altLang="en-US"/>
        </a:p>
      </dgm:t>
    </dgm:pt>
    <dgm:pt modelId="{3543003E-B17D-42BB-A319-64852FC71048}">
      <dgm:prSet phldrT="[文本]"/>
      <dgm:spPr/>
      <dgm:t>
        <a:bodyPr/>
        <a:lstStyle/>
        <a:p>
          <a:r>
            <a:rPr lang="en-US" altLang="zh-CN" dirty="0" smtClean="0"/>
            <a:t>Java</a:t>
          </a:r>
          <a:endParaRPr lang="zh-CN" altLang="en-US" dirty="0"/>
        </a:p>
      </dgm:t>
    </dgm:pt>
    <dgm:pt modelId="{FEE8275F-CE4C-4539-971F-159AE5D2510E}" type="parTrans" cxnId="{98C419C4-BD2B-44F4-B702-8E06E9A0F619}">
      <dgm:prSet/>
      <dgm:spPr/>
      <dgm:t>
        <a:bodyPr/>
        <a:lstStyle/>
        <a:p>
          <a:endParaRPr lang="zh-CN" altLang="en-US"/>
        </a:p>
      </dgm:t>
    </dgm:pt>
    <dgm:pt modelId="{4670396E-9E59-4791-9674-361A4D216558}" type="sibTrans" cxnId="{98C419C4-BD2B-44F4-B702-8E06E9A0F619}">
      <dgm:prSet/>
      <dgm:spPr/>
      <dgm:t>
        <a:bodyPr/>
        <a:lstStyle/>
        <a:p>
          <a:endParaRPr lang="zh-CN" altLang="en-US"/>
        </a:p>
      </dgm:t>
    </dgm:pt>
    <dgm:pt modelId="{6910EAD5-363B-4E43-8E15-938B2C37AF18}">
      <dgm:prSet phldrT="[文本]"/>
      <dgm:spPr/>
      <dgm:t>
        <a:bodyPr/>
        <a:lstStyle/>
        <a:p>
          <a:r>
            <a:rPr lang="en-US" altLang="zh-CN" dirty="0" err="1" smtClean="0"/>
            <a:t>Scala</a:t>
          </a:r>
          <a:endParaRPr lang="zh-CN" altLang="en-US" dirty="0"/>
        </a:p>
      </dgm:t>
    </dgm:pt>
    <dgm:pt modelId="{BF40C4A6-9B55-411B-98DC-5C99FCB54600}" type="parTrans" cxnId="{712EB85E-15D1-4283-BF75-75065511AD71}">
      <dgm:prSet/>
      <dgm:spPr/>
      <dgm:t>
        <a:bodyPr/>
        <a:lstStyle/>
        <a:p>
          <a:endParaRPr lang="zh-CN" altLang="en-US"/>
        </a:p>
      </dgm:t>
    </dgm:pt>
    <dgm:pt modelId="{0B347D75-63D4-422E-AE9D-A781DC871AD5}" type="sibTrans" cxnId="{712EB85E-15D1-4283-BF75-75065511AD71}">
      <dgm:prSet/>
      <dgm:spPr/>
      <dgm:t>
        <a:bodyPr/>
        <a:lstStyle/>
        <a:p>
          <a:endParaRPr lang="zh-CN" altLang="en-US"/>
        </a:p>
      </dgm:t>
    </dgm:pt>
    <dgm:pt modelId="{CAFC9170-0406-4B63-BBB0-042F1347740A}">
      <dgm:prSet phldrT="[文本]"/>
      <dgm:spPr/>
      <dgm:t>
        <a:bodyPr/>
        <a:lstStyle/>
        <a:p>
          <a:r>
            <a:rPr lang="en-US" altLang="zh-CN" dirty="0" smtClean="0"/>
            <a:t>LISP</a:t>
          </a:r>
          <a:endParaRPr lang="zh-CN" altLang="en-US" dirty="0"/>
        </a:p>
      </dgm:t>
    </dgm:pt>
    <dgm:pt modelId="{06FD966C-59CB-472B-B078-4AD0AAE14EBB}" type="parTrans" cxnId="{CD9BC7EF-96B1-422E-8A01-2A11A804D5D4}">
      <dgm:prSet/>
      <dgm:spPr/>
      <dgm:t>
        <a:bodyPr/>
        <a:lstStyle/>
        <a:p>
          <a:endParaRPr lang="zh-CN" altLang="en-US"/>
        </a:p>
      </dgm:t>
    </dgm:pt>
    <dgm:pt modelId="{5AD80E90-90B3-45F6-A8BB-0657C186B9E7}" type="sibTrans" cxnId="{CD9BC7EF-96B1-422E-8A01-2A11A804D5D4}">
      <dgm:prSet/>
      <dgm:spPr/>
      <dgm:t>
        <a:bodyPr/>
        <a:lstStyle/>
        <a:p>
          <a:endParaRPr lang="zh-CN" altLang="en-US"/>
        </a:p>
      </dgm:t>
    </dgm:pt>
    <dgm:pt modelId="{E8C3CDDE-5CB9-401D-9BF9-BB622A4EF42B}">
      <dgm:prSet phldrT="[文本]"/>
      <dgm:spPr/>
      <dgm:t>
        <a:bodyPr/>
        <a:lstStyle/>
        <a:p>
          <a:r>
            <a:rPr lang="en-US" altLang="zh-CN" dirty="0" err="1" smtClean="0"/>
            <a:t>Clojure</a:t>
          </a:r>
          <a:endParaRPr lang="zh-CN" altLang="en-US" dirty="0"/>
        </a:p>
      </dgm:t>
    </dgm:pt>
    <dgm:pt modelId="{3A144DAF-1B80-44DB-A0DD-FE089FDCBD85}" type="parTrans" cxnId="{6F96DEFD-1EF2-4737-9317-7682328F368F}">
      <dgm:prSet/>
      <dgm:spPr/>
      <dgm:t>
        <a:bodyPr/>
        <a:lstStyle/>
        <a:p>
          <a:endParaRPr lang="zh-CN" altLang="en-US"/>
        </a:p>
      </dgm:t>
    </dgm:pt>
    <dgm:pt modelId="{4F225342-DB71-4EC2-A5E8-BADE367BAD26}" type="sibTrans" cxnId="{6F96DEFD-1EF2-4737-9317-7682328F368F}">
      <dgm:prSet/>
      <dgm:spPr/>
      <dgm:t>
        <a:bodyPr/>
        <a:lstStyle/>
        <a:p>
          <a:endParaRPr lang="zh-CN" altLang="en-US"/>
        </a:p>
      </dgm:t>
    </dgm:pt>
    <dgm:pt modelId="{D75CF931-76D1-4746-9C45-58F73FEC6025}">
      <dgm:prSet phldrT="[文本]"/>
      <dgm:spPr/>
      <dgm:t>
        <a:bodyPr/>
        <a:lstStyle/>
        <a:p>
          <a:r>
            <a:rPr lang="en-US" altLang="zh-CN" dirty="0" smtClean="0"/>
            <a:t>Storm</a:t>
          </a:r>
          <a:endParaRPr lang="zh-CN" altLang="en-US" dirty="0"/>
        </a:p>
      </dgm:t>
    </dgm:pt>
    <dgm:pt modelId="{9223FB7A-8EAA-4C63-9696-A2198C48992C}" type="parTrans" cxnId="{A74D9296-1FD9-4801-84CD-67F9E475A970}">
      <dgm:prSet/>
      <dgm:spPr/>
      <dgm:t>
        <a:bodyPr/>
        <a:lstStyle/>
        <a:p>
          <a:endParaRPr lang="zh-CN" altLang="en-US"/>
        </a:p>
      </dgm:t>
    </dgm:pt>
    <dgm:pt modelId="{ABACCDB2-EB9A-4201-B74D-243497D986DA}" type="sibTrans" cxnId="{A74D9296-1FD9-4801-84CD-67F9E475A970}">
      <dgm:prSet/>
      <dgm:spPr/>
      <dgm:t>
        <a:bodyPr/>
        <a:lstStyle/>
        <a:p>
          <a:endParaRPr lang="zh-CN" altLang="en-US"/>
        </a:p>
      </dgm:t>
    </dgm:pt>
    <dgm:pt modelId="{45A279B7-34D6-4CC6-A76B-7D43528E6769}">
      <dgm:prSet phldrT="[文本]"/>
      <dgm:spPr/>
      <dgm:t>
        <a:bodyPr/>
        <a:lstStyle/>
        <a:p>
          <a:r>
            <a:rPr lang="en-US" altLang="zh-CN" dirty="0" smtClean="0"/>
            <a:t>Spark</a:t>
          </a:r>
          <a:endParaRPr lang="zh-CN" altLang="en-US" dirty="0"/>
        </a:p>
      </dgm:t>
    </dgm:pt>
    <dgm:pt modelId="{19B5A42F-4A31-455D-A91D-4C3C1967036A}" type="parTrans" cxnId="{7BC46883-E597-4AD8-A028-23CA51E1248E}">
      <dgm:prSet/>
      <dgm:spPr/>
      <dgm:t>
        <a:bodyPr/>
        <a:lstStyle/>
        <a:p>
          <a:endParaRPr lang="zh-CN" altLang="en-US"/>
        </a:p>
      </dgm:t>
    </dgm:pt>
    <dgm:pt modelId="{DE82BBA9-82AD-4E74-A146-CF0DA79B26BB}" type="sibTrans" cxnId="{7BC46883-E597-4AD8-A028-23CA51E1248E}">
      <dgm:prSet/>
      <dgm:spPr/>
      <dgm:t>
        <a:bodyPr/>
        <a:lstStyle/>
        <a:p>
          <a:endParaRPr lang="zh-CN" altLang="en-US"/>
        </a:p>
      </dgm:t>
    </dgm:pt>
    <dgm:pt modelId="{F38CF53B-D75A-48C3-82FB-99F2DB753948}">
      <dgm:prSet phldrT="[文本]"/>
      <dgm:spPr/>
      <dgm:t>
        <a:bodyPr/>
        <a:lstStyle/>
        <a:p>
          <a:r>
            <a:rPr lang="en-US" altLang="zh-CN" dirty="0" smtClean="0"/>
            <a:t>+Thrift</a:t>
          </a:r>
          <a:endParaRPr lang="zh-CN" altLang="en-US" dirty="0"/>
        </a:p>
      </dgm:t>
    </dgm:pt>
    <dgm:pt modelId="{596D37DF-5A2A-4B60-B922-B1AC5E14FCF6}" type="parTrans" cxnId="{003C383C-783C-4E33-92F9-02B1A791C4CC}">
      <dgm:prSet/>
      <dgm:spPr/>
      <dgm:t>
        <a:bodyPr/>
        <a:lstStyle/>
        <a:p>
          <a:endParaRPr lang="zh-CN" altLang="en-US"/>
        </a:p>
      </dgm:t>
    </dgm:pt>
    <dgm:pt modelId="{29571311-5648-4289-817A-17D72409719F}" type="sibTrans" cxnId="{003C383C-783C-4E33-92F9-02B1A791C4CC}">
      <dgm:prSet/>
      <dgm:spPr/>
      <dgm:t>
        <a:bodyPr/>
        <a:lstStyle/>
        <a:p>
          <a:endParaRPr lang="zh-CN" altLang="en-US"/>
        </a:p>
      </dgm:t>
    </dgm:pt>
    <dgm:pt modelId="{BC9F8514-C1D0-400F-B2EB-9E2FC9E3F397}">
      <dgm:prSet phldrT="[文本]"/>
      <dgm:spPr/>
      <dgm:t>
        <a:bodyPr/>
        <a:lstStyle/>
        <a:p>
          <a:r>
            <a:rPr lang="en-US" altLang="zh-CN" smtClean="0"/>
            <a:t>Pyspark</a:t>
          </a:r>
          <a:endParaRPr lang="zh-CN" altLang="en-US" dirty="0"/>
        </a:p>
      </dgm:t>
    </dgm:pt>
    <dgm:pt modelId="{86F89FC2-3483-4D97-A8BF-2E2E604E1CB6}" type="parTrans" cxnId="{FD9B1A20-56D6-4143-A526-89D31BED1E57}">
      <dgm:prSet/>
      <dgm:spPr/>
      <dgm:t>
        <a:bodyPr/>
        <a:lstStyle/>
        <a:p>
          <a:endParaRPr lang="zh-CN" altLang="en-US"/>
        </a:p>
      </dgm:t>
    </dgm:pt>
    <dgm:pt modelId="{BC2D9CA5-B354-4B63-8D8E-33201FBF149A}" type="sibTrans" cxnId="{FD9B1A20-56D6-4143-A526-89D31BED1E57}">
      <dgm:prSet/>
      <dgm:spPr/>
      <dgm:t>
        <a:bodyPr/>
        <a:lstStyle/>
        <a:p>
          <a:endParaRPr lang="zh-CN" altLang="en-US"/>
        </a:p>
      </dgm:t>
    </dgm:pt>
    <dgm:pt modelId="{53E666E0-99E9-4C7D-9368-43A0A8C6E6D1}" type="pres">
      <dgm:prSet presAssocID="{8B875CE2-BBC1-432F-BA4D-6C0A807B2D0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A88AE30-5C57-4022-857F-F1CF5832636E}" type="pres">
      <dgm:prSet presAssocID="{55A3A13C-2DD6-48AF-9B7C-D1A513EB0C33}" presName="hierRoot1" presStyleCnt="0">
        <dgm:presLayoutVars>
          <dgm:hierBranch val="init"/>
        </dgm:presLayoutVars>
      </dgm:prSet>
      <dgm:spPr/>
    </dgm:pt>
    <dgm:pt modelId="{0A346FBB-4916-495E-BEE2-F9E991D95BBB}" type="pres">
      <dgm:prSet presAssocID="{55A3A13C-2DD6-48AF-9B7C-D1A513EB0C33}" presName="rootComposite1" presStyleCnt="0"/>
      <dgm:spPr/>
    </dgm:pt>
    <dgm:pt modelId="{AACE9391-4D7F-4B05-B1A0-6551E154ED24}" type="pres">
      <dgm:prSet presAssocID="{55A3A13C-2DD6-48AF-9B7C-D1A513EB0C3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68B5B0-F544-43CD-AF34-C124F95EF238}" type="pres">
      <dgm:prSet presAssocID="{55A3A13C-2DD6-48AF-9B7C-D1A513EB0C3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E90F651-1F8A-4337-AF79-EDA187870DCA}" type="pres">
      <dgm:prSet presAssocID="{55A3A13C-2DD6-48AF-9B7C-D1A513EB0C33}" presName="hierChild2" presStyleCnt="0"/>
      <dgm:spPr/>
    </dgm:pt>
    <dgm:pt modelId="{021FF26E-0F7B-42EA-A10C-2D3B4F824615}" type="pres">
      <dgm:prSet presAssocID="{C3F6B9A7-E28B-41BA-AF3A-0BA924D7111F}" presName="Name64" presStyleLbl="parChTrans1D2" presStyleIdx="0" presStyleCnt="1"/>
      <dgm:spPr/>
      <dgm:t>
        <a:bodyPr/>
        <a:lstStyle/>
        <a:p>
          <a:endParaRPr lang="zh-CN" altLang="en-US"/>
        </a:p>
      </dgm:t>
    </dgm:pt>
    <dgm:pt modelId="{06703883-AABE-48C9-A56E-2605F15BC35C}" type="pres">
      <dgm:prSet presAssocID="{84AB1E31-D012-4788-A61D-52D4F7DF5A8C}" presName="hierRoot2" presStyleCnt="0">
        <dgm:presLayoutVars>
          <dgm:hierBranch val="init"/>
        </dgm:presLayoutVars>
      </dgm:prSet>
      <dgm:spPr/>
    </dgm:pt>
    <dgm:pt modelId="{09193718-C30C-4AC3-9628-D3EB84AA8F98}" type="pres">
      <dgm:prSet presAssocID="{84AB1E31-D012-4788-A61D-52D4F7DF5A8C}" presName="rootComposite" presStyleCnt="0"/>
      <dgm:spPr/>
    </dgm:pt>
    <dgm:pt modelId="{1286F913-E3A4-4843-89E9-B255C1DD9773}" type="pres">
      <dgm:prSet presAssocID="{84AB1E31-D012-4788-A61D-52D4F7DF5A8C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F74668-28C4-407B-A45C-8F73B0B4FEBE}" type="pres">
      <dgm:prSet presAssocID="{84AB1E31-D012-4788-A61D-52D4F7DF5A8C}" presName="rootConnector" presStyleLbl="node2" presStyleIdx="0" presStyleCnt="1"/>
      <dgm:spPr/>
      <dgm:t>
        <a:bodyPr/>
        <a:lstStyle/>
        <a:p>
          <a:endParaRPr lang="zh-CN" altLang="en-US"/>
        </a:p>
      </dgm:t>
    </dgm:pt>
    <dgm:pt modelId="{7F3D1336-2A1B-4B32-AFA9-1B14C9600585}" type="pres">
      <dgm:prSet presAssocID="{84AB1E31-D012-4788-A61D-52D4F7DF5A8C}" presName="hierChild4" presStyleCnt="0"/>
      <dgm:spPr/>
    </dgm:pt>
    <dgm:pt modelId="{19260D1A-5BC1-455E-9ADF-BEDD312C815A}" type="pres">
      <dgm:prSet presAssocID="{06FD966C-59CB-472B-B078-4AD0AAE14EBB}" presName="Name64" presStyleLbl="parChTrans1D3" presStyleIdx="0" presStyleCnt="3"/>
      <dgm:spPr/>
      <dgm:t>
        <a:bodyPr/>
        <a:lstStyle/>
        <a:p>
          <a:endParaRPr lang="zh-CN" altLang="en-US"/>
        </a:p>
      </dgm:t>
    </dgm:pt>
    <dgm:pt modelId="{D3F0481A-D8DF-49F0-8550-CF5FE5BD9E32}" type="pres">
      <dgm:prSet presAssocID="{CAFC9170-0406-4B63-BBB0-042F1347740A}" presName="hierRoot2" presStyleCnt="0">
        <dgm:presLayoutVars>
          <dgm:hierBranch val="init"/>
        </dgm:presLayoutVars>
      </dgm:prSet>
      <dgm:spPr/>
    </dgm:pt>
    <dgm:pt modelId="{F31C3C0A-074B-48B6-BA88-F2A5CA43DEED}" type="pres">
      <dgm:prSet presAssocID="{CAFC9170-0406-4B63-BBB0-042F1347740A}" presName="rootComposite" presStyleCnt="0"/>
      <dgm:spPr/>
    </dgm:pt>
    <dgm:pt modelId="{49CF0ADE-6BD4-4628-A8CD-56BD818F9D58}" type="pres">
      <dgm:prSet presAssocID="{CAFC9170-0406-4B63-BBB0-042F1347740A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8EBC78-7D7A-40EA-8295-416438489F65}" type="pres">
      <dgm:prSet presAssocID="{CAFC9170-0406-4B63-BBB0-042F1347740A}" presName="rootConnector" presStyleLbl="node3" presStyleIdx="0" presStyleCnt="3"/>
      <dgm:spPr/>
      <dgm:t>
        <a:bodyPr/>
        <a:lstStyle/>
        <a:p>
          <a:endParaRPr lang="zh-CN" altLang="en-US"/>
        </a:p>
      </dgm:t>
    </dgm:pt>
    <dgm:pt modelId="{A1BC92A0-0B79-49C3-A87B-C93099F5C040}" type="pres">
      <dgm:prSet presAssocID="{CAFC9170-0406-4B63-BBB0-042F1347740A}" presName="hierChild4" presStyleCnt="0"/>
      <dgm:spPr/>
    </dgm:pt>
    <dgm:pt modelId="{FB157603-210B-4E5C-B50D-356B27FBF3BD}" type="pres">
      <dgm:prSet presAssocID="{3A144DAF-1B80-44DB-A0DD-FE089FDCBD85}" presName="Name64" presStyleLbl="parChTrans1D4" presStyleIdx="0" presStyleCnt="7"/>
      <dgm:spPr/>
      <dgm:t>
        <a:bodyPr/>
        <a:lstStyle/>
        <a:p>
          <a:endParaRPr lang="zh-CN" altLang="en-US"/>
        </a:p>
      </dgm:t>
    </dgm:pt>
    <dgm:pt modelId="{C9C79BA6-E70F-453B-8593-8987319A0491}" type="pres">
      <dgm:prSet presAssocID="{E8C3CDDE-5CB9-401D-9BF9-BB622A4EF42B}" presName="hierRoot2" presStyleCnt="0">
        <dgm:presLayoutVars>
          <dgm:hierBranch val="init"/>
        </dgm:presLayoutVars>
      </dgm:prSet>
      <dgm:spPr/>
    </dgm:pt>
    <dgm:pt modelId="{DF1E928F-00D2-460D-8E37-AFAB860D0A94}" type="pres">
      <dgm:prSet presAssocID="{E8C3CDDE-5CB9-401D-9BF9-BB622A4EF42B}" presName="rootComposite" presStyleCnt="0"/>
      <dgm:spPr/>
    </dgm:pt>
    <dgm:pt modelId="{0DA2095C-FF68-45BE-8BCC-B739ECFAFAD2}" type="pres">
      <dgm:prSet presAssocID="{E8C3CDDE-5CB9-401D-9BF9-BB622A4EF42B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EBCADB-F242-49B6-A7C2-27F425329B7F}" type="pres">
      <dgm:prSet presAssocID="{E8C3CDDE-5CB9-401D-9BF9-BB622A4EF42B}" presName="rootConnector" presStyleLbl="node4" presStyleIdx="0" presStyleCnt="7"/>
      <dgm:spPr/>
      <dgm:t>
        <a:bodyPr/>
        <a:lstStyle/>
        <a:p>
          <a:endParaRPr lang="zh-CN" altLang="en-US"/>
        </a:p>
      </dgm:t>
    </dgm:pt>
    <dgm:pt modelId="{751DC9F9-6D34-4B27-B097-1128877A95F4}" type="pres">
      <dgm:prSet presAssocID="{E8C3CDDE-5CB9-401D-9BF9-BB622A4EF42B}" presName="hierChild4" presStyleCnt="0"/>
      <dgm:spPr/>
    </dgm:pt>
    <dgm:pt modelId="{6FF508C4-04BF-4B64-ADF7-42BAD4D119BE}" type="pres">
      <dgm:prSet presAssocID="{9223FB7A-8EAA-4C63-9696-A2198C48992C}" presName="Name64" presStyleLbl="parChTrans1D4" presStyleIdx="1" presStyleCnt="7"/>
      <dgm:spPr/>
      <dgm:t>
        <a:bodyPr/>
        <a:lstStyle/>
        <a:p>
          <a:endParaRPr lang="zh-CN" altLang="en-US"/>
        </a:p>
      </dgm:t>
    </dgm:pt>
    <dgm:pt modelId="{3DB97E7E-A764-4661-B88B-74D49F419AE9}" type="pres">
      <dgm:prSet presAssocID="{D75CF931-76D1-4746-9C45-58F73FEC6025}" presName="hierRoot2" presStyleCnt="0">
        <dgm:presLayoutVars>
          <dgm:hierBranch val="init"/>
        </dgm:presLayoutVars>
      </dgm:prSet>
      <dgm:spPr/>
    </dgm:pt>
    <dgm:pt modelId="{D9FAB434-778B-4BED-8E89-F66F1488828C}" type="pres">
      <dgm:prSet presAssocID="{D75CF931-76D1-4746-9C45-58F73FEC6025}" presName="rootComposite" presStyleCnt="0"/>
      <dgm:spPr/>
    </dgm:pt>
    <dgm:pt modelId="{0021A1D6-265C-412F-9D91-2B381FCB808C}" type="pres">
      <dgm:prSet presAssocID="{D75CF931-76D1-4746-9C45-58F73FEC6025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91E92A-7E72-4083-8DE8-7C38D6B1D8C7}" type="pres">
      <dgm:prSet presAssocID="{D75CF931-76D1-4746-9C45-58F73FEC6025}" presName="rootConnector" presStyleLbl="node4" presStyleIdx="1" presStyleCnt="7"/>
      <dgm:spPr/>
      <dgm:t>
        <a:bodyPr/>
        <a:lstStyle/>
        <a:p>
          <a:endParaRPr lang="zh-CN" altLang="en-US"/>
        </a:p>
      </dgm:t>
    </dgm:pt>
    <dgm:pt modelId="{1963601E-9215-431E-B749-86D806AF7817}" type="pres">
      <dgm:prSet presAssocID="{D75CF931-76D1-4746-9C45-58F73FEC6025}" presName="hierChild4" presStyleCnt="0"/>
      <dgm:spPr/>
    </dgm:pt>
    <dgm:pt modelId="{E582D584-8D48-492C-91B0-7069618754EC}" type="pres">
      <dgm:prSet presAssocID="{D75CF931-76D1-4746-9C45-58F73FEC6025}" presName="hierChild5" presStyleCnt="0"/>
      <dgm:spPr/>
    </dgm:pt>
    <dgm:pt modelId="{6E9FF18A-2600-44DF-A52F-68622AC8F3B7}" type="pres">
      <dgm:prSet presAssocID="{E8C3CDDE-5CB9-401D-9BF9-BB622A4EF42B}" presName="hierChild5" presStyleCnt="0"/>
      <dgm:spPr/>
    </dgm:pt>
    <dgm:pt modelId="{62C9039E-D7B2-40D9-91DC-1ABA7509D5BB}" type="pres">
      <dgm:prSet presAssocID="{CAFC9170-0406-4B63-BBB0-042F1347740A}" presName="hierChild5" presStyleCnt="0"/>
      <dgm:spPr/>
    </dgm:pt>
    <dgm:pt modelId="{0A072A3E-FD17-4933-919E-E423E1066F08}" type="pres">
      <dgm:prSet presAssocID="{09855971-6AEE-46E9-8199-758190794904}" presName="Name64" presStyleLbl="parChTrans1D3" presStyleIdx="1" presStyleCnt="3"/>
      <dgm:spPr/>
      <dgm:t>
        <a:bodyPr/>
        <a:lstStyle/>
        <a:p>
          <a:endParaRPr lang="zh-CN" altLang="en-US"/>
        </a:p>
      </dgm:t>
    </dgm:pt>
    <dgm:pt modelId="{211A86D7-0D48-4CBD-B340-B478514A19E7}" type="pres">
      <dgm:prSet presAssocID="{325C1ED7-E038-431D-B99D-2114B37E0338}" presName="hierRoot2" presStyleCnt="0">
        <dgm:presLayoutVars>
          <dgm:hierBranch val="init"/>
        </dgm:presLayoutVars>
      </dgm:prSet>
      <dgm:spPr/>
    </dgm:pt>
    <dgm:pt modelId="{D6F907A5-2394-4217-AB34-5F96F7F39255}" type="pres">
      <dgm:prSet presAssocID="{325C1ED7-E038-431D-B99D-2114B37E0338}" presName="rootComposite" presStyleCnt="0"/>
      <dgm:spPr/>
    </dgm:pt>
    <dgm:pt modelId="{6141EFCD-4AE4-493B-BC87-A8B7DD0AC45F}" type="pres">
      <dgm:prSet presAssocID="{325C1ED7-E038-431D-B99D-2114B37E0338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CE258B-CA5B-4F59-8722-B86D8137B7AE}" type="pres">
      <dgm:prSet presAssocID="{325C1ED7-E038-431D-B99D-2114B37E0338}" presName="rootConnector" presStyleLbl="node3" presStyleIdx="1" presStyleCnt="3"/>
      <dgm:spPr/>
      <dgm:t>
        <a:bodyPr/>
        <a:lstStyle/>
        <a:p>
          <a:endParaRPr lang="zh-CN" altLang="en-US"/>
        </a:p>
      </dgm:t>
    </dgm:pt>
    <dgm:pt modelId="{8C6349C1-37AD-4F49-A815-2C8B964A9FDB}" type="pres">
      <dgm:prSet presAssocID="{325C1ED7-E038-431D-B99D-2114B37E0338}" presName="hierChild4" presStyleCnt="0"/>
      <dgm:spPr/>
    </dgm:pt>
    <dgm:pt modelId="{C5C5E138-D7D7-4AF6-8533-FCE47BB1459C}" type="pres">
      <dgm:prSet presAssocID="{FEE8275F-CE4C-4539-971F-159AE5D2510E}" presName="Name64" presStyleLbl="parChTrans1D4" presStyleIdx="2" presStyleCnt="7"/>
      <dgm:spPr/>
      <dgm:t>
        <a:bodyPr/>
        <a:lstStyle/>
        <a:p>
          <a:endParaRPr lang="zh-CN" altLang="en-US"/>
        </a:p>
      </dgm:t>
    </dgm:pt>
    <dgm:pt modelId="{53BD5BDE-9024-456C-BDB4-ECAC946A82AD}" type="pres">
      <dgm:prSet presAssocID="{3543003E-B17D-42BB-A319-64852FC71048}" presName="hierRoot2" presStyleCnt="0">
        <dgm:presLayoutVars>
          <dgm:hierBranch val="init"/>
        </dgm:presLayoutVars>
      </dgm:prSet>
      <dgm:spPr/>
    </dgm:pt>
    <dgm:pt modelId="{17D8D9A7-8F07-44BD-BD25-D048A424AD09}" type="pres">
      <dgm:prSet presAssocID="{3543003E-B17D-42BB-A319-64852FC71048}" presName="rootComposite" presStyleCnt="0"/>
      <dgm:spPr/>
    </dgm:pt>
    <dgm:pt modelId="{72A6196F-9F6A-4C68-B643-F610FAA4634B}" type="pres">
      <dgm:prSet presAssocID="{3543003E-B17D-42BB-A319-64852FC71048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596C77-8B2C-4D99-842F-62314F695311}" type="pres">
      <dgm:prSet presAssocID="{3543003E-B17D-42BB-A319-64852FC71048}" presName="rootConnector" presStyleLbl="node4" presStyleIdx="2" presStyleCnt="7"/>
      <dgm:spPr/>
      <dgm:t>
        <a:bodyPr/>
        <a:lstStyle/>
        <a:p>
          <a:endParaRPr lang="zh-CN" altLang="en-US"/>
        </a:p>
      </dgm:t>
    </dgm:pt>
    <dgm:pt modelId="{1FA0E701-F1B0-4CDC-9E16-4A85B72208B1}" type="pres">
      <dgm:prSet presAssocID="{3543003E-B17D-42BB-A319-64852FC71048}" presName="hierChild4" presStyleCnt="0"/>
      <dgm:spPr/>
    </dgm:pt>
    <dgm:pt modelId="{00A40B03-46DB-4687-A829-36FDCEF28F6A}" type="pres">
      <dgm:prSet presAssocID="{3543003E-B17D-42BB-A319-64852FC71048}" presName="hierChild5" presStyleCnt="0"/>
      <dgm:spPr/>
    </dgm:pt>
    <dgm:pt modelId="{AADEEFA2-374D-4C11-B755-A4D8BF8BD0E3}" type="pres">
      <dgm:prSet presAssocID="{BF40C4A6-9B55-411B-98DC-5C99FCB54600}" presName="Name64" presStyleLbl="parChTrans1D4" presStyleIdx="3" presStyleCnt="7"/>
      <dgm:spPr/>
      <dgm:t>
        <a:bodyPr/>
        <a:lstStyle/>
        <a:p>
          <a:endParaRPr lang="zh-CN" altLang="en-US"/>
        </a:p>
      </dgm:t>
    </dgm:pt>
    <dgm:pt modelId="{4E83EDBB-75C6-4A5D-954F-E552381847EE}" type="pres">
      <dgm:prSet presAssocID="{6910EAD5-363B-4E43-8E15-938B2C37AF18}" presName="hierRoot2" presStyleCnt="0">
        <dgm:presLayoutVars>
          <dgm:hierBranch val="init"/>
        </dgm:presLayoutVars>
      </dgm:prSet>
      <dgm:spPr/>
    </dgm:pt>
    <dgm:pt modelId="{9F7BDDC7-0F55-4B67-B32F-9CB68308671E}" type="pres">
      <dgm:prSet presAssocID="{6910EAD5-363B-4E43-8E15-938B2C37AF18}" presName="rootComposite" presStyleCnt="0"/>
      <dgm:spPr/>
    </dgm:pt>
    <dgm:pt modelId="{625C8F2E-3164-4BEC-9031-9FBEB4369A64}" type="pres">
      <dgm:prSet presAssocID="{6910EAD5-363B-4E43-8E15-938B2C37AF18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BDD754-4011-4ADF-881B-B3D13117620B}" type="pres">
      <dgm:prSet presAssocID="{6910EAD5-363B-4E43-8E15-938B2C37AF18}" presName="rootConnector" presStyleLbl="node4" presStyleIdx="3" presStyleCnt="7"/>
      <dgm:spPr/>
      <dgm:t>
        <a:bodyPr/>
        <a:lstStyle/>
        <a:p>
          <a:endParaRPr lang="zh-CN" altLang="en-US"/>
        </a:p>
      </dgm:t>
    </dgm:pt>
    <dgm:pt modelId="{FB77D273-9082-4FB2-A8FD-B0C9E161B02D}" type="pres">
      <dgm:prSet presAssocID="{6910EAD5-363B-4E43-8E15-938B2C37AF18}" presName="hierChild4" presStyleCnt="0"/>
      <dgm:spPr/>
    </dgm:pt>
    <dgm:pt modelId="{BC0224AB-5060-4661-AE0A-11E71BF7CB63}" type="pres">
      <dgm:prSet presAssocID="{19B5A42F-4A31-455D-A91D-4C3C1967036A}" presName="Name64" presStyleLbl="parChTrans1D4" presStyleIdx="4" presStyleCnt="7"/>
      <dgm:spPr/>
      <dgm:t>
        <a:bodyPr/>
        <a:lstStyle/>
        <a:p>
          <a:endParaRPr lang="zh-CN" altLang="en-US"/>
        </a:p>
      </dgm:t>
    </dgm:pt>
    <dgm:pt modelId="{45C747C9-028B-4057-AD2B-C4789CF1CE75}" type="pres">
      <dgm:prSet presAssocID="{45A279B7-34D6-4CC6-A76B-7D43528E6769}" presName="hierRoot2" presStyleCnt="0">
        <dgm:presLayoutVars>
          <dgm:hierBranch val="init"/>
        </dgm:presLayoutVars>
      </dgm:prSet>
      <dgm:spPr/>
    </dgm:pt>
    <dgm:pt modelId="{D449F4F5-4414-4B69-AAD0-E90419E508EC}" type="pres">
      <dgm:prSet presAssocID="{45A279B7-34D6-4CC6-A76B-7D43528E6769}" presName="rootComposite" presStyleCnt="0"/>
      <dgm:spPr/>
    </dgm:pt>
    <dgm:pt modelId="{7893F7B9-9144-4489-BFFF-75CD062D18CC}" type="pres">
      <dgm:prSet presAssocID="{45A279B7-34D6-4CC6-A76B-7D43528E6769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EA522F-0A9E-475C-A8AE-F81BB3EF2EC8}" type="pres">
      <dgm:prSet presAssocID="{45A279B7-34D6-4CC6-A76B-7D43528E6769}" presName="rootConnector" presStyleLbl="node4" presStyleIdx="4" presStyleCnt="7"/>
      <dgm:spPr/>
      <dgm:t>
        <a:bodyPr/>
        <a:lstStyle/>
        <a:p>
          <a:endParaRPr lang="zh-CN" altLang="en-US"/>
        </a:p>
      </dgm:t>
    </dgm:pt>
    <dgm:pt modelId="{F9A7B32E-3EFD-4436-B15F-02FF68950A8D}" type="pres">
      <dgm:prSet presAssocID="{45A279B7-34D6-4CC6-A76B-7D43528E6769}" presName="hierChild4" presStyleCnt="0"/>
      <dgm:spPr/>
    </dgm:pt>
    <dgm:pt modelId="{F42DD23C-D414-44E3-83DD-E027D2E80F90}" type="pres">
      <dgm:prSet presAssocID="{45A279B7-34D6-4CC6-A76B-7D43528E6769}" presName="hierChild5" presStyleCnt="0"/>
      <dgm:spPr/>
    </dgm:pt>
    <dgm:pt modelId="{F4A66ED5-76E9-47F1-8582-EE40A85C2550}" type="pres">
      <dgm:prSet presAssocID="{6910EAD5-363B-4E43-8E15-938B2C37AF18}" presName="hierChild5" presStyleCnt="0"/>
      <dgm:spPr/>
    </dgm:pt>
    <dgm:pt modelId="{70DFD46C-E5C3-4653-87CE-488733EB4054}" type="pres">
      <dgm:prSet presAssocID="{325C1ED7-E038-431D-B99D-2114B37E0338}" presName="hierChild5" presStyleCnt="0"/>
      <dgm:spPr/>
    </dgm:pt>
    <dgm:pt modelId="{6879F5E1-D380-4FA9-ACD6-DEE4F0809127}" type="pres">
      <dgm:prSet presAssocID="{E4C95277-8141-4CD9-89C7-3C4BDD37AF8E}" presName="Name64" presStyleLbl="parChTrans1D3" presStyleIdx="2" presStyleCnt="3"/>
      <dgm:spPr/>
      <dgm:t>
        <a:bodyPr/>
        <a:lstStyle/>
        <a:p>
          <a:endParaRPr lang="zh-CN" altLang="en-US"/>
        </a:p>
      </dgm:t>
    </dgm:pt>
    <dgm:pt modelId="{2EB64020-3DA4-43A5-B5D3-1D326BE4F9F4}" type="pres">
      <dgm:prSet presAssocID="{6E7362B4-A54F-4C8D-9391-F315BC80FDA2}" presName="hierRoot2" presStyleCnt="0">
        <dgm:presLayoutVars>
          <dgm:hierBranch val="init"/>
        </dgm:presLayoutVars>
      </dgm:prSet>
      <dgm:spPr/>
    </dgm:pt>
    <dgm:pt modelId="{92F7C01D-CEB9-4C4C-8BE4-49BB68E087F2}" type="pres">
      <dgm:prSet presAssocID="{6E7362B4-A54F-4C8D-9391-F315BC80FDA2}" presName="rootComposite" presStyleCnt="0"/>
      <dgm:spPr/>
    </dgm:pt>
    <dgm:pt modelId="{F5ED8853-AD4A-4C73-A37F-B1E94EEBE597}" type="pres">
      <dgm:prSet presAssocID="{6E7362B4-A54F-4C8D-9391-F315BC80FDA2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0E392A-7463-42EE-A011-006092AA9591}" type="pres">
      <dgm:prSet presAssocID="{6E7362B4-A54F-4C8D-9391-F315BC80FDA2}" presName="rootConnector" presStyleLbl="node3" presStyleIdx="2" presStyleCnt="3"/>
      <dgm:spPr/>
      <dgm:t>
        <a:bodyPr/>
        <a:lstStyle/>
        <a:p>
          <a:endParaRPr lang="zh-CN" altLang="en-US"/>
        </a:p>
      </dgm:t>
    </dgm:pt>
    <dgm:pt modelId="{8C6D69F2-5D4C-4304-A0EA-25C0EFC0FEA2}" type="pres">
      <dgm:prSet presAssocID="{6E7362B4-A54F-4C8D-9391-F315BC80FDA2}" presName="hierChild4" presStyleCnt="0"/>
      <dgm:spPr/>
    </dgm:pt>
    <dgm:pt modelId="{C0BBB360-EECB-446C-8DDB-64E5B1968502}" type="pres">
      <dgm:prSet presAssocID="{596D37DF-5A2A-4B60-B922-B1AC5E14FCF6}" presName="Name64" presStyleLbl="parChTrans1D4" presStyleIdx="5" presStyleCnt="7"/>
      <dgm:spPr/>
      <dgm:t>
        <a:bodyPr/>
        <a:lstStyle/>
        <a:p>
          <a:endParaRPr lang="zh-CN" altLang="en-US"/>
        </a:p>
      </dgm:t>
    </dgm:pt>
    <dgm:pt modelId="{97EBDB72-17AA-450E-A19F-3C094CF63617}" type="pres">
      <dgm:prSet presAssocID="{F38CF53B-D75A-48C3-82FB-99F2DB753948}" presName="hierRoot2" presStyleCnt="0">
        <dgm:presLayoutVars>
          <dgm:hierBranch val="init"/>
        </dgm:presLayoutVars>
      </dgm:prSet>
      <dgm:spPr/>
    </dgm:pt>
    <dgm:pt modelId="{BDD9C166-4E26-436D-9B4F-757AE6607FB6}" type="pres">
      <dgm:prSet presAssocID="{F38CF53B-D75A-48C3-82FB-99F2DB753948}" presName="rootComposite" presStyleCnt="0"/>
      <dgm:spPr/>
    </dgm:pt>
    <dgm:pt modelId="{5ACCF053-45F9-4ED8-AC1E-402AB1B9A2EB}" type="pres">
      <dgm:prSet presAssocID="{F38CF53B-D75A-48C3-82FB-99F2DB753948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E38CDA-50FB-43E0-A0AE-A3F48984BFF0}" type="pres">
      <dgm:prSet presAssocID="{F38CF53B-D75A-48C3-82FB-99F2DB753948}" presName="rootConnector" presStyleLbl="node4" presStyleIdx="5" presStyleCnt="7"/>
      <dgm:spPr/>
      <dgm:t>
        <a:bodyPr/>
        <a:lstStyle/>
        <a:p>
          <a:endParaRPr lang="zh-CN" altLang="en-US"/>
        </a:p>
      </dgm:t>
    </dgm:pt>
    <dgm:pt modelId="{2F3C3D89-CC55-47AE-BE1B-AAEB990C66B1}" type="pres">
      <dgm:prSet presAssocID="{F38CF53B-D75A-48C3-82FB-99F2DB753948}" presName="hierChild4" presStyleCnt="0"/>
      <dgm:spPr/>
    </dgm:pt>
    <dgm:pt modelId="{DA7C2404-8149-49E6-9113-E9D90B08D378}" type="pres">
      <dgm:prSet presAssocID="{86F89FC2-3483-4D97-A8BF-2E2E604E1CB6}" presName="Name64" presStyleLbl="parChTrans1D4" presStyleIdx="6" presStyleCnt="7"/>
      <dgm:spPr/>
      <dgm:t>
        <a:bodyPr/>
        <a:lstStyle/>
        <a:p>
          <a:endParaRPr lang="zh-CN" altLang="en-US"/>
        </a:p>
      </dgm:t>
    </dgm:pt>
    <dgm:pt modelId="{5C6377C7-941B-4B4D-BCAE-6CDDEFCAF2F2}" type="pres">
      <dgm:prSet presAssocID="{BC9F8514-C1D0-400F-B2EB-9E2FC9E3F397}" presName="hierRoot2" presStyleCnt="0">
        <dgm:presLayoutVars>
          <dgm:hierBranch val="init"/>
        </dgm:presLayoutVars>
      </dgm:prSet>
      <dgm:spPr/>
    </dgm:pt>
    <dgm:pt modelId="{D63B3287-8037-48C8-9095-9779DB1C719E}" type="pres">
      <dgm:prSet presAssocID="{BC9F8514-C1D0-400F-B2EB-9E2FC9E3F397}" presName="rootComposite" presStyleCnt="0"/>
      <dgm:spPr/>
    </dgm:pt>
    <dgm:pt modelId="{BEE95DB2-88DF-4EBF-9C86-F333559C5367}" type="pres">
      <dgm:prSet presAssocID="{BC9F8514-C1D0-400F-B2EB-9E2FC9E3F397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0D9F8E-3835-4D93-8971-E30744A200B8}" type="pres">
      <dgm:prSet presAssocID="{BC9F8514-C1D0-400F-B2EB-9E2FC9E3F397}" presName="rootConnector" presStyleLbl="node4" presStyleIdx="6" presStyleCnt="7"/>
      <dgm:spPr/>
      <dgm:t>
        <a:bodyPr/>
        <a:lstStyle/>
        <a:p>
          <a:endParaRPr lang="zh-CN" altLang="en-US"/>
        </a:p>
      </dgm:t>
    </dgm:pt>
    <dgm:pt modelId="{9128C4E8-8B85-46E1-B72F-E677EA407ED7}" type="pres">
      <dgm:prSet presAssocID="{BC9F8514-C1D0-400F-B2EB-9E2FC9E3F397}" presName="hierChild4" presStyleCnt="0"/>
      <dgm:spPr/>
    </dgm:pt>
    <dgm:pt modelId="{2AE44B6A-0D3A-4D84-B694-B23B1FE79DCF}" type="pres">
      <dgm:prSet presAssocID="{BC9F8514-C1D0-400F-B2EB-9E2FC9E3F397}" presName="hierChild5" presStyleCnt="0"/>
      <dgm:spPr/>
    </dgm:pt>
    <dgm:pt modelId="{ED69C669-74F5-4CD2-94C9-19604D235BCA}" type="pres">
      <dgm:prSet presAssocID="{F38CF53B-D75A-48C3-82FB-99F2DB753948}" presName="hierChild5" presStyleCnt="0"/>
      <dgm:spPr/>
    </dgm:pt>
    <dgm:pt modelId="{FC5692EA-1B81-4395-A069-C6C6515F7CAE}" type="pres">
      <dgm:prSet presAssocID="{6E7362B4-A54F-4C8D-9391-F315BC80FDA2}" presName="hierChild5" presStyleCnt="0"/>
      <dgm:spPr/>
    </dgm:pt>
    <dgm:pt modelId="{9874A282-14D0-4D2E-8FAE-C89D6C353C62}" type="pres">
      <dgm:prSet presAssocID="{84AB1E31-D012-4788-A61D-52D4F7DF5A8C}" presName="hierChild5" presStyleCnt="0"/>
      <dgm:spPr/>
    </dgm:pt>
    <dgm:pt modelId="{CB3DC550-AAF2-492C-AB3C-D261EF9DBAB2}" type="pres">
      <dgm:prSet presAssocID="{55A3A13C-2DD6-48AF-9B7C-D1A513EB0C33}" presName="hierChild3" presStyleCnt="0"/>
      <dgm:spPr/>
    </dgm:pt>
  </dgm:ptLst>
  <dgm:cxnLst>
    <dgm:cxn modelId="{122EA13D-EC38-41FE-A6EB-A75E8FF23670}" type="presOf" srcId="{596D37DF-5A2A-4B60-B922-B1AC5E14FCF6}" destId="{C0BBB360-EECB-446C-8DDB-64E5B1968502}" srcOrd="0" destOrd="0" presId="urn:microsoft.com/office/officeart/2009/3/layout/HorizontalOrganizationChart"/>
    <dgm:cxn modelId="{5D1FB2E1-B7BC-4534-89CB-BCEA008250F9}" type="presOf" srcId="{D75CF931-76D1-4746-9C45-58F73FEC6025}" destId="{F791E92A-7E72-4083-8DE8-7C38D6B1D8C7}" srcOrd="1" destOrd="0" presId="urn:microsoft.com/office/officeart/2009/3/layout/HorizontalOrganizationChart"/>
    <dgm:cxn modelId="{37100A39-D804-40DF-9220-AE9BF68ACD43}" type="presOf" srcId="{E4C95277-8141-4CD9-89C7-3C4BDD37AF8E}" destId="{6879F5E1-D380-4FA9-ACD6-DEE4F0809127}" srcOrd="0" destOrd="0" presId="urn:microsoft.com/office/officeart/2009/3/layout/HorizontalOrganizationChart"/>
    <dgm:cxn modelId="{EFD2DE55-CFF4-4613-9FB9-01FF3EDD3477}" type="presOf" srcId="{3543003E-B17D-42BB-A319-64852FC71048}" destId="{E4596C77-8B2C-4D99-842F-62314F695311}" srcOrd="1" destOrd="0" presId="urn:microsoft.com/office/officeart/2009/3/layout/HorizontalOrganizationChart"/>
    <dgm:cxn modelId="{CD9BC7EF-96B1-422E-8A01-2A11A804D5D4}" srcId="{84AB1E31-D012-4788-A61D-52D4F7DF5A8C}" destId="{CAFC9170-0406-4B63-BBB0-042F1347740A}" srcOrd="0" destOrd="0" parTransId="{06FD966C-59CB-472B-B078-4AD0AAE14EBB}" sibTransId="{5AD80E90-90B3-45F6-A8BB-0657C186B9E7}"/>
    <dgm:cxn modelId="{003C383C-783C-4E33-92F9-02B1A791C4CC}" srcId="{6E7362B4-A54F-4C8D-9391-F315BC80FDA2}" destId="{F38CF53B-D75A-48C3-82FB-99F2DB753948}" srcOrd="0" destOrd="0" parTransId="{596D37DF-5A2A-4B60-B922-B1AC5E14FCF6}" sibTransId="{29571311-5648-4289-817A-17D72409719F}"/>
    <dgm:cxn modelId="{52EAFFFF-B42A-4036-A5BA-4CDDEA0E446A}" type="presOf" srcId="{6E7362B4-A54F-4C8D-9391-F315BC80FDA2}" destId="{4D0E392A-7463-42EE-A011-006092AA9591}" srcOrd="1" destOrd="0" presId="urn:microsoft.com/office/officeart/2009/3/layout/HorizontalOrganizationChart"/>
    <dgm:cxn modelId="{9CA3380F-AA99-4E4E-B34A-BA186FEBFDCB}" type="presOf" srcId="{BC9F8514-C1D0-400F-B2EB-9E2FC9E3F397}" destId="{C70D9F8E-3835-4D93-8971-E30744A200B8}" srcOrd="1" destOrd="0" presId="urn:microsoft.com/office/officeart/2009/3/layout/HorizontalOrganizationChart"/>
    <dgm:cxn modelId="{6DA5C378-FCD6-4F1A-96C5-1891088A081D}" type="presOf" srcId="{8B875CE2-BBC1-432F-BA4D-6C0A807B2D0C}" destId="{53E666E0-99E9-4C7D-9368-43A0A8C6E6D1}" srcOrd="0" destOrd="0" presId="urn:microsoft.com/office/officeart/2009/3/layout/HorizontalOrganizationChart"/>
    <dgm:cxn modelId="{D69D5668-D680-4276-91A7-114C52F55F37}" type="presOf" srcId="{6E7362B4-A54F-4C8D-9391-F315BC80FDA2}" destId="{F5ED8853-AD4A-4C73-A37F-B1E94EEBE597}" srcOrd="0" destOrd="0" presId="urn:microsoft.com/office/officeart/2009/3/layout/HorizontalOrganizationChart"/>
    <dgm:cxn modelId="{A6C58103-854D-471D-9CA2-115BC44D725B}" type="presOf" srcId="{E8C3CDDE-5CB9-401D-9BF9-BB622A4EF42B}" destId="{0DA2095C-FF68-45BE-8BCC-B739ECFAFAD2}" srcOrd="0" destOrd="0" presId="urn:microsoft.com/office/officeart/2009/3/layout/HorizontalOrganizationChart"/>
    <dgm:cxn modelId="{FD9B1A20-56D6-4143-A526-89D31BED1E57}" srcId="{F38CF53B-D75A-48C3-82FB-99F2DB753948}" destId="{BC9F8514-C1D0-400F-B2EB-9E2FC9E3F397}" srcOrd="0" destOrd="0" parTransId="{86F89FC2-3483-4D97-A8BF-2E2E604E1CB6}" sibTransId="{BC2D9CA5-B354-4B63-8D8E-33201FBF149A}"/>
    <dgm:cxn modelId="{95DDEC92-E095-4826-A63B-6D8E91329ED5}" type="presOf" srcId="{45A279B7-34D6-4CC6-A76B-7D43528E6769}" destId="{7893F7B9-9144-4489-BFFF-75CD062D18CC}" srcOrd="0" destOrd="0" presId="urn:microsoft.com/office/officeart/2009/3/layout/HorizontalOrganizationChart"/>
    <dgm:cxn modelId="{3DFA8E34-904B-45BB-ABBA-28C905C5A2D9}" type="presOf" srcId="{84AB1E31-D012-4788-A61D-52D4F7DF5A8C}" destId="{F1F74668-28C4-407B-A45C-8F73B0B4FEBE}" srcOrd="1" destOrd="0" presId="urn:microsoft.com/office/officeart/2009/3/layout/HorizontalOrganizationChart"/>
    <dgm:cxn modelId="{712EB85E-15D1-4283-BF75-75065511AD71}" srcId="{325C1ED7-E038-431D-B99D-2114B37E0338}" destId="{6910EAD5-363B-4E43-8E15-938B2C37AF18}" srcOrd="1" destOrd="0" parTransId="{BF40C4A6-9B55-411B-98DC-5C99FCB54600}" sibTransId="{0B347D75-63D4-422E-AE9D-A781DC871AD5}"/>
    <dgm:cxn modelId="{6F96DEFD-1EF2-4737-9317-7682328F368F}" srcId="{CAFC9170-0406-4B63-BBB0-042F1347740A}" destId="{E8C3CDDE-5CB9-401D-9BF9-BB622A4EF42B}" srcOrd="0" destOrd="0" parTransId="{3A144DAF-1B80-44DB-A0DD-FE089FDCBD85}" sibTransId="{4F225342-DB71-4EC2-A5E8-BADE367BAD26}"/>
    <dgm:cxn modelId="{40F66296-3776-4CD2-B4F1-37C16E5B97E6}" type="presOf" srcId="{45A279B7-34D6-4CC6-A76B-7D43528E6769}" destId="{4DEA522F-0A9E-475C-A8AE-F81BB3EF2EC8}" srcOrd="1" destOrd="0" presId="urn:microsoft.com/office/officeart/2009/3/layout/HorizontalOrganizationChart"/>
    <dgm:cxn modelId="{D8764678-757B-4CE2-A3D7-C65AD455D1FC}" type="presOf" srcId="{09855971-6AEE-46E9-8199-758190794904}" destId="{0A072A3E-FD17-4933-919E-E423E1066F08}" srcOrd="0" destOrd="0" presId="urn:microsoft.com/office/officeart/2009/3/layout/HorizontalOrganizationChart"/>
    <dgm:cxn modelId="{F64413BA-C83A-4C9F-B618-C71B57493DD0}" type="presOf" srcId="{325C1ED7-E038-431D-B99D-2114B37E0338}" destId="{A5CE258B-CA5B-4F59-8722-B86D8137B7AE}" srcOrd="1" destOrd="0" presId="urn:microsoft.com/office/officeart/2009/3/layout/HorizontalOrganizationChart"/>
    <dgm:cxn modelId="{266883B1-B416-47C5-9E11-E6CAE8310DD6}" type="presOf" srcId="{F38CF53B-D75A-48C3-82FB-99F2DB753948}" destId="{5ACCF053-45F9-4ED8-AC1E-402AB1B9A2EB}" srcOrd="0" destOrd="0" presId="urn:microsoft.com/office/officeart/2009/3/layout/HorizontalOrganizationChart"/>
    <dgm:cxn modelId="{A12B7ED3-5F70-452B-84A4-1105E44E66CE}" type="presOf" srcId="{CAFC9170-0406-4B63-BBB0-042F1347740A}" destId="{558EBC78-7D7A-40EA-8295-416438489F65}" srcOrd="1" destOrd="0" presId="urn:microsoft.com/office/officeart/2009/3/layout/HorizontalOrganizationChart"/>
    <dgm:cxn modelId="{905A170A-5804-432A-9776-907B3F8DAD50}" type="presOf" srcId="{D75CF931-76D1-4746-9C45-58F73FEC6025}" destId="{0021A1D6-265C-412F-9D91-2B381FCB808C}" srcOrd="0" destOrd="0" presId="urn:microsoft.com/office/officeart/2009/3/layout/HorizontalOrganizationChart"/>
    <dgm:cxn modelId="{784E3736-2736-4BCE-AF6F-8CA52E8A9F1E}" type="presOf" srcId="{E8C3CDDE-5CB9-401D-9BF9-BB622A4EF42B}" destId="{15EBCADB-F242-49B6-A7C2-27F425329B7F}" srcOrd="1" destOrd="0" presId="urn:microsoft.com/office/officeart/2009/3/layout/HorizontalOrganizationChart"/>
    <dgm:cxn modelId="{5B69876E-D960-4FD4-9455-1826A60E29C5}" type="presOf" srcId="{325C1ED7-E038-431D-B99D-2114B37E0338}" destId="{6141EFCD-4AE4-493B-BC87-A8B7DD0AC45F}" srcOrd="0" destOrd="0" presId="urn:microsoft.com/office/officeart/2009/3/layout/HorizontalOrganizationChart"/>
    <dgm:cxn modelId="{7E980F88-A857-4FF8-B545-0D9B4AF759DE}" type="presOf" srcId="{6910EAD5-363B-4E43-8E15-938B2C37AF18}" destId="{57BDD754-4011-4ADF-881B-B3D13117620B}" srcOrd="1" destOrd="0" presId="urn:microsoft.com/office/officeart/2009/3/layout/HorizontalOrganizationChart"/>
    <dgm:cxn modelId="{C0D7A3D5-2417-4D63-AB6E-CFB041647A38}" type="presOf" srcId="{FEE8275F-CE4C-4539-971F-159AE5D2510E}" destId="{C5C5E138-D7D7-4AF6-8533-FCE47BB1459C}" srcOrd="0" destOrd="0" presId="urn:microsoft.com/office/officeart/2009/3/layout/HorizontalOrganizationChart"/>
    <dgm:cxn modelId="{A4E69293-CF41-42D5-8607-EB7D410A1000}" srcId="{84AB1E31-D012-4788-A61D-52D4F7DF5A8C}" destId="{325C1ED7-E038-431D-B99D-2114B37E0338}" srcOrd="1" destOrd="0" parTransId="{09855971-6AEE-46E9-8199-758190794904}" sibTransId="{F6F3B797-851A-4DE3-8E24-55E6409B4FC5}"/>
    <dgm:cxn modelId="{98C419C4-BD2B-44F4-B702-8E06E9A0F619}" srcId="{325C1ED7-E038-431D-B99D-2114B37E0338}" destId="{3543003E-B17D-42BB-A319-64852FC71048}" srcOrd="0" destOrd="0" parTransId="{FEE8275F-CE4C-4539-971F-159AE5D2510E}" sibTransId="{4670396E-9E59-4791-9674-361A4D216558}"/>
    <dgm:cxn modelId="{86FB488B-0FB1-4F4B-A824-D9BA32B61789}" type="presOf" srcId="{19B5A42F-4A31-455D-A91D-4C3C1967036A}" destId="{BC0224AB-5060-4661-AE0A-11E71BF7CB63}" srcOrd="0" destOrd="0" presId="urn:microsoft.com/office/officeart/2009/3/layout/HorizontalOrganizationChart"/>
    <dgm:cxn modelId="{847E915C-B027-46EE-BF5D-3F735FF84776}" type="presOf" srcId="{86F89FC2-3483-4D97-A8BF-2E2E604E1CB6}" destId="{DA7C2404-8149-49E6-9113-E9D90B08D378}" srcOrd="0" destOrd="0" presId="urn:microsoft.com/office/officeart/2009/3/layout/HorizontalOrganizationChart"/>
    <dgm:cxn modelId="{C245CF9E-5B6B-4380-B814-2F61B44F2C6F}" srcId="{84AB1E31-D012-4788-A61D-52D4F7DF5A8C}" destId="{6E7362B4-A54F-4C8D-9391-F315BC80FDA2}" srcOrd="2" destOrd="0" parTransId="{E4C95277-8141-4CD9-89C7-3C4BDD37AF8E}" sibTransId="{56CD45D4-8D68-42EE-850A-9CD8A02B2AA2}"/>
    <dgm:cxn modelId="{419B0B5E-0F1D-48C5-90B1-18FAAB1DDFAF}" type="presOf" srcId="{F38CF53B-D75A-48C3-82FB-99F2DB753948}" destId="{DEE38CDA-50FB-43E0-A0AE-A3F48984BFF0}" srcOrd="1" destOrd="0" presId="urn:microsoft.com/office/officeart/2009/3/layout/HorizontalOrganizationChart"/>
    <dgm:cxn modelId="{A735E67E-110D-4042-9E12-AC34D7C4BEC5}" type="presOf" srcId="{3543003E-B17D-42BB-A319-64852FC71048}" destId="{72A6196F-9F6A-4C68-B643-F610FAA4634B}" srcOrd="0" destOrd="0" presId="urn:microsoft.com/office/officeart/2009/3/layout/HorizontalOrganizationChart"/>
    <dgm:cxn modelId="{8B1DC9BF-5D47-4898-B037-9A0ED59BDCF2}" type="presOf" srcId="{55A3A13C-2DD6-48AF-9B7C-D1A513EB0C33}" destId="{AACE9391-4D7F-4B05-B1A0-6551E154ED24}" srcOrd="0" destOrd="0" presId="urn:microsoft.com/office/officeart/2009/3/layout/HorizontalOrganizationChart"/>
    <dgm:cxn modelId="{EA93FCB1-6704-4B76-9DD1-5E48429E9BEB}" type="presOf" srcId="{BC9F8514-C1D0-400F-B2EB-9E2FC9E3F397}" destId="{BEE95DB2-88DF-4EBF-9C86-F333559C5367}" srcOrd="0" destOrd="0" presId="urn:microsoft.com/office/officeart/2009/3/layout/HorizontalOrganizationChart"/>
    <dgm:cxn modelId="{69EF83E3-4614-4FE3-9960-CC51B57EFDBC}" type="presOf" srcId="{9223FB7A-8EAA-4C63-9696-A2198C48992C}" destId="{6FF508C4-04BF-4B64-ADF7-42BAD4D119BE}" srcOrd="0" destOrd="0" presId="urn:microsoft.com/office/officeart/2009/3/layout/HorizontalOrganizationChart"/>
    <dgm:cxn modelId="{A74D9296-1FD9-4801-84CD-67F9E475A970}" srcId="{E8C3CDDE-5CB9-401D-9BF9-BB622A4EF42B}" destId="{D75CF931-76D1-4746-9C45-58F73FEC6025}" srcOrd="0" destOrd="0" parTransId="{9223FB7A-8EAA-4C63-9696-A2198C48992C}" sibTransId="{ABACCDB2-EB9A-4201-B74D-243497D986DA}"/>
    <dgm:cxn modelId="{8A117F33-34B6-495B-BEE0-4D3F1826AC87}" type="presOf" srcId="{3A144DAF-1B80-44DB-A0DD-FE089FDCBD85}" destId="{FB157603-210B-4E5C-B50D-356B27FBF3BD}" srcOrd="0" destOrd="0" presId="urn:microsoft.com/office/officeart/2009/3/layout/HorizontalOrganizationChart"/>
    <dgm:cxn modelId="{AF74B46D-7DF4-4A11-A0CA-04BF70AFB965}" type="presOf" srcId="{CAFC9170-0406-4B63-BBB0-042F1347740A}" destId="{49CF0ADE-6BD4-4628-A8CD-56BD818F9D58}" srcOrd="0" destOrd="0" presId="urn:microsoft.com/office/officeart/2009/3/layout/HorizontalOrganizationChart"/>
    <dgm:cxn modelId="{224F8DDA-C616-4A97-B9BA-6793140825B2}" type="presOf" srcId="{84AB1E31-D012-4788-A61D-52D4F7DF5A8C}" destId="{1286F913-E3A4-4843-89E9-B255C1DD9773}" srcOrd="0" destOrd="0" presId="urn:microsoft.com/office/officeart/2009/3/layout/HorizontalOrganizationChart"/>
    <dgm:cxn modelId="{7BC46883-E597-4AD8-A028-23CA51E1248E}" srcId="{6910EAD5-363B-4E43-8E15-938B2C37AF18}" destId="{45A279B7-34D6-4CC6-A76B-7D43528E6769}" srcOrd="0" destOrd="0" parTransId="{19B5A42F-4A31-455D-A91D-4C3C1967036A}" sibTransId="{DE82BBA9-82AD-4E74-A146-CF0DA79B26BB}"/>
    <dgm:cxn modelId="{115C6156-3C5A-494D-B6EF-66F1AE55201C}" type="presOf" srcId="{6910EAD5-363B-4E43-8E15-938B2C37AF18}" destId="{625C8F2E-3164-4BEC-9031-9FBEB4369A64}" srcOrd="0" destOrd="0" presId="urn:microsoft.com/office/officeart/2009/3/layout/HorizontalOrganizationChart"/>
    <dgm:cxn modelId="{58EF59E1-A2E1-4C97-9A48-DA3EDA85F17E}" type="presOf" srcId="{BF40C4A6-9B55-411B-98DC-5C99FCB54600}" destId="{AADEEFA2-374D-4C11-B755-A4D8BF8BD0E3}" srcOrd="0" destOrd="0" presId="urn:microsoft.com/office/officeart/2009/3/layout/HorizontalOrganizationChart"/>
    <dgm:cxn modelId="{C0F9ADC6-6E85-42EB-AB19-736F1E2D8C9F}" type="presOf" srcId="{C3F6B9A7-E28B-41BA-AF3A-0BA924D7111F}" destId="{021FF26E-0F7B-42EA-A10C-2D3B4F824615}" srcOrd="0" destOrd="0" presId="urn:microsoft.com/office/officeart/2009/3/layout/HorizontalOrganizationChart"/>
    <dgm:cxn modelId="{86A42145-DA53-44D7-A38B-A424E847D363}" srcId="{55A3A13C-2DD6-48AF-9B7C-D1A513EB0C33}" destId="{84AB1E31-D012-4788-A61D-52D4F7DF5A8C}" srcOrd="0" destOrd="0" parTransId="{C3F6B9A7-E28B-41BA-AF3A-0BA924D7111F}" sibTransId="{6B072A2A-F4BE-4B2C-8E5C-BC8138EE4A20}"/>
    <dgm:cxn modelId="{84E89273-EB44-4FD9-8C4B-7B95BCBECBFD}" srcId="{8B875CE2-BBC1-432F-BA4D-6C0A807B2D0C}" destId="{55A3A13C-2DD6-48AF-9B7C-D1A513EB0C33}" srcOrd="0" destOrd="0" parTransId="{B00C2219-B9B3-4CE8-9EFE-739318272297}" sibTransId="{154F1F09-A299-42F9-B566-0B51A351329A}"/>
    <dgm:cxn modelId="{7BA423D4-D53A-4792-8498-7B949D58E3A6}" type="presOf" srcId="{06FD966C-59CB-472B-B078-4AD0AAE14EBB}" destId="{19260D1A-5BC1-455E-9ADF-BEDD312C815A}" srcOrd="0" destOrd="0" presId="urn:microsoft.com/office/officeart/2009/3/layout/HorizontalOrganizationChart"/>
    <dgm:cxn modelId="{96194A5A-6C6D-401A-AE56-ED1217C7D2D6}" type="presOf" srcId="{55A3A13C-2DD6-48AF-9B7C-D1A513EB0C33}" destId="{4D68B5B0-F544-43CD-AF34-C124F95EF238}" srcOrd="1" destOrd="0" presId="urn:microsoft.com/office/officeart/2009/3/layout/HorizontalOrganizationChart"/>
    <dgm:cxn modelId="{252518E5-0BC1-419A-BAF9-DE6E286B8BBC}" type="presParOf" srcId="{53E666E0-99E9-4C7D-9368-43A0A8C6E6D1}" destId="{CA88AE30-5C57-4022-857F-F1CF5832636E}" srcOrd="0" destOrd="0" presId="urn:microsoft.com/office/officeart/2009/3/layout/HorizontalOrganizationChart"/>
    <dgm:cxn modelId="{138CE76D-8ED8-4989-BEBB-CB895B3D905D}" type="presParOf" srcId="{CA88AE30-5C57-4022-857F-F1CF5832636E}" destId="{0A346FBB-4916-495E-BEE2-F9E991D95BBB}" srcOrd="0" destOrd="0" presId="urn:microsoft.com/office/officeart/2009/3/layout/HorizontalOrganizationChart"/>
    <dgm:cxn modelId="{AD67B8E8-E828-4E40-9041-57773ADCFD0C}" type="presParOf" srcId="{0A346FBB-4916-495E-BEE2-F9E991D95BBB}" destId="{AACE9391-4D7F-4B05-B1A0-6551E154ED24}" srcOrd="0" destOrd="0" presId="urn:microsoft.com/office/officeart/2009/3/layout/HorizontalOrganizationChart"/>
    <dgm:cxn modelId="{5C3A5BA3-7005-4AE5-B954-8CD060CEDA65}" type="presParOf" srcId="{0A346FBB-4916-495E-BEE2-F9E991D95BBB}" destId="{4D68B5B0-F544-43CD-AF34-C124F95EF238}" srcOrd="1" destOrd="0" presId="urn:microsoft.com/office/officeart/2009/3/layout/HorizontalOrganizationChart"/>
    <dgm:cxn modelId="{65CDB38B-AB71-4F12-8A14-DE21EB8AD669}" type="presParOf" srcId="{CA88AE30-5C57-4022-857F-F1CF5832636E}" destId="{FE90F651-1F8A-4337-AF79-EDA187870DCA}" srcOrd="1" destOrd="0" presId="urn:microsoft.com/office/officeart/2009/3/layout/HorizontalOrganizationChart"/>
    <dgm:cxn modelId="{64679DB0-C7B2-4514-8B99-AE5D975DDFD4}" type="presParOf" srcId="{FE90F651-1F8A-4337-AF79-EDA187870DCA}" destId="{021FF26E-0F7B-42EA-A10C-2D3B4F824615}" srcOrd="0" destOrd="0" presId="urn:microsoft.com/office/officeart/2009/3/layout/HorizontalOrganizationChart"/>
    <dgm:cxn modelId="{6EA97FAF-358C-4D15-A9D9-4DC57C2C0325}" type="presParOf" srcId="{FE90F651-1F8A-4337-AF79-EDA187870DCA}" destId="{06703883-AABE-48C9-A56E-2605F15BC35C}" srcOrd="1" destOrd="0" presId="urn:microsoft.com/office/officeart/2009/3/layout/HorizontalOrganizationChart"/>
    <dgm:cxn modelId="{587CA67C-0D7D-4EAA-92EE-F520137FBAB8}" type="presParOf" srcId="{06703883-AABE-48C9-A56E-2605F15BC35C}" destId="{09193718-C30C-4AC3-9628-D3EB84AA8F98}" srcOrd="0" destOrd="0" presId="urn:microsoft.com/office/officeart/2009/3/layout/HorizontalOrganizationChart"/>
    <dgm:cxn modelId="{1EA1F071-9898-4FB6-8ACA-E051022E74D0}" type="presParOf" srcId="{09193718-C30C-4AC3-9628-D3EB84AA8F98}" destId="{1286F913-E3A4-4843-89E9-B255C1DD9773}" srcOrd="0" destOrd="0" presId="urn:microsoft.com/office/officeart/2009/3/layout/HorizontalOrganizationChart"/>
    <dgm:cxn modelId="{58C5295F-46CE-4DEE-82BC-578A47C87BFB}" type="presParOf" srcId="{09193718-C30C-4AC3-9628-D3EB84AA8F98}" destId="{F1F74668-28C4-407B-A45C-8F73B0B4FEBE}" srcOrd="1" destOrd="0" presId="urn:microsoft.com/office/officeart/2009/3/layout/HorizontalOrganizationChart"/>
    <dgm:cxn modelId="{EA14A837-00BE-468C-B5C6-89E13E4C9C18}" type="presParOf" srcId="{06703883-AABE-48C9-A56E-2605F15BC35C}" destId="{7F3D1336-2A1B-4B32-AFA9-1B14C9600585}" srcOrd="1" destOrd="0" presId="urn:microsoft.com/office/officeart/2009/3/layout/HorizontalOrganizationChart"/>
    <dgm:cxn modelId="{D45A9800-F986-42C8-B0D1-49154DDCB345}" type="presParOf" srcId="{7F3D1336-2A1B-4B32-AFA9-1B14C9600585}" destId="{19260D1A-5BC1-455E-9ADF-BEDD312C815A}" srcOrd="0" destOrd="0" presId="urn:microsoft.com/office/officeart/2009/3/layout/HorizontalOrganizationChart"/>
    <dgm:cxn modelId="{B4DE0973-A621-4946-B4AD-6AC2E9950F2E}" type="presParOf" srcId="{7F3D1336-2A1B-4B32-AFA9-1B14C9600585}" destId="{D3F0481A-D8DF-49F0-8550-CF5FE5BD9E32}" srcOrd="1" destOrd="0" presId="urn:microsoft.com/office/officeart/2009/3/layout/HorizontalOrganizationChart"/>
    <dgm:cxn modelId="{0B5A87FD-6FCD-4F75-901E-B8AAB248A416}" type="presParOf" srcId="{D3F0481A-D8DF-49F0-8550-CF5FE5BD9E32}" destId="{F31C3C0A-074B-48B6-BA88-F2A5CA43DEED}" srcOrd="0" destOrd="0" presId="urn:microsoft.com/office/officeart/2009/3/layout/HorizontalOrganizationChart"/>
    <dgm:cxn modelId="{DCA6DCA7-3B4A-4491-8A63-382C3D861304}" type="presParOf" srcId="{F31C3C0A-074B-48B6-BA88-F2A5CA43DEED}" destId="{49CF0ADE-6BD4-4628-A8CD-56BD818F9D58}" srcOrd="0" destOrd="0" presId="urn:microsoft.com/office/officeart/2009/3/layout/HorizontalOrganizationChart"/>
    <dgm:cxn modelId="{B5E4FF58-B0BF-428B-9855-97A4502702EA}" type="presParOf" srcId="{F31C3C0A-074B-48B6-BA88-F2A5CA43DEED}" destId="{558EBC78-7D7A-40EA-8295-416438489F65}" srcOrd="1" destOrd="0" presId="urn:microsoft.com/office/officeart/2009/3/layout/HorizontalOrganizationChart"/>
    <dgm:cxn modelId="{046D332B-FB68-4CC6-B12D-CA0ABBA14237}" type="presParOf" srcId="{D3F0481A-D8DF-49F0-8550-CF5FE5BD9E32}" destId="{A1BC92A0-0B79-49C3-A87B-C93099F5C040}" srcOrd="1" destOrd="0" presId="urn:microsoft.com/office/officeart/2009/3/layout/HorizontalOrganizationChart"/>
    <dgm:cxn modelId="{1570798E-8DA5-41C8-A9EE-F02DB069B1F1}" type="presParOf" srcId="{A1BC92A0-0B79-49C3-A87B-C93099F5C040}" destId="{FB157603-210B-4E5C-B50D-356B27FBF3BD}" srcOrd="0" destOrd="0" presId="urn:microsoft.com/office/officeart/2009/3/layout/HorizontalOrganizationChart"/>
    <dgm:cxn modelId="{0847A0CA-350D-437F-AF64-8C1C55D016B0}" type="presParOf" srcId="{A1BC92A0-0B79-49C3-A87B-C93099F5C040}" destId="{C9C79BA6-E70F-453B-8593-8987319A0491}" srcOrd="1" destOrd="0" presId="urn:microsoft.com/office/officeart/2009/3/layout/HorizontalOrganizationChart"/>
    <dgm:cxn modelId="{F6425C61-3F49-4084-A6B9-47C98CDDC1C6}" type="presParOf" srcId="{C9C79BA6-E70F-453B-8593-8987319A0491}" destId="{DF1E928F-00D2-460D-8E37-AFAB860D0A94}" srcOrd="0" destOrd="0" presId="urn:microsoft.com/office/officeart/2009/3/layout/HorizontalOrganizationChart"/>
    <dgm:cxn modelId="{F65F22FF-6DD3-45C4-85A2-5B283D3708C1}" type="presParOf" srcId="{DF1E928F-00D2-460D-8E37-AFAB860D0A94}" destId="{0DA2095C-FF68-45BE-8BCC-B739ECFAFAD2}" srcOrd="0" destOrd="0" presId="urn:microsoft.com/office/officeart/2009/3/layout/HorizontalOrganizationChart"/>
    <dgm:cxn modelId="{856C3AAA-1691-4C59-9A68-8201711AF61A}" type="presParOf" srcId="{DF1E928F-00D2-460D-8E37-AFAB860D0A94}" destId="{15EBCADB-F242-49B6-A7C2-27F425329B7F}" srcOrd="1" destOrd="0" presId="urn:microsoft.com/office/officeart/2009/3/layout/HorizontalOrganizationChart"/>
    <dgm:cxn modelId="{AD66DB78-B225-40BA-A1B0-36DF130EBF1D}" type="presParOf" srcId="{C9C79BA6-E70F-453B-8593-8987319A0491}" destId="{751DC9F9-6D34-4B27-B097-1128877A95F4}" srcOrd="1" destOrd="0" presId="urn:microsoft.com/office/officeart/2009/3/layout/HorizontalOrganizationChart"/>
    <dgm:cxn modelId="{45B65ADD-B140-49C1-A5D6-1F46FC8A8757}" type="presParOf" srcId="{751DC9F9-6D34-4B27-B097-1128877A95F4}" destId="{6FF508C4-04BF-4B64-ADF7-42BAD4D119BE}" srcOrd="0" destOrd="0" presId="urn:microsoft.com/office/officeart/2009/3/layout/HorizontalOrganizationChart"/>
    <dgm:cxn modelId="{6270FBDF-416F-4026-93BD-037A15F74CC9}" type="presParOf" srcId="{751DC9F9-6D34-4B27-B097-1128877A95F4}" destId="{3DB97E7E-A764-4661-B88B-74D49F419AE9}" srcOrd="1" destOrd="0" presId="urn:microsoft.com/office/officeart/2009/3/layout/HorizontalOrganizationChart"/>
    <dgm:cxn modelId="{147DB1CE-E9C9-49E1-810A-1B27F4AAEAFF}" type="presParOf" srcId="{3DB97E7E-A764-4661-B88B-74D49F419AE9}" destId="{D9FAB434-778B-4BED-8E89-F66F1488828C}" srcOrd="0" destOrd="0" presId="urn:microsoft.com/office/officeart/2009/3/layout/HorizontalOrganizationChart"/>
    <dgm:cxn modelId="{E932AA39-D5E0-45D0-9A50-5F571B2436E5}" type="presParOf" srcId="{D9FAB434-778B-4BED-8E89-F66F1488828C}" destId="{0021A1D6-265C-412F-9D91-2B381FCB808C}" srcOrd="0" destOrd="0" presId="urn:microsoft.com/office/officeart/2009/3/layout/HorizontalOrganizationChart"/>
    <dgm:cxn modelId="{013169F8-7441-40BF-9FE8-82D65D392F0A}" type="presParOf" srcId="{D9FAB434-778B-4BED-8E89-F66F1488828C}" destId="{F791E92A-7E72-4083-8DE8-7C38D6B1D8C7}" srcOrd="1" destOrd="0" presId="urn:microsoft.com/office/officeart/2009/3/layout/HorizontalOrganizationChart"/>
    <dgm:cxn modelId="{0DF16EF2-57A2-4B9F-89E3-E3914A692E7F}" type="presParOf" srcId="{3DB97E7E-A764-4661-B88B-74D49F419AE9}" destId="{1963601E-9215-431E-B749-86D806AF7817}" srcOrd="1" destOrd="0" presId="urn:microsoft.com/office/officeart/2009/3/layout/HorizontalOrganizationChart"/>
    <dgm:cxn modelId="{B02A2F71-C678-4126-B099-73D1F592A8D4}" type="presParOf" srcId="{3DB97E7E-A764-4661-B88B-74D49F419AE9}" destId="{E582D584-8D48-492C-91B0-7069618754EC}" srcOrd="2" destOrd="0" presId="urn:microsoft.com/office/officeart/2009/3/layout/HorizontalOrganizationChart"/>
    <dgm:cxn modelId="{042665E7-48BF-4EBF-8722-F9B81A7A52F8}" type="presParOf" srcId="{C9C79BA6-E70F-453B-8593-8987319A0491}" destId="{6E9FF18A-2600-44DF-A52F-68622AC8F3B7}" srcOrd="2" destOrd="0" presId="urn:microsoft.com/office/officeart/2009/3/layout/HorizontalOrganizationChart"/>
    <dgm:cxn modelId="{7349D7EF-1CAF-46CC-A748-6A1FE3584BB3}" type="presParOf" srcId="{D3F0481A-D8DF-49F0-8550-CF5FE5BD9E32}" destId="{62C9039E-D7B2-40D9-91DC-1ABA7509D5BB}" srcOrd="2" destOrd="0" presId="urn:microsoft.com/office/officeart/2009/3/layout/HorizontalOrganizationChart"/>
    <dgm:cxn modelId="{3622570A-C204-4CD5-926E-62437A889152}" type="presParOf" srcId="{7F3D1336-2A1B-4B32-AFA9-1B14C9600585}" destId="{0A072A3E-FD17-4933-919E-E423E1066F08}" srcOrd="2" destOrd="0" presId="urn:microsoft.com/office/officeart/2009/3/layout/HorizontalOrganizationChart"/>
    <dgm:cxn modelId="{9C90BFDF-8373-4AD8-B97C-F91B2291519D}" type="presParOf" srcId="{7F3D1336-2A1B-4B32-AFA9-1B14C9600585}" destId="{211A86D7-0D48-4CBD-B340-B478514A19E7}" srcOrd="3" destOrd="0" presId="urn:microsoft.com/office/officeart/2009/3/layout/HorizontalOrganizationChart"/>
    <dgm:cxn modelId="{80186ABE-5A3A-40A7-8A4C-A8049FD88AB7}" type="presParOf" srcId="{211A86D7-0D48-4CBD-B340-B478514A19E7}" destId="{D6F907A5-2394-4217-AB34-5F96F7F39255}" srcOrd="0" destOrd="0" presId="urn:microsoft.com/office/officeart/2009/3/layout/HorizontalOrganizationChart"/>
    <dgm:cxn modelId="{5E516468-8713-412E-8A5A-7E6CBDE2266E}" type="presParOf" srcId="{D6F907A5-2394-4217-AB34-5F96F7F39255}" destId="{6141EFCD-4AE4-493B-BC87-A8B7DD0AC45F}" srcOrd="0" destOrd="0" presId="urn:microsoft.com/office/officeart/2009/3/layout/HorizontalOrganizationChart"/>
    <dgm:cxn modelId="{669A8399-3AB5-456A-9107-1356C7E8D115}" type="presParOf" srcId="{D6F907A5-2394-4217-AB34-5F96F7F39255}" destId="{A5CE258B-CA5B-4F59-8722-B86D8137B7AE}" srcOrd="1" destOrd="0" presId="urn:microsoft.com/office/officeart/2009/3/layout/HorizontalOrganizationChart"/>
    <dgm:cxn modelId="{C08A6F85-844F-4EE5-9ABD-BAA5F1D46791}" type="presParOf" srcId="{211A86D7-0D48-4CBD-B340-B478514A19E7}" destId="{8C6349C1-37AD-4F49-A815-2C8B964A9FDB}" srcOrd="1" destOrd="0" presId="urn:microsoft.com/office/officeart/2009/3/layout/HorizontalOrganizationChart"/>
    <dgm:cxn modelId="{B2BB802A-C841-489A-B024-BAB841B6637C}" type="presParOf" srcId="{8C6349C1-37AD-4F49-A815-2C8B964A9FDB}" destId="{C5C5E138-D7D7-4AF6-8533-FCE47BB1459C}" srcOrd="0" destOrd="0" presId="urn:microsoft.com/office/officeart/2009/3/layout/HorizontalOrganizationChart"/>
    <dgm:cxn modelId="{271E42D9-DBCA-45B8-8396-52DEC5B78075}" type="presParOf" srcId="{8C6349C1-37AD-4F49-A815-2C8B964A9FDB}" destId="{53BD5BDE-9024-456C-BDB4-ECAC946A82AD}" srcOrd="1" destOrd="0" presId="urn:microsoft.com/office/officeart/2009/3/layout/HorizontalOrganizationChart"/>
    <dgm:cxn modelId="{5B1C866F-0BE8-4D65-A807-F5775F213C39}" type="presParOf" srcId="{53BD5BDE-9024-456C-BDB4-ECAC946A82AD}" destId="{17D8D9A7-8F07-44BD-BD25-D048A424AD09}" srcOrd="0" destOrd="0" presId="urn:microsoft.com/office/officeart/2009/3/layout/HorizontalOrganizationChart"/>
    <dgm:cxn modelId="{5CB8B6E1-E582-4817-871D-A239CE3A40E4}" type="presParOf" srcId="{17D8D9A7-8F07-44BD-BD25-D048A424AD09}" destId="{72A6196F-9F6A-4C68-B643-F610FAA4634B}" srcOrd="0" destOrd="0" presId="urn:microsoft.com/office/officeart/2009/3/layout/HorizontalOrganizationChart"/>
    <dgm:cxn modelId="{B6630515-2EBE-43A5-BEB5-0BDEBED3E66A}" type="presParOf" srcId="{17D8D9A7-8F07-44BD-BD25-D048A424AD09}" destId="{E4596C77-8B2C-4D99-842F-62314F695311}" srcOrd="1" destOrd="0" presId="urn:microsoft.com/office/officeart/2009/3/layout/HorizontalOrganizationChart"/>
    <dgm:cxn modelId="{C23D39CA-9B29-4D99-BBB3-9753F6ADC53F}" type="presParOf" srcId="{53BD5BDE-9024-456C-BDB4-ECAC946A82AD}" destId="{1FA0E701-F1B0-4CDC-9E16-4A85B72208B1}" srcOrd="1" destOrd="0" presId="urn:microsoft.com/office/officeart/2009/3/layout/HorizontalOrganizationChart"/>
    <dgm:cxn modelId="{00E43697-2E10-47F7-B892-7F5417A8D2AA}" type="presParOf" srcId="{53BD5BDE-9024-456C-BDB4-ECAC946A82AD}" destId="{00A40B03-46DB-4687-A829-36FDCEF28F6A}" srcOrd="2" destOrd="0" presId="urn:microsoft.com/office/officeart/2009/3/layout/HorizontalOrganizationChart"/>
    <dgm:cxn modelId="{A077F98C-E783-413B-A08C-E8A6ACB63050}" type="presParOf" srcId="{8C6349C1-37AD-4F49-A815-2C8B964A9FDB}" destId="{AADEEFA2-374D-4C11-B755-A4D8BF8BD0E3}" srcOrd="2" destOrd="0" presId="urn:microsoft.com/office/officeart/2009/3/layout/HorizontalOrganizationChart"/>
    <dgm:cxn modelId="{EAD56207-B8BB-4788-98A2-44C127574B79}" type="presParOf" srcId="{8C6349C1-37AD-4F49-A815-2C8B964A9FDB}" destId="{4E83EDBB-75C6-4A5D-954F-E552381847EE}" srcOrd="3" destOrd="0" presId="urn:microsoft.com/office/officeart/2009/3/layout/HorizontalOrganizationChart"/>
    <dgm:cxn modelId="{72A6C6B1-496C-4B7A-91A7-16D1DF42FB1F}" type="presParOf" srcId="{4E83EDBB-75C6-4A5D-954F-E552381847EE}" destId="{9F7BDDC7-0F55-4B67-B32F-9CB68308671E}" srcOrd="0" destOrd="0" presId="urn:microsoft.com/office/officeart/2009/3/layout/HorizontalOrganizationChart"/>
    <dgm:cxn modelId="{EC50D28E-D55B-481F-AD99-57E292168792}" type="presParOf" srcId="{9F7BDDC7-0F55-4B67-B32F-9CB68308671E}" destId="{625C8F2E-3164-4BEC-9031-9FBEB4369A64}" srcOrd="0" destOrd="0" presId="urn:microsoft.com/office/officeart/2009/3/layout/HorizontalOrganizationChart"/>
    <dgm:cxn modelId="{EB3B8518-289E-4F97-BDA9-B351DB473C98}" type="presParOf" srcId="{9F7BDDC7-0F55-4B67-B32F-9CB68308671E}" destId="{57BDD754-4011-4ADF-881B-B3D13117620B}" srcOrd="1" destOrd="0" presId="urn:microsoft.com/office/officeart/2009/3/layout/HorizontalOrganizationChart"/>
    <dgm:cxn modelId="{390C27C4-4389-4DD3-8585-F0BBBE3911DD}" type="presParOf" srcId="{4E83EDBB-75C6-4A5D-954F-E552381847EE}" destId="{FB77D273-9082-4FB2-A8FD-B0C9E161B02D}" srcOrd="1" destOrd="0" presId="urn:microsoft.com/office/officeart/2009/3/layout/HorizontalOrganizationChart"/>
    <dgm:cxn modelId="{1DDA912C-5D2A-4811-AF12-1C5D036D95F4}" type="presParOf" srcId="{FB77D273-9082-4FB2-A8FD-B0C9E161B02D}" destId="{BC0224AB-5060-4661-AE0A-11E71BF7CB63}" srcOrd="0" destOrd="0" presId="urn:microsoft.com/office/officeart/2009/3/layout/HorizontalOrganizationChart"/>
    <dgm:cxn modelId="{E35593B1-3613-42B6-88CA-9818B20DD121}" type="presParOf" srcId="{FB77D273-9082-4FB2-A8FD-B0C9E161B02D}" destId="{45C747C9-028B-4057-AD2B-C4789CF1CE75}" srcOrd="1" destOrd="0" presId="urn:microsoft.com/office/officeart/2009/3/layout/HorizontalOrganizationChart"/>
    <dgm:cxn modelId="{C7171EEF-8B82-4969-898A-FC17F4C2B698}" type="presParOf" srcId="{45C747C9-028B-4057-AD2B-C4789CF1CE75}" destId="{D449F4F5-4414-4B69-AAD0-E90419E508EC}" srcOrd="0" destOrd="0" presId="urn:microsoft.com/office/officeart/2009/3/layout/HorizontalOrganizationChart"/>
    <dgm:cxn modelId="{1EE0F0E1-22D3-45A0-B560-2D76A608C8CB}" type="presParOf" srcId="{D449F4F5-4414-4B69-AAD0-E90419E508EC}" destId="{7893F7B9-9144-4489-BFFF-75CD062D18CC}" srcOrd="0" destOrd="0" presId="urn:microsoft.com/office/officeart/2009/3/layout/HorizontalOrganizationChart"/>
    <dgm:cxn modelId="{AABEF08F-C056-45BC-AF87-C88E38A1BBCB}" type="presParOf" srcId="{D449F4F5-4414-4B69-AAD0-E90419E508EC}" destId="{4DEA522F-0A9E-475C-A8AE-F81BB3EF2EC8}" srcOrd="1" destOrd="0" presId="urn:microsoft.com/office/officeart/2009/3/layout/HorizontalOrganizationChart"/>
    <dgm:cxn modelId="{8B4F2E66-F133-470E-A741-0CAF5B1361F7}" type="presParOf" srcId="{45C747C9-028B-4057-AD2B-C4789CF1CE75}" destId="{F9A7B32E-3EFD-4436-B15F-02FF68950A8D}" srcOrd="1" destOrd="0" presId="urn:microsoft.com/office/officeart/2009/3/layout/HorizontalOrganizationChart"/>
    <dgm:cxn modelId="{A1D13DC1-63E3-462A-9C64-66A673B7130D}" type="presParOf" srcId="{45C747C9-028B-4057-AD2B-C4789CF1CE75}" destId="{F42DD23C-D414-44E3-83DD-E027D2E80F90}" srcOrd="2" destOrd="0" presId="urn:microsoft.com/office/officeart/2009/3/layout/HorizontalOrganizationChart"/>
    <dgm:cxn modelId="{78BCAD6B-3262-4A7A-928C-F423408D6072}" type="presParOf" srcId="{4E83EDBB-75C6-4A5D-954F-E552381847EE}" destId="{F4A66ED5-76E9-47F1-8582-EE40A85C2550}" srcOrd="2" destOrd="0" presId="urn:microsoft.com/office/officeart/2009/3/layout/HorizontalOrganizationChart"/>
    <dgm:cxn modelId="{B2E03B2F-3717-4732-8632-CCD9BB5A4848}" type="presParOf" srcId="{211A86D7-0D48-4CBD-B340-B478514A19E7}" destId="{70DFD46C-E5C3-4653-87CE-488733EB4054}" srcOrd="2" destOrd="0" presId="urn:microsoft.com/office/officeart/2009/3/layout/HorizontalOrganizationChart"/>
    <dgm:cxn modelId="{1770B52B-DC1B-4FD8-B6EA-86ADBDC7568C}" type="presParOf" srcId="{7F3D1336-2A1B-4B32-AFA9-1B14C9600585}" destId="{6879F5E1-D380-4FA9-ACD6-DEE4F0809127}" srcOrd="4" destOrd="0" presId="urn:microsoft.com/office/officeart/2009/3/layout/HorizontalOrganizationChart"/>
    <dgm:cxn modelId="{FDBCDCFC-C760-4B1D-BB16-0D91FAE6F673}" type="presParOf" srcId="{7F3D1336-2A1B-4B32-AFA9-1B14C9600585}" destId="{2EB64020-3DA4-43A5-B5D3-1D326BE4F9F4}" srcOrd="5" destOrd="0" presId="urn:microsoft.com/office/officeart/2009/3/layout/HorizontalOrganizationChart"/>
    <dgm:cxn modelId="{9202193D-3A6D-4832-A2B3-B214929CACDF}" type="presParOf" srcId="{2EB64020-3DA4-43A5-B5D3-1D326BE4F9F4}" destId="{92F7C01D-CEB9-4C4C-8BE4-49BB68E087F2}" srcOrd="0" destOrd="0" presId="urn:microsoft.com/office/officeart/2009/3/layout/HorizontalOrganizationChart"/>
    <dgm:cxn modelId="{C6F830E5-6FD0-40F1-8C75-CD83088210B9}" type="presParOf" srcId="{92F7C01D-CEB9-4C4C-8BE4-49BB68E087F2}" destId="{F5ED8853-AD4A-4C73-A37F-B1E94EEBE597}" srcOrd="0" destOrd="0" presId="urn:microsoft.com/office/officeart/2009/3/layout/HorizontalOrganizationChart"/>
    <dgm:cxn modelId="{9FD3C01C-989A-423A-9F84-22A07B299120}" type="presParOf" srcId="{92F7C01D-CEB9-4C4C-8BE4-49BB68E087F2}" destId="{4D0E392A-7463-42EE-A011-006092AA9591}" srcOrd="1" destOrd="0" presId="urn:microsoft.com/office/officeart/2009/3/layout/HorizontalOrganizationChart"/>
    <dgm:cxn modelId="{86D9847B-6996-49BC-BB2C-AF21F53EDCA5}" type="presParOf" srcId="{2EB64020-3DA4-43A5-B5D3-1D326BE4F9F4}" destId="{8C6D69F2-5D4C-4304-A0EA-25C0EFC0FEA2}" srcOrd="1" destOrd="0" presId="urn:microsoft.com/office/officeart/2009/3/layout/HorizontalOrganizationChart"/>
    <dgm:cxn modelId="{16D5D142-67F6-45E4-9007-F4EA8DB9FF16}" type="presParOf" srcId="{8C6D69F2-5D4C-4304-A0EA-25C0EFC0FEA2}" destId="{C0BBB360-EECB-446C-8DDB-64E5B1968502}" srcOrd="0" destOrd="0" presId="urn:microsoft.com/office/officeart/2009/3/layout/HorizontalOrganizationChart"/>
    <dgm:cxn modelId="{88768A65-1B28-4FD8-B541-1F425AAF36FE}" type="presParOf" srcId="{8C6D69F2-5D4C-4304-A0EA-25C0EFC0FEA2}" destId="{97EBDB72-17AA-450E-A19F-3C094CF63617}" srcOrd="1" destOrd="0" presId="urn:microsoft.com/office/officeart/2009/3/layout/HorizontalOrganizationChart"/>
    <dgm:cxn modelId="{853BCFA0-41F2-49C5-A2A6-B2DE8BB0BCC5}" type="presParOf" srcId="{97EBDB72-17AA-450E-A19F-3C094CF63617}" destId="{BDD9C166-4E26-436D-9B4F-757AE6607FB6}" srcOrd="0" destOrd="0" presId="urn:microsoft.com/office/officeart/2009/3/layout/HorizontalOrganizationChart"/>
    <dgm:cxn modelId="{60B0EAFC-9017-4B49-8261-07CBDE168774}" type="presParOf" srcId="{BDD9C166-4E26-436D-9B4F-757AE6607FB6}" destId="{5ACCF053-45F9-4ED8-AC1E-402AB1B9A2EB}" srcOrd="0" destOrd="0" presId="urn:microsoft.com/office/officeart/2009/3/layout/HorizontalOrganizationChart"/>
    <dgm:cxn modelId="{85249552-0BF4-4E59-9A30-C5DCAFCEA779}" type="presParOf" srcId="{BDD9C166-4E26-436D-9B4F-757AE6607FB6}" destId="{DEE38CDA-50FB-43E0-A0AE-A3F48984BFF0}" srcOrd="1" destOrd="0" presId="urn:microsoft.com/office/officeart/2009/3/layout/HorizontalOrganizationChart"/>
    <dgm:cxn modelId="{2E3277A1-5D3A-4A45-BB4B-1D4CF0AA73D7}" type="presParOf" srcId="{97EBDB72-17AA-450E-A19F-3C094CF63617}" destId="{2F3C3D89-CC55-47AE-BE1B-AAEB990C66B1}" srcOrd="1" destOrd="0" presId="urn:microsoft.com/office/officeart/2009/3/layout/HorizontalOrganizationChart"/>
    <dgm:cxn modelId="{486896B1-F975-46AC-A1EC-30ED91A68278}" type="presParOf" srcId="{2F3C3D89-CC55-47AE-BE1B-AAEB990C66B1}" destId="{DA7C2404-8149-49E6-9113-E9D90B08D378}" srcOrd="0" destOrd="0" presId="urn:microsoft.com/office/officeart/2009/3/layout/HorizontalOrganizationChart"/>
    <dgm:cxn modelId="{83DF4414-26D9-4234-9BFA-CEC7C4140DF1}" type="presParOf" srcId="{2F3C3D89-CC55-47AE-BE1B-AAEB990C66B1}" destId="{5C6377C7-941B-4B4D-BCAE-6CDDEFCAF2F2}" srcOrd="1" destOrd="0" presId="urn:microsoft.com/office/officeart/2009/3/layout/HorizontalOrganizationChart"/>
    <dgm:cxn modelId="{55F727C1-9F98-45C7-90A2-4B180714926F}" type="presParOf" srcId="{5C6377C7-941B-4B4D-BCAE-6CDDEFCAF2F2}" destId="{D63B3287-8037-48C8-9095-9779DB1C719E}" srcOrd="0" destOrd="0" presId="urn:microsoft.com/office/officeart/2009/3/layout/HorizontalOrganizationChart"/>
    <dgm:cxn modelId="{97625B04-8F04-4D22-BD66-DA870D71E085}" type="presParOf" srcId="{D63B3287-8037-48C8-9095-9779DB1C719E}" destId="{BEE95DB2-88DF-4EBF-9C86-F333559C5367}" srcOrd="0" destOrd="0" presId="urn:microsoft.com/office/officeart/2009/3/layout/HorizontalOrganizationChart"/>
    <dgm:cxn modelId="{B4BDAAF7-2FA3-4A6E-B4AB-D403F84785E2}" type="presParOf" srcId="{D63B3287-8037-48C8-9095-9779DB1C719E}" destId="{C70D9F8E-3835-4D93-8971-E30744A200B8}" srcOrd="1" destOrd="0" presId="urn:microsoft.com/office/officeart/2009/3/layout/HorizontalOrganizationChart"/>
    <dgm:cxn modelId="{DE8EA972-2419-4499-A25D-BE95E0CBCA78}" type="presParOf" srcId="{5C6377C7-941B-4B4D-BCAE-6CDDEFCAF2F2}" destId="{9128C4E8-8B85-46E1-B72F-E677EA407ED7}" srcOrd="1" destOrd="0" presId="urn:microsoft.com/office/officeart/2009/3/layout/HorizontalOrganizationChart"/>
    <dgm:cxn modelId="{0CBAEA54-3D78-4CBB-BDF0-CB812DEC43DC}" type="presParOf" srcId="{5C6377C7-941B-4B4D-BCAE-6CDDEFCAF2F2}" destId="{2AE44B6A-0D3A-4D84-B694-B23B1FE79DCF}" srcOrd="2" destOrd="0" presId="urn:microsoft.com/office/officeart/2009/3/layout/HorizontalOrganizationChart"/>
    <dgm:cxn modelId="{1E52229F-E98F-4627-8D24-A1AE822255FE}" type="presParOf" srcId="{97EBDB72-17AA-450E-A19F-3C094CF63617}" destId="{ED69C669-74F5-4CD2-94C9-19604D235BCA}" srcOrd="2" destOrd="0" presId="urn:microsoft.com/office/officeart/2009/3/layout/HorizontalOrganizationChart"/>
    <dgm:cxn modelId="{1A295654-14E0-4147-8370-B6A56943B683}" type="presParOf" srcId="{2EB64020-3DA4-43A5-B5D3-1D326BE4F9F4}" destId="{FC5692EA-1B81-4395-A069-C6C6515F7CAE}" srcOrd="2" destOrd="0" presId="urn:microsoft.com/office/officeart/2009/3/layout/HorizontalOrganizationChart"/>
    <dgm:cxn modelId="{EDCCFFF2-B5B3-41C4-9C2F-576F1EA86E6F}" type="presParOf" srcId="{06703883-AABE-48C9-A56E-2605F15BC35C}" destId="{9874A282-14D0-4D2E-8FAE-C89D6C353C62}" srcOrd="2" destOrd="0" presId="urn:microsoft.com/office/officeart/2009/3/layout/HorizontalOrganizationChart"/>
    <dgm:cxn modelId="{AC64EA28-6D06-45BF-8900-DCA458D03D2B}" type="presParOf" srcId="{CA88AE30-5C57-4022-857F-F1CF5832636E}" destId="{CB3DC550-AAF2-492C-AB3C-D261EF9DBAB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CD509-A17F-4A68-AFB3-0AE42EA7F13C}">
      <dsp:nvSpPr>
        <dsp:cNvPr id="0" name=""/>
        <dsp:cNvSpPr/>
      </dsp:nvSpPr>
      <dsp:spPr>
        <a:xfrm>
          <a:off x="0" y="4164096"/>
          <a:ext cx="8280400" cy="91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实现了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4164096"/>
        <a:ext cx="8280400" cy="491941"/>
      </dsp:txXfrm>
    </dsp:sp>
    <dsp:sp modelId="{5C75B107-291E-459E-897E-1F6F6DC317DE}">
      <dsp:nvSpPr>
        <dsp:cNvPr id="0" name=""/>
        <dsp:cNvSpPr/>
      </dsp:nvSpPr>
      <dsp:spPr>
        <a:xfrm>
          <a:off x="4043" y="4637817"/>
          <a:ext cx="2757437" cy="4190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统计预测与分类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043" y="4637817"/>
        <a:ext cx="2757437" cy="419061"/>
      </dsp:txXfrm>
    </dsp:sp>
    <dsp:sp modelId="{5AA665BF-7749-4D2C-BCB8-96DA799056B9}">
      <dsp:nvSpPr>
        <dsp:cNvPr id="0" name=""/>
        <dsp:cNvSpPr/>
      </dsp:nvSpPr>
      <dsp:spPr>
        <a:xfrm>
          <a:off x="2761481" y="4637817"/>
          <a:ext cx="2757437" cy="4190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机器学习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761481" y="4637817"/>
        <a:ext cx="2757437" cy="419061"/>
      </dsp:txXfrm>
    </dsp:sp>
    <dsp:sp modelId="{669B5FE9-F64C-4B21-A00F-5DDD2D07FA76}">
      <dsp:nvSpPr>
        <dsp:cNvPr id="0" name=""/>
        <dsp:cNvSpPr/>
      </dsp:nvSpPr>
      <dsp:spPr>
        <a:xfrm>
          <a:off x="5518918" y="4637817"/>
          <a:ext cx="2757437" cy="4190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人工智能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518918" y="4637817"/>
        <a:ext cx="2757437" cy="419061"/>
      </dsp:txXfrm>
    </dsp:sp>
    <dsp:sp modelId="{D44C2EB8-D618-4072-A36D-AF18364DDCF3}">
      <dsp:nvSpPr>
        <dsp:cNvPr id="0" name=""/>
        <dsp:cNvSpPr/>
      </dsp:nvSpPr>
      <dsp:spPr>
        <a:xfrm rot="10800000">
          <a:off x="0" y="2776639"/>
          <a:ext cx="8280400" cy="140112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在模式</a:t>
          </a:r>
          <a:r>
            <a:rPr lang="en-US" altLang="zh-CN" sz="1400" b="1" kern="120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信息压缩与预测效果间得到权衡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 rot="-10800000">
        <a:off x="0" y="2776639"/>
        <a:ext cx="8280400" cy="491793"/>
      </dsp:txXfrm>
    </dsp:sp>
    <dsp:sp modelId="{E4FEF63F-33C0-4B6D-9213-B98EEB1482E8}">
      <dsp:nvSpPr>
        <dsp:cNvPr id="0" name=""/>
        <dsp:cNvSpPr/>
      </dsp:nvSpPr>
      <dsp:spPr>
        <a:xfrm>
          <a:off x="4043" y="3268433"/>
          <a:ext cx="2757437" cy="4189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模型选择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043" y="3268433"/>
        <a:ext cx="2757437" cy="418935"/>
      </dsp:txXfrm>
    </dsp:sp>
    <dsp:sp modelId="{A605E6B2-8AA1-49F3-B63F-75BBC65F86E5}">
      <dsp:nvSpPr>
        <dsp:cNvPr id="0" name=""/>
        <dsp:cNvSpPr/>
      </dsp:nvSpPr>
      <dsp:spPr>
        <a:xfrm>
          <a:off x="2761481" y="3268433"/>
          <a:ext cx="2757437" cy="4189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参数调优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761481" y="3268433"/>
        <a:ext cx="2757437" cy="418935"/>
      </dsp:txXfrm>
    </dsp:sp>
    <dsp:sp modelId="{1988BED7-2374-4C06-B0FC-9E974E5AE18C}">
      <dsp:nvSpPr>
        <dsp:cNvPr id="0" name=""/>
        <dsp:cNvSpPr/>
      </dsp:nvSpPr>
      <dsp:spPr>
        <a:xfrm>
          <a:off x="5518918" y="3268433"/>
          <a:ext cx="2757437" cy="4189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模型整合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518918" y="3268433"/>
        <a:ext cx="2757437" cy="418935"/>
      </dsp:txXfrm>
    </dsp:sp>
    <dsp:sp modelId="{1DC943EB-0026-4A48-9BDC-C0DDAD6AAEEB}">
      <dsp:nvSpPr>
        <dsp:cNvPr id="0" name=""/>
        <dsp:cNvSpPr/>
      </dsp:nvSpPr>
      <dsp:spPr>
        <a:xfrm rot="10800000">
          <a:off x="0" y="1389182"/>
          <a:ext cx="8280400" cy="140112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以模式提取</a:t>
          </a:r>
          <a:r>
            <a:rPr lang="en-US" altLang="zh-CN" sz="1400" b="1" kern="120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信息压缩为手段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 rot="-10800000">
        <a:off x="0" y="1389182"/>
        <a:ext cx="8280400" cy="491793"/>
      </dsp:txXfrm>
    </dsp:sp>
    <dsp:sp modelId="{0CC4A407-BF2A-465A-A74C-F3EEFBBFFDE0}">
      <dsp:nvSpPr>
        <dsp:cNvPr id="0" name=""/>
        <dsp:cNvSpPr/>
      </dsp:nvSpPr>
      <dsp:spPr>
        <a:xfrm>
          <a:off x="4043" y="1880976"/>
          <a:ext cx="2757437" cy="4189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线性空间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043" y="1880976"/>
        <a:ext cx="2757437" cy="418935"/>
      </dsp:txXfrm>
    </dsp:sp>
    <dsp:sp modelId="{89AD07F6-B88E-44CE-B296-CADFBDBCBF22}">
      <dsp:nvSpPr>
        <dsp:cNvPr id="0" name=""/>
        <dsp:cNvSpPr/>
      </dsp:nvSpPr>
      <dsp:spPr>
        <a:xfrm>
          <a:off x="2761481" y="1880976"/>
          <a:ext cx="2757437" cy="4189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编码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761481" y="1880976"/>
        <a:ext cx="2757437" cy="418935"/>
      </dsp:txXfrm>
    </dsp:sp>
    <dsp:sp modelId="{ECBC5AC3-7A4A-4371-A10B-09C2874AB7AE}">
      <dsp:nvSpPr>
        <dsp:cNvPr id="0" name=""/>
        <dsp:cNvSpPr/>
      </dsp:nvSpPr>
      <dsp:spPr>
        <a:xfrm>
          <a:off x="5518918" y="1880976"/>
          <a:ext cx="2757437" cy="4189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参数概率分布空间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518918" y="1880976"/>
        <a:ext cx="2757437" cy="418935"/>
      </dsp:txXfrm>
    </dsp:sp>
    <dsp:sp modelId="{F76C8DC8-5FD7-4A73-A98F-D2606C57596D}">
      <dsp:nvSpPr>
        <dsp:cNvPr id="0" name=""/>
        <dsp:cNvSpPr/>
      </dsp:nvSpPr>
      <dsp:spPr>
        <a:xfrm rot="10800000">
          <a:off x="0" y="1725"/>
          <a:ext cx="8280400" cy="140112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以高质量数据为分析基础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 rot="-10800000">
        <a:off x="0" y="1725"/>
        <a:ext cx="8280400" cy="491793"/>
      </dsp:txXfrm>
    </dsp:sp>
    <dsp:sp modelId="{C4469B04-BB84-4D8E-9866-BC7F24853FDC}">
      <dsp:nvSpPr>
        <dsp:cNvPr id="0" name=""/>
        <dsp:cNvSpPr/>
      </dsp:nvSpPr>
      <dsp:spPr>
        <a:xfrm>
          <a:off x="4043" y="493519"/>
          <a:ext cx="2757437" cy="4189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内部经营性数据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043" y="493519"/>
        <a:ext cx="2757437" cy="418935"/>
      </dsp:txXfrm>
    </dsp:sp>
    <dsp:sp modelId="{0A83CD05-3302-4AF2-B4B8-CB6AC1B4F9FA}">
      <dsp:nvSpPr>
        <dsp:cNvPr id="0" name=""/>
        <dsp:cNvSpPr/>
      </dsp:nvSpPr>
      <dsp:spPr>
        <a:xfrm>
          <a:off x="2761481" y="493519"/>
          <a:ext cx="2757437" cy="4189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外部结构化数据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761481" y="493519"/>
        <a:ext cx="2757437" cy="418935"/>
      </dsp:txXfrm>
    </dsp:sp>
    <dsp:sp modelId="{03F80C9D-5066-4B9F-AB1F-F969258CA927}">
      <dsp:nvSpPr>
        <dsp:cNvPr id="0" name=""/>
        <dsp:cNvSpPr/>
      </dsp:nvSpPr>
      <dsp:spPr>
        <a:xfrm>
          <a:off x="5518918" y="493519"/>
          <a:ext cx="2757437" cy="4189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外部非结构化数据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518918" y="493519"/>
        <a:ext cx="2757437" cy="4189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F896-BC00-0C49-A063-9A8504D06184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72A8D-A52B-D243-9DC1-9B09645EA9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728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B575E-E41D-0E4F-8409-4872A8B6D11A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EB4A3-AC78-EA44-B0C2-42B2569E27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EB4A3-AC78-EA44-B0C2-42B2569E278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58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http://incanter.org/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EB4A3-AC78-EA44-B0C2-42B2569E278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61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36kr.com/p/88822.html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美国申请信用卡，姓名有可能全部小写，也有可能全部大写。这在我们看来信用完全不一样的，一个人如果能力知道何时大小写他的姓名，从某种程度来说姓名指数更好，跟教育背景形成正相关。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还有很多例子经常问客户，你是开什么样车，并不是希望通过开什么样车判断车价值或者最后怎么样，但是你开什么样车跟还款能力有很大关系，开一辆本田、雅阁，开尼桑</a:t>
            </a:r>
            <a:r>
              <a:rPr lang="en-US" altLang="zh-CN" dirty="0" smtClean="0"/>
              <a:t>350Z</a:t>
            </a:r>
            <a:r>
              <a:rPr lang="zh-CN" altLang="en-US" dirty="0" smtClean="0"/>
              <a:t>从一定程度来说风险程度不一样。开尼桑往往更激进，还款程度来说更快一些。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EB4A3-AC78-EA44-B0C2-42B2569E278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58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问：数据挖掘的含义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EB4A3-AC78-EA44-B0C2-42B2569E27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7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设提问 日常我们用到的数据源大致有哪些？有哪些类型。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EB4A3-AC78-EA44-B0C2-42B2569E2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38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非结构化数据是数据结构不规则或不完整，没有预定义的数据模型，不方便用数据库二维逻辑表来表现的数据。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的调查报告显示，企业中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的数据都是非结构化数据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EB4A3-AC78-EA44-B0C2-42B2569E278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16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各种</a:t>
            </a:r>
            <a:r>
              <a:rPr lang="en-US" altLang="zh-CN" dirty="0" smtClean="0"/>
              <a:t>KDD</a:t>
            </a:r>
            <a:r>
              <a:rPr lang="zh-CN" altLang="en-US" dirty="0" smtClean="0"/>
              <a:t>过程模型中占用领先位置，采用量</a:t>
            </a:r>
            <a:r>
              <a:rPr lang="en-US" altLang="zh-CN" dirty="0" smtClean="0"/>
              <a:t>60%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EB4A3-AC78-EA44-B0C2-42B2569E27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7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各种</a:t>
            </a:r>
            <a:r>
              <a:rPr lang="en-US" altLang="zh-CN" dirty="0" smtClean="0"/>
              <a:t>KDD</a:t>
            </a:r>
            <a:r>
              <a:rPr lang="zh-CN" altLang="en-US" dirty="0" smtClean="0"/>
              <a:t>过程模型中占用领先位置，采用量</a:t>
            </a:r>
            <a:r>
              <a:rPr lang="en-US" altLang="zh-CN" dirty="0" smtClean="0"/>
              <a:t>60%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EB4A3-AC78-EA44-B0C2-42B2569E278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00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46252-80E9-4F63-87DF-8D44F4E69752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32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你使用的数据挖掘工具有哪些？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EB4A3-AC78-EA44-B0C2-42B2569E278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27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Clojure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是一种运行在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方言，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是一种以表达性和功能强大著称的编程语言，但人们通常认为它不太适合应用于一般情况，而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Clojure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的出现彻底改变了这一现状。如今，在任何具备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虚拟机的地方，您都可以利用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的强大功能。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EB4A3-AC78-EA44-B0C2-42B2569E278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0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3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altLang="zh-CN" dirty="0" smtClean="0"/>
          </a:p>
          <a:p>
            <a:fld id="{6A5C5BD7-98D0-4345-A689-B4E4EDD0602D}" type="datetime1">
              <a:rPr lang="zh-CN" altLang="zh-CN" smtClean="0"/>
              <a:t>2017/7/16</a:t>
            </a:fld>
            <a:endParaRPr lang="zh-CN" alt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27"/>
          <a:stretch/>
        </p:blipFill>
        <p:spPr bwMode="auto">
          <a:xfrm>
            <a:off x="-11113" y="5410201"/>
            <a:ext cx="91678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141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87" y="1089212"/>
            <a:ext cx="8280027" cy="5076000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7287" y="6437033"/>
            <a:ext cx="85472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3CB646-9C68-9A45-BA80-FD674575B7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12775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28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7287" y="6437033"/>
            <a:ext cx="854727" cy="365125"/>
          </a:xfrm>
          <a:prstGeom prst="rect">
            <a:avLst/>
          </a:prstGeom>
        </p:spPr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473075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5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68749"/>
            <a:ext cx="9144001" cy="187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9594" y="1233377"/>
            <a:ext cx="4125938" cy="4892787"/>
          </a:xfrm>
          <a:prstGeom prst="rect">
            <a:avLst/>
          </a:prstGeom>
        </p:spPr>
        <p:txBody>
          <a:bodyPr/>
          <a:lstStyle>
            <a:lvl1pPr>
              <a:defRPr lang="en-US" sz="24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6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7287" y="6437033"/>
            <a:ext cx="854727" cy="365125"/>
          </a:xfrm>
          <a:prstGeom prst="rect">
            <a:avLst/>
          </a:prstGeom>
        </p:spPr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78468" y="1233377"/>
            <a:ext cx="4133532" cy="4892787"/>
          </a:xfrm>
          <a:prstGeom prst="rect">
            <a:avLst/>
          </a:prstGeom>
        </p:spPr>
        <p:txBody>
          <a:bodyPr/>
          <a:lstStyle>
            <a:lvl1pPr>
              <a:defRPr lang="en-US" sz="24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6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473075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99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板式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0"/>
            <a:ext cx="91678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717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95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96" r:id="rId4"/>
    <p:sldLayoutId id="2147483682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3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gif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diagramLayout" Target="../diagrams/layout9.xml"/><Relationship Id="rId7" Type="http://schemas.openxmlformats.org/officeDocument/2006/relationships/image" Target="../media/image54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58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59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diagramLayout" Target="../diagrams/layout3.xml"/><Relationship Id="rId2" Type="http://schemas.openxmlformats.org/officeDocument/2006/relationships/diagramData" Target="../diagrams/data2.xml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l_models_are_wron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 dirty="0"/>
              <a:t>数据挖掘流程与常用算法</a:t>
            </a:r>
            <a:r>
              <a:rPr lang="zh-CN" altLang="zh-CN" dirty="0" smtClean="0"/>
              <a:t>概览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于利军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4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en-US" dirty="0"/>
              <a:t>建模一般性方法论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193008792"/>
              </p:ext>
            </p:extLst>
          </p:nvPr>
        </p:nvGraphicFramePr>
        <p:xfrm>
          <a:off x="194047" y="950026"/>
          <a:ext cx="4271075" cy="5562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4249997479"/>
              </p:ext>
            </p:extLst>
          </p:nvPr>
        </p:nvGraphicFramePr>
        <p:xfrm>
          <a:off x="4655127" y="1397000"/>
          <a:ext cx="3910440" cy="473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9053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CRISP-DM</a:t>
            </a:r>
            <a:r>
              <a:rPr lang="zh-CN" altLang="en-US" dirty="0" smtClean="0"/>
              <a:t>“跨行业</a:t>
            </a:r>
            <a:r>
              <a:rPr lang="zh-CN" altLang="en-US" dirty="0"/>
              <a:t>数据挖掘标准</a:t>
            </a:r>
            <a:r>
              <a:rPr lang="zh-CN" altLang="en-US" dirty="0" smtClean="0"/>
              <a:t>流程”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en-US" dirty="0"/>
              <a:t>建模一般性方法论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643458" y="1827830"/>
            <a:ext cx="7661093" cy="468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3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en-US" dirty="0"/>
              <a:t>建模一般性方法论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131076468"/>
              </p:ext>
            </p:extLst>
          </p:nvPr>
        </p:nvGraphicFramePr>
        <p:xfrm>
          <a:off x="232474" y="934471"/>
          <a:ext cx="8911525" cy="5923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596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CRISP-DM V.S. SEMMA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角度不同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CRISP-DM </a:t>
            </a:r>
            <a:r>
              <a:rPr lang="zh-CN" altLang="en-US" dirty="0" smtClean="0"/>
              <a:t>项目执行角度；</a:t>
            </a:r>
            <a:r>
              <a:rPr lang="en-US" altLang="zh-CN" dirty="0" smtClean="0"/>
              <a:t>SEMMA </a:t>
            </a:r>
            <a:r>
              <a:rPr lang="zh-CN" altLang="en-US" dirty="0" smtClean="0"/>
              <a:t>数据集的探测与挖掘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1"/>
            <a:r>
              <a:rPr lang="zh-CN" altLang="en-US" dirty="0" smtClean="0"/>
              <a:t>范围不同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CRISP- </a:t>
            </a:r>
            <a:r>
              <a:rPr lang="en-US" altLang="zh-CN" dirty="0"/>
              <a:t>DM</a:t>
            </a:r>
            <a:r>
              <a:rPr lang="zh-CN" altLang="en-US" dirty="0"/>
              <a:t>的考虑的范围比</a:t>
            </a:r>
            <a:r>
              <a:rPr lang="en-US" altLang="zh-CN" dirty="0"/>
              <a:t>SEMMA </a:t>
            </a:r>
            <a:r>
              <a:rPr lang="zh-CN" altLang="en-US" dirty="0"/>
              <a:t>要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/>
              <a:t>应用不同</a:t>
            </a:r>
            <a:endParaRPr lang="en-US" altLang="zh-CN" dirty="0"/>
          </a:p>
          <a:p>
            <a:pPr lvl="2"/>
            <a:r>
              <a:rPr lang="en-US" altLang="zh-CN" dirty="0" smtClean="0"/>
              <a:t>CRISP- DM</a:t>
            </a:r>
            <a:r>
              <a:rPr lang="zh-CN" altLang="en-US" dirty="0" smtClean="0"/>
              <a:t>更适用于项目；</a:t>
            </a:r>
            <a:r>
              <a:rPr lang="en-US" altLang="zh-CN" dirty="0" smtClean="0"/>
              <a:t>SEMMA</a:t>
            </a:r>
            <a:r>
              <a:rPr lang="zh-CN" altLang="en-US" dirty="0" smtClean="0"/>
              <a:t>更适用于学习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工具不同</a:t>
            </a:r>
            <a:endParaRPr lang="en-US" altLang="zh-CN" dirty="0"/>
          </a:p>
          <a:p>
            <a:pPr lvl="2"/>
            <a:r>
              <a:rPr lang="en-US" altLang="zh-CN" dirty="0"/>
              <a:t>CRISP- </a:t>
            </a:r>
            <a:r>
              <a:rPr lang="en-US" altLang="zh-CN" dirty="0" smtClean="0"/>
              <a:t>DM</a:t>
            </a:r>
            <a:r>
              <a:rPr lang="zh-CN" altLang="en-US" dirty="0" smtClean="0"/>
              <a:t>适用多种挖掘工具；</a:t>
            </a:r>
            <a:r>
              <a:rPr lang="en-US" altLang="zh-CN" dirty="0" smtClean="0"/>
              <a:t>SEMMA</a:t>
            </a:r>
            <a:r>
              <a:rPr lang="zh-CN" altLang="en-US" dirty="0" smtClean="0"/>
              <a:t>针对</a:t>
            </a:r>
            <a:r>
              <a:rPr lang="en-US" altLang="zh-CN" dirty="0" smtClean="0"/>
              <a:t>SAS</a:t>
            </a:r>
            <a:r>
              <a:rPr lang="zh-CN" altLang="en-US" dirty="0" smtClean="0"/>
              <a:t>建模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en-US" dirty="0"/>
              <a:t>建模一般性方法论</a:t>
            </a:r>
          </a:p>
        </p:txBody>
      </p:sp>
    </p:spTree>
    <p:extLst>
      <p:ext uri="{BB962C8B-B14F-4D97-AF65-F5344CB8AC3E}">
        <p14:creationId xmlns:p14="http://schemas.microsoft.com/office/powerpoint/2010/main" val="419246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Part1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数据</a:t>
            </a:r>
            <a:r>
              <a:rPr lang="zh-CN" altLang="zh-CN" dirty="0"/>
              <a:t>挖掘流程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 What </a:t>
            </a:r>
            <a:r>
              <a:rPr lang="zh-CN" altLang="en-US" dirty="0" smtClean="0"/>
              <a:t>？</a:t>
            </a:r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en-US" dirty="0"/>
              <a:t>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 Why   ? </a:t>
            </a:r>
            <a:r>
              <a:rPr lang="zh-CN" altLang="en-US" dirty="0" smtClean="0"/>
              <a:t>数据</a:t>
            </a:r>
            <a:r>
              <a:rPr lang="zh-CN" altLang="en-US" dirty="0"/>
              <a:t>挖掘</a:t>
            </a:r>
            <a:r>
              <a:rPr lang="en-US" altLang="zh-CN" dirty="0"/>
              <a:t>——</a:t>
            </a:r>
            <a:r>
              <a:rPr lang="zh-CN" altLang="en-US" dirty="0"/>
              <a:t>算法能够实现</a:t>
            </a:r>
            <a:r>
              <a:rPr lang="en-US" altLang="zh-CN" dirty="0"/>
              <a:t>……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 Where? </a:t>
            </a:r>
            <a:r>
              <a:rPr lang="zh-CN" altLang="en-US" dirty="0" smtClean="0"/>
              <a:t>数据</a:t>
            </a:r>
            <a:r>
              <a:rPr lang="zh-CN" altLang="en-US" dirty="0"/>
              <a:t>挖掘</a:t>
            </a:r>
            <a:r>
              <a:rPr lang="en-US" altLang="zh-CN" dirty="0"/>
              <a:t>——</a:t>
            </a:r>
            <a:r>
              <a:rPr lang="zh-CN" altLang="en-US" dirty="0"/>
              <a:t>数据源分类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 How   ? </a:t>
            </a:r>
            <a:r>
              <a:rPr lang="zh-CN" altLang="en-US" dirty="0" smtClean="0"/>
              <a:t>数据</a:t>
            </a:r>
            <a:r>
              <a:rPr lang="zh-CN" altLang="en-US" dirty="0"/>
              <a:t>挖掘</a:t>
            </a:r>
            <a:r>
              <a:rPr lang="en-US" altLang="zh-CN" dirty="0"/>
              <a:t>——</a:t>
            </a:r>
            <a:r>
              <a:rPr lang="zh-CN" altLang="en-US" dirty="0"/>
              <a:t>建模一般性</a:t>
            </a:r>
            <a:r>
              <a:rPr lang="zh-CN" altLang="en-US" dirty="0" smtClean="0"/>
              <a:t>方法论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Part2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zh-CN" dirty="0" smtClean="0">
                <a:solidFill>
                  <a:srgbClr val="FF0000"/>
                </a:solidFill>
              </a:rPr>
              <a:t>常用</a:t>
            </a:r>
            <a:r>
              <a:rPr lang="zh-CN" altLang="zh-CN" dirty="0">
                <a:solidFill>
                  <a:srgbClr val="FF0000"/>
                </a:solidFill>
              </a:rPr>
              <a:t>算法概览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5 </a:t>
            </a:r>
            <a:r>
              <a:rPr lang="en-US" altLang="zh-CN" dirty="0" smtClean="0">
                <a:solidFill>
                  <a:srgbClr val="FF0000"/>
                </a:solidFill>
              </a:rPr>
              <a:t>How   ? </a:t>
            </a:r>
            <a:r>
              <a:rPr lang="zh-CN" altLang="en-US" dirty="0" smtClean="0">
                <a:solidFill>
                  <a:srgbClr val="FF0000"/>
                </a:solidFill>
              </a:rPr>
              <a:t>数据</a:t>
            </a:r>
            <a:r>
              <a:rPr lang="zh-CN" altLang="en-US" dirty="0">
                <a:solidFill>
                  <a:srgbClr val="FF0000"/>
                </a:solidFill>
              </a:rPr>
              <a:t>挖掘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常用算法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6 Who  </a:t>
            </a:r>
            <a:r>
              <a:rPr lang="en-US" altLang="zh-CN" dirty="0" smtClean="0">
                <a:solidFill>
                  <a:srgbClr val="FF0000"/>
                </a:solidFill>
              </a:rPr>
              <a:t> ? </a:t>
            </a:r>
            <a:r>
              <a:rPr lang="zh-CN" altLang="en-US" dirty="0" smtClean="0">
                <a:solidFill>
                  <a:srgbClr val="FF0000"/>
                </a:solidFill>
              </a:rPr>
              <a:t>数据</a:t>
            </a:r>
            <a:r>
              <a:rPr lang="zh-CN" altLang="en-US" dirty="0">
                <a:solidFill>
                  <a:srgbClr val="FF0000"/>
                </a:solidFill>
              </a:rPr>
              <a:t>挖掘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挖掘</a:t>
            </a:r>
            <a:r>
              <a:rPr lang="zh-CN" altLang="en-US" dirty="0" smtClean="0">
                <a:solidFill>
                  <a:srgbClr val="FF0000"/>
                </a:solidFill>
              </a:rPr>
              <a:t>工具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r>
              <a:rPr lang="en-US" altLang="zh-CN" dirty="0" smtClean="0"/>
              <a:t>Part3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大数据时代的数据挖掘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7 Now   ? </a:t>
            </a:r>
            <a:r>
              <a:rPr lang="zh-CN" altLang="en-US" dirty="0" smtClean="0"/>
              <a:t>数据挖掘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挖掘的大数据时代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3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</a:t>
            </a:r>
            <a:r>
              <a:rPr lang="en-US" altLang="zh-CN" dirty="0" smtClean="0"/>
              <a:t>——</a:t>
            </a:r>
            <a:r>
              <a:rPr lang="zh-CN" altLang="zh-CN" dirty="0"/>
              <a:t>常用算法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/>
          </p:nvPr>
        </p:nvGraphicFramePr>
        <p:xfrm>
          <a:off x="1524005" y="165779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圆角矩形 13"/>
          <p:cNvSpPr/>
          <p:nvPr/>
        </p:nvSpPr>
        <p:spPr>
          <a:xfrm>
            <a:off x="5167036" y="3371045"/>
            <a:ext cx="2071493" cy="318752"/>
          </a:xfrm>
          <a:prstGeom prst="round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350" dirty="0" smtClean="0">
                <a:solidFill>
                  <a:prstClr val="white"/>
                </a:solidFill>
              </a:rPr>
              <a:t>异常检测</a:t>
            </a:r>
            <a:endParaRPr lang="zh-CN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7335" y="1552710"/>
            <a:ext cx="3705352" cy="430798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5356" y="2796988"/>
            <a:ext cx="430887" cy="1588871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 defTabSz="914400"/>
            <a:r>
              <a:rPr lang="zh-CN" altLang="en-US" sz="1600" b="1" dirty="0">
                <a:solidFill>
                  <a:srgbClr val="EEECE1">
                    <a:lumMod val="25000"/>
                  </a:srgbClr>
                </a:solidFill>
              </a:rPr>
              <a:t>有 监 督 学 习</a:t>
            </a:r>
          </a:p>
        </p:txBody>
      </p:sp>
      <p:sp>
        <p:nvSpPr>
          <p:cNvPr id="11" name="矩形 10"/>
          <p:cNvSpPr/>
          <p:nvPr/>
        </p:nvSpPr>
        <p:spPr>
          <a:xfrm>
            <a:off x="4600983" y="1552710"/>
            <a:ext cx="3705352" cy="430798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88789" y="2796988"/>
            <a:ext cx="430887" cy="1699156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 defTabSz="914400"/>
            <a:r>
              <a:rPr lang="zh-CN" altLang="en-US" sz="1600" b="1" dirty="0">
                <a:solidFill>
                  <a:srgbClr val="EEECE1">
                    <a:lumMod val="25000"/>
                  </a:srgbClr>
                </a:solidFill>
              </a:rPr>
              <a:t>无 监 督 学 习</a:t>
            </a:r>
          </a:p>
        </p:txBody>
      </p:sp>
    </p:spTree>
    <p:extLst>
      <p:ext uri="{BB962C8B-B14F-4D97-AF65-F5344CB8AC3E}">
        <p14:creationId xmlns:p14="http://schemas.microsoft.com/office/powerpoint/2010/main" val="276394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分类模型的抽象表达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zh-CN" dirty="0"/>
              <a:t>常用</a:t>
            </a:r>
            <a:r>
              <a:rPr lang="zh-CN" altLang="zh-CN" dirty="0" smtClean="0"/>
              <a:t>算法</a:t>
            </a:r>
            <a:r>
              <a:rPr lang="zh-CN" altLang="en-US" dirty="0" smtClean="0"/>
              <a:t>：分类</a:t>
            </a:r>
            <a:endParaRPr lang="zh-CN" altLang="en-US" dirty="0"/>
          </a:p>
        </p:txBody>
      </p:sp>
      <p:grpSp>
        <p:nvGrpSpPr>
          <p:cNvPr id="99" name="Group 33"/>
          <p:cNvGrpSpPr>
            <a:grpSpLocks/>
          </p:cNvGrpSpPr>
          <p:nvPr/>
        </p:nvGrpSpPr>
        <p:grpSpPr bwMode="auto">
          <a:xfrm>
            <a:off x="1277216" y="3822238"/>
            <a:ext cx="2065734" cy="1576388"/>
            <a:chOff x="763588" y="3826177"/>
            <a:chExt cx="2754312" cy="2101849"/>
          </a:xfrm>
        </p:grpSpPr>
        <p:sp>
          <p:nvSpPr>
            <p:cNvPr id="100" name="Rectangle 3"/>
            <p:cNvSpPr>
              <a:spLocks noChangeArrowheads="1"/>
            </p:cNvSpPr>
            <p:nvPr/>
          </p:nvSpPr>
          <p:spPr bwMode="auto">
            <a:xfrm>
              <a:off x="763588" y="3826177"/>
              <a:ext cx="2754312" cy="210184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grpSp>
          <p:nvGrpSpPr>
            <p:cNvPr id="101" name="Group 99"/>
            <p:cNvGrpSpPr>
              <a:grpSpLocks/>
            </p:cNvGrpSpPr>
            <p:nvPr/>
          </p:nvGrpSpPr>
          <p:grpSpPr bwMode="auto">
            <a:xfrm>
              <a:off x="797613" y="4186712"/>
              <a:ext cx="656680" cy="1709819"/>
              <a:chOff x="770107" y="4345680"/>
              <a:chExt cx="612250" cy="1723198"/>
            </a:xfrm>
          </p:grpSpPr>
          <p:grpSp>
            <p:nvGrpSpPr>
              <p:cNvPr id="163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176" name="Rectangle 7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F8F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77" name="Rectangle 137"/>
                <p:cNvSpPr/>
                <p:nvPr/>
              </p:nvSpPr>
              <p:spPr bwMode="auto">
                <a:xfrm>
                  <a:off x="849392" y="4466189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164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174" name="Rectangle 8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F0F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75" name="Rectangle 135"/>
                <p:cNvSpPr/>
                <p:nvPr/>
              </p:nvSpPr>
              <p:spPr bwMode="auto">
                <a:xfrm>
                  <a:off x="849392" y="4467274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165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172" name="Rectangle 9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BE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73" name="Rectangle 133"/>
                <p:cNvSpPr/>
                <p:nvPr/>
              </p:nvSpPr>
              <p:spPr bwMode="auto">
                <a:xfrm>
                  <a:off x="849392" y="4465726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166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170" name="Rectangle 9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3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71" name="Rectangle 131"/>
                <p:cNvSpPr/>
                <p:nvPr/>
              </p:nvSpPr>
              <p:spPr bwMode="auto">
                <a:xfrm>
                  <a:off x="849392" y="4466241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167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168" name="Rectangle 9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AF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69" name="Rectangle 129"/>
                <p:cNvSpPr/>
                <p:nvPr/>
              </p:nvSpPr>
              <p:spPr bwMode="auto">
                <a:xfrm>
                  <a:off x="849392" y="4466758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</p:grpSp>
        <p:grpSp>
          <p:nvGrpSpPr>
            <p:cNvPr id="102" name="Group 100"/>
            <p:cNvGrpSpPr>
              <a:grpSpLocks/>
            </p:cNvGrpSpPr>
            <p:nvPr/>
          </p:nvGrpSpPr>
          <p:grpSpPr bwMode="auto">
            <a:xfrm>
              <a:off x="1476408" y="4186724"/>
              <a:ext cx="656680" cy="1708245"/>
              <a:chOff x="770107" y="4345680"/>
              <a:chExt cx="612250" cy="1723198"/>
            </a:xfrm>
          </p:grpSpPr>
          <p:grpSp>
            <p:nvGrpSpPr>
              <p:cNvPr id="148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161" name="Rectangle 11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FF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62" name="Rectangle 122"/>
                <p:cNvSpPr/>
                <p:nvPr/>
              </p:nvSpPr>
              <p:spPr bwMode="auto">
                <a:xfrm>
                  <a:off x="850002" y="4466249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149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159" name="Rectangle 113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8F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60" name="Rectangle 120"/>
                <p:cNvSpPr/>
                <p:nvPr/>
              </p:nvSpPr>
              <p:spPr bwMode="auto">
                <a:xfrm>
                  <a:off x="850002" y="4466055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150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157" name="Rectangle 11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8D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58" name="Rectangle 118"/>
                <p:cNvSpPr/>
                <p:nvPr/>
              </p:nvSpPr>
              <p:spPr bwMode="auto">
                <a:xfrm>
                  <a:off x="850002" y="446547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151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155" name="Rectangle 109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6E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56" name="Rectangle 116"/>
                <p:cNvSpPr/>
                <p:nvPr/>
              </p:nvSpPr>
              <p:spPr bwMode="auto">
                <a:xfrm>
                  <a:off x="850002" y="4465664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152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153" name="Rectangle 106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1E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54" name="Rectangle 114"/>
                <p:cNvSpPr/>
                <p:nvPr/>
              </p:nvSpPr>
              <p:spPr bwMode="auto">
                <a:xfrm>
                  <a:off x="850002" y="446586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</p:grpSp>
        <p:grpSp>
          <p:nvGrpSpPr>
            <p:cNvPr id="103" name="Group 117"/>
            <p:cNvGrpSpPr>
              <a:grpSpLocks/>
            </p:cNvGrpSpPr>
            <p:nvPr/>
          </p:nvGrpSpPr>
          <p:grpSpPr bwMode="auto">
            <a:xfrm>
              <a:off x="2150101" y="4186724"/>
              <a:ext cx="656680" cy="1708245"/>
              <a:chOff x="770107" y="4345680"/>
              <a:chExt cx="612250" cy="1723198"/>
            </a:xfrm>
          </p:grpSpPr>
          <p:grpSp>
            <p:nvGrpSpPr>
              <p:cNvPr id="133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146" name="Rectangle 132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7E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47" name="Rectangle 107"/>
                <p:cNvSpPr/>
                <p:nvPr/>
              </p:nvSpPr>
              <p:spPr bwMode="auto">
                <a:xfrm>
                  <a:off x="849449" y="4466249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134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144" name="Rectangle 130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FE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45" name="Rectangle 105"/>
                <p:cNvSpPr/>
                <p:nvPr/>
              </p:nvSpPr>
              <p:spPr bwMode="auto">
                <a:xfrm>
                  <a:off x="849449" y="4466055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135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142" name="Rectangle 12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B3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43" name="Rectangle 102"/>
                <p:cNvSpPr/>
                <p:nvPr/>
              </p:nvSpPr>
              <p:spPr bwMode="auto">
                <a:xfrm>
                  <a:off x="849449" y="4465470"/>
                  <a:ext cx="452908" cy="169749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136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140" name="Rectangle 12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3D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41" name="Rectangle 100"/>
                <p:cNvSpPr/>
                <p:nvPr/>
              </p:nvSpPr>
              <p:spPr bwMode="auto">
                <a:xfrm>
                  <a:off x="849449" y="4465664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137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138" name="Rectangle 123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2E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39" name="Rectangle 98"/>
                <p:cNvSpPr/>
                <p:nvPr/>
              </p:nvSpPr>
              <p:spPr bwMode="auto">
                <a:xfrm>
                  <a:off x="849449" y="446586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</p:grpSp>
        <p:grpSp>
          <p:nvGrpSpPr>
            <p:cNvPr id="104" name="Group 134"/>
            <p:cNvGrpSpPr>
              <a:grpSpLocks/>
            </p:cNvGrpSpPr>
            <p:nvPr/>
          </p:nvGrpSpPr>
          <p:grpSpPr bwMode="auto">
            <a:xfrm>
              <a:off x="2828897" y="4185137"/>
              <a:ext cx="656680" cy="1709819"/>
              <a:chOff x="770107" y="4345680"/>
              <a:chExt cx="612250" cy="1723198"/>
            </a:xfrm>
          </p:grpSpPr>
          <p:grpSp>
            <p:nvGrpSpPr>
              <p:cNvPr id="118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131" name="Rectangle 16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EE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32" name="Rectangle 86"/>
                <p:cNvSpPr/>
                <p:nvPr/>
              </p:nvSpPr>
              <p:spPr bwMode="auto">
                <a:xfrm>
                  <a:off x="850059" y="4466177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119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129" name="Rectangle 15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ED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30" name="Rectangle 84"/>
                <p:cNvSpPr/>
                <p:nvPr/>
              </p:nvSpPr>
              <p:spPr bwMode="auto">
                <a:xfrm>
                  <a:off x="850059" y="4467261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120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127" name="Rectangle 148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A0B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28" name="Rectangle 82"/>
                <p:cNvSpPr/>
                <p:nvPr/>
              </p:nvSpPr>
              <p:spPr bwMode="auto">
                <a:xfrm>
                  <a:off x="850059" y="4465713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121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125" name="Rectangle 146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AFC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26" name="Rectangle 67"/>
                <p:cNvSpPr/>
                <p:nvPr/>
              </p:nvSpPr>
              <p:spPr bwMode="auto">
                <a:xfrm>
                  <a:off x="850059" y="4466228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122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123" name="Rectangle 14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BFD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24" name="Rectangle 65"/>
                <p:cNvSpPr/>
                <p:nvPr/>
              </p:nvSpPr>
              <p:spPr bwMode="auto">
                <a:xfrm>
                  <a:off x="850059" y="4466745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</p:grpSp>
        <p:grpSp>
          <p:nvGrpSpPr>
            <p:cNvPr id="105" name="Group 171"/>
            <p:cNvGrpSpPr>
              <a:grpSpLocks/>
            </p:cNvGrpSpPr>
            <p:nvPr/>
          </p:nvGrpSpPr>
          <p:grpSpPr bwMode="auto">
            <a:xfrm>
              <a:off x="785704" y="3840347"/>
              <a:ext cx="660082" cy="322755"/>
              <a:chOff x="769225" y="3995953"/>
              <a:chExt cx="615589" cy="326003"/>
            </a:xfrm>
          </p:grpSpPr>
          <p:sp>
            <p:nvSpPr>
              <p:cNvPr id="116" name="Rectangle 50"/>
              <p:cNvSpPr/>
              <p:nvPr/>
            </p:nvSpPr>
            <p:spPr bwMode="auto">
              <a:xfrm>
                <a:off x="769327" y="3996072"/>
                <a:ext cx="615886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914400"/>
                <a:endParaRPr lang="zh-CN" altLang="zh-CN" sz="180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117" name="Rectangle 51"/>
              <p:cNvSpPr/>
              <p:nvPr/>
            </p:nvSpPr>
            <p:spPr bwMode="auto">
              <a:xfrm>
                <a:off x="850753" y="4074642"/>
                <a:ext cx="45303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914400"/>
                <a:endParaRPr lang="zh-CN" altLang="zh-CN" sz="180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</p:grpSp>
        <p:grpSp>
          <p:nvGrpSpPr>
            <p:cNvPr id="106" name="Group 181"/>
            <p:cNvGrpSpPr>
              <a:grpSpLocks/>
            </p:cNvGrpSpPr>
            <p:nvPr/>
          </p:nvGrpSpPr>
          <p:grpSpPr bwMode="auto">
            <a:xfrm>
              <a:off x="1464500" y="3840347"/>
              <a:ext cx="660082" cy="322755"/>
              <a:chOff x="769225" y="3995953"/>
              <a:chExt cx="615589" cy="326003"/>
            </a:xfrm>
          </p:grpSpPr>
          <p:sp>
            <p:nvSpPr>
              <p:cNvPr id="114" name="Rectangle 48"/>
              <p:cNvSpPr/>
              <p:nvPr/>
            </p:nvSpPr>
            <p:spPr bwMode="auto">
              <a:xfrm>
                <a:off x="769937" y="3996072"/>
                <a:ext cx="614405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914400"/>
                <a:endParaRPr lang="zh-CN" altLang="zh-CN" sz="180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115" name="Rectangle 49"/>
              <p:cNvSpPr/>
              <p:nvPr/>
            </p:nvSpPr>
            <p:spPr bwMode="auto">
              <a:xfrm>
                <a:off x="851363" y="4074642"/>
                <a:ext cx="45155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914400"/>
                <a:endParaRPr lang="zh-CN" altLang="zh-CN" sz="180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</p:grpSp>
        <p:grpSp>
          <p:nvGrpSpPr>
            <p:cNvPr id="107" name="Group 184"/>
            <p:cNvGrpSpPr>
              <a:grpSpLocks/>
            </p:cNvGrpSpPr>
            <p:nvPr/>
          </p:nvGrpSpPr>
          <p:grpSpPr bwMode="auto">
            <a:xfrm>
              <a:off x="2144997" y="3840347"/>
              <a:ext cx="658381" cy="322755"/>
              <a:chOff x="769225" y="3995953"/>
              <a:chExt cx="615589" cy="326003"/>
            </a:xfrm>
          </p:grpSpPr>
          <p:sp>
            <p:nvSpPr>
              <p:cNvPr id="112" name="Rectangle 46"/>
              <p:cNvSpPr/>
              <p:nvPr/>
            </p:nvSpPr>
            <p:spPr bwMode="auto">
              <a:xfrm>
                <a:off x="768959" y="3996072"/>
                <a:ext cx="615992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914400"/>
                <a:endParaRPr lang="zh-CN" altLang="zh-CN" sz="180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113" name="Rectangle 47"/>
              <p:cNvSpPr/>
              <p:nvPr/>
            </p:nvSpPr>
            <p:spPr bwMode="auto">
              <a:xfrm>
                <a:off x="850597" y="4074642"/>
                <a:ext cx="452718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914400"/>
                <a:endParaRPr lang="zh-CN" altLang="zh-CN" sz="180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</p:grpSp>
        <p:grpSp>
          <p:nvGrpSpPr>
            <p:cNvPr id="108" name="Group 187"/>
            <p:cNvGrpSpPr>
              <a:grpSpLocks/>
            </p:cNvGrpSpPr>
            <p:nvPr/>
          </p:nvGrpSpPr>
          <p:grpSpPr bwMode="auto">
            <a:xfrm>
              <a:off x="2823793" y="3840347"/>
              <a:ext cx="660082" cy="322755"/>
              <a:chOff x="769225" y="3995953"/>
              <a:chExt cx="615589" cy="326003"/>
            </a:xfrm>
          </p:grpSpPr>
          <p:sp>
            <p:nvSpPr>
              <p:cNvPr id="110" name="Rectangle 44"/>
              <p:cNvSpPr/>
              <p:nvPr/>
            </p:nvSpPr>
            <p:spPr bwMode="auto">
              <a:xfrm>
                <a:off x="769570" y="3996072"/>
                <a:ext cx="615886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914400"/>
                <a:endParaRPr lang="zh-CN" altLang="zh-CN" sz="180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111" name="Rectangle 45"/>
              <p:cNvSpPr/>
              <p:nvPr/>
            </p:nvSpPr>
            <p:spPr bwMode="auto">
              <a:xfrm>
                <a:off x="850997" y="4074642"/>
                <a:ext cx="45303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914400"/>
                <a:endParaRPr lang="zh-CN" altLang="zh-CN" sz="180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</p:grpSp>
        <p:sp>
          <p:nvSpPr>
            <p:cNvPr id="109" name="TextBox 43"/>
            <p:cNvSpPr txBox="1"/>
            <p:nvPr/>
          </p:nvSpPr>
          <p:spPr>
            <a:xfrm>
              <a:off x="1827213" y="3832528"/>
              <a:ext cx="7848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sz="1050" b="1" i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自变量</a:t>
              </a:r>
              <a:endParaRPr lang="en-US" sz="1050" b="1" i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178" name="Group 138"/>
          <p:cNvGrpSpPr>
            <a:grpSpLocks/>
          </p:cNvGrpSpPr>
          <p:nvPr/>
        </p:nvGrpSpPr>
        <p:grpSpPr bwMode="auto">
          <a:xfrm>
            <a:off x="3434628" y="1630446"/>
            <a:ext cx="670321" cy="1576388"/>
            <a:chOff x="3516836" y="3826177"/>
            <a:chExt cx="702739" cy="2101849"/>
          </a:xfrm>
        </p:grpSpPr>
        <p:sp>
          <p:nvSpPr>
            <p:cNvPr id="179" name="Rectangle 3"/>
            <p:cNvSpPr>
              <a:spLocks noChangeArrowheads="1"/>
            </p:cNvSpPr>
            <p:nvPr/>
          </p:nvSpPr>
          <p:spPr bwMode="auto">
            <a:xfrm>
              <a:off x="3516836" y="3826177"/>
              <a:ext cx="702739" cy="210184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80" name="Rectangle 167"/>
            <p:cNvSpPr>
              <a:spLocks noChangeArrowheads="1"/>
            </p:cNvSpPr>
            <p:nvPr/>
          </p:nvSpPr>
          <p:spPr bwMode="auto">
            <a:xfrm>
              <a:off x="3546162" y="4195687"/>
              <a:ext cx="656680" cy="323472"/>
            </a:xfrm>
            <a:prstGeom prst="rect">
              <a:avLst/>
            </a:prstGeom>
            <a:solidFill>
              <a:srgbClr val="DE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81" name="Rectangle 141"/>
            <p:cNvSpPr/>
            <p:nvPr/>
          </p:nvSpPr>
          <p:spPr bwMode="auto">
            <a:xfrm>
              <a:off x="3631671" y="4272265"/>
              <a:ext cx="485552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82" name="Rectangle 155"/>
            <p:cNvSpPr>
              <a:spLocks noChangeArrowheads="1"/>
            </p:cNvSpPr>
            <p:nvPr/>
          </p:nvSpPr>
          <p:spPr bwMode="auto">
            <a:xfrm>
              <a:off x="3546162" y="4542274"/>
              <a:ext cx="656680" cy="323472"/>
            </a:xfrm>
            <a:prstGeom prst="rect">
              <a:avLst/>
            </a:prstGeom>
            <a:solidFill>
              <a:srgbClr val="C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83" name="Rectangle 143"/>
            <p:cNvSpPr/>
            <p:nvPr/>
          </p:nvSpPr>
          <p:spPr bwMode="auto">
            <a:xfrm>
              <a:off x="3631671" y="4621515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84" name="Rectangle 148"/>
            <p:cNvSpPr>
              <a:spLocks noChangeArrowheads="1"/>
            </p:cNvSpPr>
            <p:nvPr/>
          </p:nvSpPr>
          <p:spPr bwMode="auto">
            <a:xfrm>
              <a:off x="3546162" y="5582033"/>
              <a:ext cx="656680" cy="323472"/>
            </a:xfrm>
            <a:prstGeom prst="rect">
              <a:avLst/>
            </a:prstGeom>
            <a:solidFill>
              <a:srgbClr val="A0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85" name="Rectangle 145"/>
            <p:cNvSpPr/>
            <p:nvPr/>
          </p:nvSpPr>
          <p:spPr bwMode="auto">
            <a:xfrm>
              <a:off x="3631671" y="5659739"/>
              <a:ext cx="485552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86" name="Rectangle 146"/>
            <p:cNvSpPr>
              <a:spLocks noChangeArrowheads="1"/>
            </p:cNvSpPr>
            <p:nvPr/>
          </p:nvSpPr>
          <p:spPr bwMode="auto">
            <a:xfrm>
              <a:off x="3546162" y="5235447"/>
              <a:ext cx="656680" cy="323472"/>
            </a:xfrm>
            <a:prstGeom prst="rect">
              <a:avLst/>
            </a:prstGeom>
            <a:solidFill>
              <a:srgbClr val="AF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87" name="Rectangle 147"/>
            <p:cNvSpPr/>
            <p:nvPr/>
          </p:nvSpPr>
          <p:spPr bwMode="auto">
            <a:xfrm>
              <a:off x="3631671" y="5313664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88" name="Rectangle 144"/>
            <p:cNvSpPr>
              <a:spLocks noChangeArrowheads="1"/>
            </p:cNvSpPr>
            <p:nvPr/>
          </p:nvSpPr>
          <p:spPr bwMode="auto">
            <a:xfrm>
              <a:off x="3546162" y="4888861"/>
              <a:ext cx="656680" cy="323472"/>
            </a:xfrm>
            <a:prstGeom prst="rect">
              <a:avLst/>
            </a:prstGeom>
            <a:solidFill>
              <a:srgbClr val="BF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89" name="Rectangle 149"/>
            <p:cNvSpPr/>
            <p:nvPr/>
          </p:nvSpPr>
          <p:spPr bwMode="auto">
            <a:xfrm>
              <a:off x="3631671" y="4967589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90" name="Rectangle 150"/>
            <p:cNvSpPr/>
            <p:nvPr/>
          </p:nvSpPr>
          <p:spPr bwMode="auto">
            <a:xfrm>
              <a:off x="3541800" y="3851577"/>
              <a:ext cx="659053" cy="32226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91" name="Rectangle 151"/>
            <p:cNvSpPr/>
            <p:nvPr/>
          </p:nvSpPr>
          <p:spPr bwMode="auto">
            <a:xfrm>
              <a:off x="3627925" y="3927777"/>
              <a:ext cx="486800" cy="1682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92" name="TextBox 152"/>
            <p:cNvSpPr txBox="1"/>
            <p:nvPr/>
          </p:nvSpPr>
          <p:spPr>
            <a:xfrm>
              <a:off x="3583860" y="3832528"/>
              <a:ext cx="61709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sz="1050" b="1" i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因变量</a:t>
              </a:r>
              <a:endParaRPr lang="en-US" sz="1050" b="1" i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194" name="文本框 193"/>
          <p:cNvSpPr txBox="1"/>
          <p:nvPr/>
        </p:nvSpPr>
        <p:spPr>
          <a:xfrm>
            <a:off x="510811" y="1639798"/>
            <a:ext cx="392415" cy="155949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 defTabSz="914400"/>
            <a:r>
              <a:rPr lang="zh-CN" altLang="en-US" sz="1350" b="1" dirty="0">
                <a:solidFill>
                  <a:prstClr val="black"/>
                </a:solidFill>
              </a:rPr>
              <a:t>建 模 阶 段</a:t>
            </a:r>
            <a:endParaRPr lang="en-US" altLang="zh-CN" sz="1350" b="1" dirty="0">
              <a:solidFill>
                <a:prstClr val="black"/>
              </a:solidFill>
            </a:endParaRPr>
          </a:p>
        </p:txBody>
      </p:sp>
      <p:grpSp>
        <p:nvGrpSpPr>
          <p:cNvPr id="196" name="Group 33"/>
          <p:cNvGrpSpPr>
            <a:grpSpLocks/>
          </p:cNvGrpSpPr>
          <p:nvPr/>
        </p:nvGrpSpPr>
        <p:grpSpPr bwMode="auto">
          <a:xfrm>
            <a:off x="1277216" y="1627995"/>
            <a:ext cx="2065734" cy="1576388"/>
            <a:chOff x="763588" y="3826177"/>
            <a:chExt cx="2754312" cy="2101849"/>
          </a:xfrm>
        </p:grpSpPr>
        <p:sp>
          <p:nvSpPr>
            <p:cNvPr id="197" name="Rectangle 3"/>
            <p:cNvSpPr>
              <a:spLocks noChangeArrowheads="1"/>
            </p:cNvSpPr>
            <p:nvPr/>
          </p:nvSpPr>
          <p:spPr bwMode="auto">
            <a:xfrm>
              <a:off x="763588" y="3826177"/>
              <a:ext cx="2754312" cy="210184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grpSp>
          <p:nvGrpSpPr>
            <p:cNvPr id="198" name="Group 99"/>
            <p:cNvGrpSpPr>
              <a:grpSpLocks/>
            </p:cNvGrpSpPr>
            <p:nvPr/>
          </p:nvGrpSpPr>
          <p:grpSpPr bwMode="auto">
            <a:xfrm>
              <a:off x="797613" y="4186712"/>
              <a:ext cx="656680" cy="1709819"/>
              <a:chOff x="770107" y="4345680"/>
              <a:chExt cx="612250" cy="1723198"/>
            </a:xfrm>
          </p:grpSpPr>
          <p:grpSp>
            <p:nvGrpSpPr>
              <p:cNvPr id="260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273" name="Rectangle 7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F8F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74" name="Rectangle 137"/>
                <p:cNvSpPr/>
                <p:nvPr/>
              </p:nvSpPr>
              <p:spPr bwMode="auto">
                <a:xfrm>
                  <a:off x="849392" y="4466189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261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271" name="Rectangle 8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F0F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72" name="Rectangle 135"/>
                <p:cNvSpPr/>
                <p:nvPr/>
              </p:nvSpPr>
              <p:spPr bwMode="auto">
                <a:xfrm>
                  <a:off x="849392" y="4467274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262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269" name="Rectangle 9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BE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70" name="Rectangle 133"/>
                <p:cNvSpPr/>
                <p:nvPr/>
              </p:nvSpPr>
              <p:spPr bwMode="auto">
                <a:xfrm>
                  <a:off x="849392" y="4465726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263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267" name="Rectangle 9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3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68" name="Rectangle 131"/>
                <p:cNvSpPr/>
                <p:nvPr/>
              </p:nvSpPr>
              <p:spPr bwMode="auto">
                <a:xfrm>
                  <a:off x="849392" y="4466241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264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265" name="Rectangle 9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AF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66" name="Rectangle 129"/>
                <p:cNvSpPr/>
                <p:nvPr/>
              </p:nvSpPr>
              <p:spPr bwMode="auto">
                <a:xfrm>
                  <a:off x="849392" y="4466758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</p:grpSp>
        <p:grpSp>
          <p:nvGrpSpPr>
            <p:cNvPr id="199" name="Group 100"/>
            <p:cNvGrpSpPr>
              <a:grpSpLocks/>
            </p:cNvGrpSpPr>
            <p:nvPr/>
          </p:nvGrpSpPr>
          <p:grpSpPr bwMode="auto">
            <a:xfrm>
              <a:off x="1476408" y="4186724"/>
              <a:ext cx="656680" cy="1708245"/>
              <a:chOff x="770107" y="4345680"/>
              <a:chExt cx="612250" cy="1723198"/>
            </a:xfrm>
          </p:grpSpPr>
          <p:grpSp>
            <p:nvGrpSpPr>
              <p:cNvPr id="245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258" name="Rectangle 11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FF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59" name="Rectangle 122"/>
                <p:cNvSpPr/>
                <p:nvPr/>
              </p:nvSpPr>
              <p:spPr bwMode="auto">
                <a:xfrm>
                  <a:off x="850002" y="4466249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246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256" name="Rectangle 113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8F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57" name="Rectangle 120"/>
                <p:cNvSpPr/>
                <p:nvPr/>
              </p:nvSpPr>
              <p:spPr bwMode="auto">
                <a:xfrm>
                  <a:off x="850002" y="4466055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247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254" name="Rectangle 11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8D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55" name="Rectangle 118"/>
                <p:cNvSpPr/>
                <p:nvPr/>
              </p:nvSpPr>
              <p:spPr bwMode="auto">
                <a:xfrm>
                  <a:off x="850002" y="446547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248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252" name="Rectangle 109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6E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53" name="Rectangle 116"/>
                <p:cNvSpPr/>
                <p:nvPr/>
              </p:nvSpPr>
              <p:spPr bwMode="auto">
                <a:xfrm>
                  <a:off x="850002" y="4465664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249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250" name="Rectangle 106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1E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51" name="Rectangle 114"/>
                <p:cNvSpPr/>
                <p:nvPr/>
              </p:nvSpPr>
              <p:spPr bwMode="auto">
                <a:xfrm>
                  <a:off x="850002" y="446586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</p:grpSp>
        <p:grpSp>
          <p:nvGrpSpPr>
            <p:cNvPr id="200" name="Group 117"/>
            <p:cNvGrpSpPr>
              <a:grpSpLocks/>
            </p:cNvGrpSpPr>
            <p:nvPr/>
          </p:nvGrpSpPr>
          <p:grpSpPr bwMode="auto">
            <a:xfrm>
              <a:off x="2150101" y="4186724"/>
              <a:ext cx="656680" cy="1708245"/>
              <a:chOff x="770107" y="4345680"/>
              <a:chExt cx="612250" cy="1723198"/>
            </a:xfrm>
          </p:grpSpPr>
          <p:grpSp>
            <p:nvGrpSpPr>
              <p:cNvPr id="230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243" name="Rectangle 132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7E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44" name="Rectangle 107"/>
                <p:cNvSpPr/>
                <p:nvPr/>
              </p:nvSpPr>
              <p:spPr bwMode="auto">
                <a:xfrm>
                  <a:off x="849449" y="4466249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231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241" name="Rectangle 130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FE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42" name="Rectangle 105"/>
                <p:cNvSpPr/>
                <p:nvPr/>
              </p:nvSpPr>
              <p:spPr bwMode="auto">
                <a:xfrm>
                  <a:off x="849449" y="4466055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232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239" name="Rectangle 12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B3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40" name="Rectangle 102"/>
                <p:cNvSpPr/>
                <p:nvPr/>
              </p:nvSpPr>
              <p:spPr bwMode="auto">
                <a:xfrm>
                  <a:off x="849449" y="4465470"/>
                  <a:ext cx="452908" cy="169749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233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237" name="Rectangle 12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3D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38" name="Rectangle 100"/>
                <p:cNvSpPr/>
                <p:nvPr/>
              </p:nvSpPr>
              <p:spPr bwMode="auto">
                <a:xfrm>
                  <a:off x="849449" y="4465664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234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235" name="Rectangle 123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2E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36" name="Rectangle 98"/>
                <p:cNvSpPr/>
                <p:nvPr/>
              </p:nvSpPr>
              <p:spPr bwMode="auto">
                <a:xfrm>
                  <a:off x="849449" y="446586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</p:grpSp>
        <p:grpSp>
          <p:nvGrpSpPr>
            <p:cNvPr id="201" name="Group 134"/>
            <p:cNvGrpSpPr>
              <a:grpSpLocks/>
            </p:cNvGrpSpPr>
            <p:nvPr/>
          </p:nvGrpSpPr>
          <p:grpSpPr bwMode="auto">
            <a:xfrm>
              <a:off x="2828897" y="4185137"/>
              <a:ext cx="656680" cy="1709819"/>
              <a:chOff x="770107" y="4345680"/>
              <a:chExt cx="612250" cy="1723198"/>
            </a:xfrm>
          </p:grpSpPr>
          <p:grpSp>
            <p:nvGrpSpPr>
              <p:cNvPr id="215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228" name="Rectangle 16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EE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29" name="Rectangle 86"/>
                <p:cNvSpPr/>
                <p:nvPr/>
              </p:nvSpPr>
              <p:spPr bwMode="auto">
                <a:xfrm>
                  <a:off x="850059" y="4466177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216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226" name="Rectangle 15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ED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27" name="Rectangle 84"/>
                <p:cNvSpPr/>
                <p:nvPr/>
              </p:nvSpPr>
              <p:spPr bwMode="auto">
                <a:xfrm>
                  <a:off x="850059" y="4467261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217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224" name="Rectangle 148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A0B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25" name="Rectangle 82"/>
                <p:cNvSpPr/>
                <p:nvPr/>
              </p:nvSpPr>
              <p:spPr bwMode="auto">
                <a:xfrm>
                  <a:off x="850059" y="4465713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218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222" name="Rectangle 146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AFC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23" name="Rectangle 67"/>
                <p:cNvSpPr/>
                <p:nvPr/>
              </p:nvSpPr>
              <p:spPr bwMode="auto">
                <a:xfrm>
                  <a:off x="850059" y="4466228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219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220" name="Rectangle 14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BFD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21" name="Rectangle 65"/>
                <p:cNvSpPr/>
                <p:nvPr/>
              </p:nvSpPr>
              <p:spPr bwMode="auto">
                <a:xfrm>
                  <a:off x="850059" y="4466745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</p:grpSp>
        <p:grpSp>
          <p:nvGrpSpPr>
            <p:cNvPr id="202" name="Group 171"/>
            <p:cNvGrpSpPr>
              <a:grpSpLocks/>
            </p:cNvGrpSpPr>
            <p:nvPr/>
          </p:nvGrpSpPr>
          <p:grpSpPr bwMode="auto">
            <a:xfrm>
              <a:off x="785704" y="3840347"/>
              <a:ext cx="660082" cy="322755"/>
              <a:chOff x="769225" y="3995953"/>
              <a:chExt cx="615589" cy="326003"/>
            </a:xfrm>
          </p:grpSpPr>
          <p:sp>
            <p:nvSpPr>
              <p:cNvPr id="213" name="Rectangle 50"/>
              <p:cNvSpPr/>
              <p:nvPr/>
            </p:nvSpPr>
            <p:spPr bwMode="auto">
              <a:xfrm>
                <a:off x="769327" y="3996072"/>
                <a:ext cx="615886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914400"/>
                <a:endParaRPr lang="zh-CN" altLang="zh-CN" sz="180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214" name="Rectangle 51"/>
              <p:cNvSpPr/>
              <p:nvPr/>
            </p:nvSpPr>
            <p:spPr bwMode="auto">
              <a:xfrm>
                <a:off x="850753" y="4074642"/>
                <a:ext cx="45303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914400"/>
                <a:endParaRPr lang="zh-CN" altLang="zh-CN" sz="180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</p:grpSp>
        <p:grpSp>
          <p:nvGrpSpPr>
            <p:cNvPr id="203" name="Group 181"/>
            <p:cNvGrpSpPr>
              <a:grpSpLocks/>
            </p:cNvGrpSpPr>
            <p:nvPr/>
          </p:nvGrpSpPr>
          <p:grpSpPr bwMode="auto">
            <a:xfrm>
              <a:off x="1464500" y="3840347"/>
              <a:ext cx="660082" cy="322755"/>
              <a:chOff x="769225" y="3995953"/>
              <a:chExt cx="615589" cy="326003"/>
            </a:xfrm>
          </p:grpSpPr>
          <p:sp>
            <p:nvSpPr>
              <p:cNvPr id="211" name="Rectangle 48"/>
              <p:cNvSpPr/>
              <p:nvPr/>
            </p:nvSpPr>
            <p:spPr bwMode="auto">
              <a:xfrm>
                <a:off x="769937" y="3996072"/>
                <a:ext cx="614405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914400"/>
                <a:endParaRPr lang="zh-CN" altLang="zh-CN" sz="180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212" name="Rectangle 49"/>
              <p:cNvSpPr/>
              <p:nvPr/>
            </p:nvSpPr>
            <p:spPr bwMode="auto">
              <a:xfrm>
                <a:off x="851363" y="4074642"/>
                <a:ext cx="45155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914400"/>
                <a:endParaRPr lang="zh-CN" altLang="zh-CN" sz="180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</p:grpSp>
        <p:grpSp>
          <p:nvGrpSpPr>
            <p:cNvPr id="204" name="Group 184"/>
            <p:cNvGrpSpPr>
              <a:grpSpLocks/>
            </p:cNvGrpSpPr>
            <p:nvPr/>
          </p:nvGrpSpPr>
          <p:grpSpPr bwMode="auto">
            <a:xfrm>
              <a:off x="2144997" y="3840347"/>
              <a:ext cx="658381" cy="322755"/>
              <a:chOff x="769225" y="3995953"/>
              <a:chExt cx="615589" cy="326003"/>
            </a:xfrm>
          </p:grpSpPr>
          <p:sp>
            <p:nvSpPr>
              <p:cNvPr id="209" name="Rectangle 46"/>
              <p:cNvSpPr/>
              <p:nvPr/>
            </p:nvSpPr>
            <p:spPr bwMode="auto">
              <a:xfrm>
                <a:off x="768959" y="3996072"/>
                <a:ext cx="615992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914400"/>
                <a:endParaRPr lang="zh-CN" altLang="zh-CN" sz="180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210" name="Rectangle 47"/>
              <p:cNvSpPr/>
              <p:nvPr/>
            </p:nvSpPr>
            <p:spPr bwMode="auto">
              <a:xfrm>
                <a:off x="850597" y="4074642"/>
                <a:ext cx="452718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914400"/>
                <a:endParaRPr lang="zh-CN" altLang="zh-CN" sz="180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</p:grpSp>
        <p:grpSp>
          <p:nvGrpSpPr>
            <p:cNvPr id="205" name="Group 187"/>
            <p:cNvGrpSpPr>
              <a:grpSpLocks/>
            </p:cNvGrpSpPr>
            <p:nvPr/>
          </p:nvGrpSpPr>
          <p:grpSpPr bwMode="auto">
            <a:xfrm>
              <a:off x="2823793" y="3840347"/>
              <a:ext cx="660082" cy="322755"/>
              <a:chOff x="769225" y="3995953"/>
              <a:chExt cx="615589" cy="326003"/>
            </a:xfrm>
          </p:grpSpPr>
          <p:sp>
            <p:nvSpPr>
              <p:cNvPr id="207" name="Rectangle 44"/>
              <p:cNvSpPr/>
              <p:nvPr/>
            </p:nvSpPr>
            <p:spPr bwMode="auto">
              <a:xfrm>
                <a:off x="769570" y="3996072"/>
                <a:ext cx="615886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914400"/>
                <a:endParaRPr lang="zh-CN" altLang="zh-CN" sz="180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208" name="Rectangle 45"/>
              <p:cNvSpPr/>
              <p:nvPr/>
            </p:nvSpPr>
            <p:spPr bwMode="auto">
              <a:xfrm>
                <a:off x="850997" y="4074642"/>
                <a:ext cx="45303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914400"/>
                <a:endParaRPr lang="zh-CN" altLang="zh-CN" sz="180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</p:grpSp>
        <p:sp>
          <p:nvSpPr>
            <p:cNvPr id="206" name="TextBox 43"/>
            <p:cNvSpPr txBox="1"/>
            <p:nvPr/>
          </p:nvSpPr>
          <p:spPr>
            <a:xfrm>
              <a:off x="1827213" y="3832528"/>
              <a:ext cx="7848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sz="1050" b="1" i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自变量</a:t>
              </a:r>
              <a:endParaRPr lang="en-US" sz="1050" b="1" i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275" name="Group 138"/>
          <p:cNvGrpSpPr>
            <a:grpSpLocks/>
          </p:cNvGrpSpPr>
          <p:nvPr/>
        </p:nvGrpSpPr>
        <p:grpSpPr bwMode="auto">
          <a:xfrm>
            <a:off x="4004936" y="3822238"/>
            <a:ext cx="670321" cy="1576388"/>
            <a:chOff x="3516836" y="3826177"/>
            <a:chExt cx="702739" cy="2101849"/>
          </a:xfrm>
        </p:grpSpPr>
        <p:sp>
          <p:nvSpPr>
            <p:cNvPr id="276" name="Rectangle 3"/>
            <p:cNvSpPr>
              <a:spLocks noChangeArrowheads="1"/>
            </p:cNvSpPr>
            <p:nvPr/>
          </p:nvSpPr>
          <p:spPr bwMode="auto">
            <a:xfrm>
              <a:off x="3516836" y="3826177"/>
              <a:ext cx="702739" cy="210184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77" name="Rectangle 167"/>
            <p:cNvSpPr>
              <a:spLocks noChangeArrowheads="1"/>
            </p:cNvSpPr>
            <p:nvPr/>
          </p:nvSpPr>
          <p:spPr bwMode="auto">
            <a:xfrm>
              <a:off x="3546162" y="4195687"/>
              <a:ext cx="656680" cy="323472"/>
            </a:xfrm>
            <a:prstGeom prst="rect">
              <a:avLst/>
            </a:prstGeom>
            <a:solidFill>
              <a:srgbClr val="DE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78" name="Rectangle 141"/>
            <p:cNvSpPr/>
            <p:nvPr/>
          </p:nvSpPr>
          <p:spPr bwMode="auto">
            <a:xfrm>
              <a:off x="3631671" y="4272265"/>
              <a:ext cx="485552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79" name="Rectangle 155"/>
            <p:cNvSpPr>
              <a:spLocks noChangeArrowheads="1"/>
            </p:cNvSpPr>
            <p:nvPr/>
          </p:nvSpPr>
          <p:spPr bwMode="auto">
            <a:xfrm>
              <a:off x="3546162" y="4542274"/>
              <a:ext cx="656680" cy="323472"/>
            </a:xfrm>
            <a:prstGeom prst="rect">
              <a:avLst/>
            </a:prstGeom>
            <a:solidFill>
              <a:srgbClr val="C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80" name="Rectangle 143"/>
            <p:cNvSpPr/>
            <p:nvPr/>
          </p:nvSpPr>
          <p:spPr bwMode="auto">
            <a:xfrm>
              <a:off x="3631671" y="4621515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81" name="Rectangle 148"/>
            <p:cNvSpPr>
              <a:spLocks noChangeArrowheads="1"/>
            </p:cNvSpPr>
            <p:nvPr/>
          </p:nvSpPr>
          <p:spPr bwMode="auto">
            <a:xfrm>
              <a:off x="3546162" y="5582033"/>
              <a:ext cx="656680" cy="323472"/>
            </a:xfrm>
            <a:prstGeom prst="rect">
              <a:avLst/>
            </a:prstGeom>
            <a:solidFill>
              <a:srgbClr val="A0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82" name="Rectangle 145"/>
            <p:cNvSpPr/>
            <p:nvPr/>
          </p:nvSpPr>
          <p:spPr bwMode="auto">
            <a:xfrm>
              <a:off x="3631671" y="5659739"/>
              <a:ext cx="485552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83" name="Rectangle 146"/>
            <p:cNvSpPr>
              <a:spLocks noChangeArrowheads="1"/>
            </p:cNvSpPr>
            <p:nvPr/>
          </p:nvSpPr>
          <p:spPr bwMode="auto">
            <a:xfrm>
              <a:off x="3546162" y="5235447"/>
              <a:ext cx="656680" cy="323472"/>
            </a:xfrm>
            <a:prstGeom prst="rect">
              <a:avLst/>
            </a:prstGeom>
            <a:solidFill>
              <a:srgbClr val="AF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84" name="Rectangle 147"/>
            <p:cNvSpPr/>
            <p:nvPr/>
          </p:nvSpPr>
          <p:spPr bwMode="auto">
            <a:xfrm>
              <a:off x="3631671" y="5313664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85" name="Rectangle 144"/>
            <p:cNvSpPr>
              <a:spLocks noChangeArrowheads="1"/>
            </p:cNvSpPr>
            <p:nvPr/>
          </p:nvSpPr>
          <p:spPr bwMode="auto">
            <a:xfrm>
              <a:off x="3546162" y="4888861"/>
              <a:ext cx="656680" cy="323472"/>
            </a:xfrm>
            <a:prstGeom prst="rect">
              <a:avLst/>
            </a:prstGeom>
            <a:solidFill>
              <a:srgbClr val="BF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86" name="Rectangle 149"/>
            <p:cNvSpPr/>
            <p:nvPr/>
          </p:nvSpPr>
          <p:spPr bwMode="auto">
            <a:xfrm>
              <a:off x="3631671" y="4967589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87" name="Rectangle 150"/>
            <p:cNvSpPr/>
            <p:nvPr/>
          </p:nvSpPr>
          <p:spPr bwMode="auto">
            <a:xfrm>
              <a:off x="3541800" y="3851577"/>
              <a:ext cx="659053" cy="32226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88" name="Rectangle 151"/>
            <p:cNvSpPr/>
            <p:nvPr/>
          </p:nvSpPr>
          <p:spPr bwMode="auto">
            <a:xfrm>
              <a:off x="3627925" y="3927777"/>
              <a:ext cx="486800" cy="1682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89" name="TextBox 152"/>
            <p:cNvSpPr txBox="1"/>
            <p:nvPr/>
          </p:nvSpPr>
          <p:spPr>
            <a:xfrm>
              <a:off x="3660683" y="3832528"/>
              <a:ext cx="47592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sz="1050" b="1" i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预测</a:t>
              </a:r>
              <a:endParaRPr lang="en-US" sz="1050" b="1" i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290" name="Isosceles Triangle 36"/>
          <p:cNvSpPr/>
          <p:nvPr/>
        </p:nvSpPr>
        <p:spPr bwMode="auto">
          <a:xfrm rot="5400000">
            <a:off x="3499810" y="4438982"/>
            <a:ext cx="421481" cy="342900"/>
          </a:xfrm>
          <a:prstGeom prst="triangle">
            <a:avLst/>
          </a:prstGeom>
          <a:solidFill>
            <a:schemeClr val="accent6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6675" tIns="66675" rIns="66675" bIns="66675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/>
            <a:endParaRPr lang="zh-CN" altLang="zh-CN" sz="1800">
              <a:solidFill>
                <a:prstClr val="black"/>
              </a:solidFill>
            </a:endParaRPr>
          </a:p>
        </p:txBody>
      </p:sp>
      <p:sp>
        <p:nvSpPr>
          <p:cNvPr id="291" name="文本框 290"/>
          <p:cNvSpPr txBox="1"/>
          <p:nvPr/>
        </p:nvSpPr>
        <p:spPr>
          <a:xfrm>
            <a:off x="509024" y="3840596"/>
            <a:ext cx="392415" cy="155949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 defTabSz="914400"/>
            <a:r>
              <a:rPr lang="zh-CN" altLang="en-US" sz="1350" b="1" dirty="0">
                <a:solidFill>
                  <a:prstClr val="black"/>
                </a:solidFill>
              </a:rPr>
              <a:t>预 测 阶 段</a:t>
            </a:r>
            <a:endParaRPr lang="en-US" altLang="zh-CN" sz="1350" b="1" dirty="0">
              <a:solidFill>
                <a:prstClr val="black"/>
              </a:solidFill>
            </a:endParaRPr>
          </a:p>
        </p:txBody>
      </p:sp>
      <p:grpSp>
        <p:nvGrpSpPr>
          <p:cNvPr id="297" name="组合 296"/>
          <p:cNvGrpSpPr/>
          <p:nvPr/>
        </p:nvGrpSpPr>
        <p:grpSpPr>
          <a:xfrm>
            <a:off x="4991896" y="2412632"/>
            <a:ext cx="2854115" cy="323165"/>
            <a:chOff x="6880450" y="2073844"/>
            <a:chExt cx="3805487" cy="430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文本框 194"/>
                <p:cNvSpPr txBox="1"/>
                <p:nvPr/>
              </p:nvSpPr>
              <p:spPr>
                <a:xfrm>
                  <a:off x="8013923" y="2104621"/>
                  <a:ext cx="26720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135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文本框 1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923" y="2104621"/>
                  <a:ext cx="267201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8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2" name="文本框 291"/>
            <p:cNvSpPr txBox="1"/>
            <p:nvPr/>
          </p:nvSpPr>
          <p:spPr>
            <a:xfrm>
              <a:off x="6880450" y="2073844"/>
              <a:ext cx="1111205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400"/>
              <a:r>
                <a:rPr lang="zh-CN" altLang="en-US" sz="1500" dirty="0">
                  <a:solidFill>
                    <a:prstClr val="black"/>
                  </a:solidFill>
                </a:rPr>
                <a:t>寻找</a:t>
              </a:r>
              <a:r>
                <a:rPr lang="en-US" altLang="zh-CN" sz="1500" b="1" i="1" dirty="0">
                  <a:solidFill>
                    <a:prstClr val="black"/>
                  </a:solidFill>
                </a:rPr>
                <a:t>F</a:t>
              </a:r>
              <a:r>
                <a:rPr lang="en-US" altLang="zh-CN" sz="1500" dirty="0">
                  <a:solidFill>
                    <a:prstClr val="black"/>
                  </a:solidFill>
                </a:rPr>
                <a:t>:</a:t>
              </a:r>
              <a:endParaRPr lang="zh-CN" altLang="en-US" sz="15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98" name="组合 297"/>
          <p:cNvGrpSpPr/>
          <p:nvPr/>
        </p:nvGrpSpPr>
        <p:grpSpPr>
          <a:xfrm>
            <a:off x="4991896" y="4219836"/>
            <a:ext cx="3185168" cy="553998"/>
            <a:chOff x="6880450" y="3985327"/>
            <a:chExt cx="4246890" cy="738664"/>
          </a:xfrm>
        </p:grpSpPr>
        <p:sp>
          <p:nvSpPr>
            <p:cNvPr id="293" name="文本框 292"/>
            <p:cNvSpPr txBox="1"/>
            <p:nvPr/>
          </p:nvSpPr>
          <p:spPr>
            <a:xfrm>
              <a:off x="6880450" y="3985327"/>
              <a:ext cx="872183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400"/>
              <a:r>
                <a:rPr lang="zh-CN" altLang="en-US" sz="1500" dirty="0">
                  <a:solidFill>
                    <a:prstClr val="black"/>
                  </a:solidFill>
                </a:rPr>
                <a:t>使用</a:t>
              </a:r>
              <a:r>
                <a:rPr lang="en-US" altLang="zh-CN" sz="1500" b="1" i="1" dirty="0">
                  <a:solidFill>
                    <a:prstClr val="black"/>
                  </a:solidFill>
                </a:rPr>
                <a:t>F</a:t>
              </a:r>
              <a:r>
                <a:rPr lang="en-US" altLang="zh-CN" sz="1500" dirty="0">
                  <a:solidFill>
                    <a:prstClr val="black"/>
                  </a:solidFill>
                </a:rPr>
                <a:t>:</a:t>
              </a:r>
              <a:endParaRPr lang="zh-CN" altLang="en-US" sz="1500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文本框 293"/>
                <p:cNvSpPr txBox="1"/>
                <p:nvPr/>
              </p:nvSpPr>
              <p:spPr>
                <a:xfrm>
                  <a:off x="8013923" y="4169994"/>
                  <a:ext cx="311341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pred</m:t>
                        </m:r>
                      </m:oMath>
                    </m:oMathPara>
                  </a14:m>
                  <a:endParaRPr lang="zh-CN" altLang="en-US" sz="135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94" name="文本框 2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923" y="4169994"/>
                  <a:ext cx="311341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67" t="-2222" r="-3133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991896" y="2797029"/>
                <a:ext cx="2723297" cy="3231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914400"/>
                <a14:m>
                  <m:oMath xmlns:m="http://schemas.openxmlformats.org/officeDocument/2006/math">
                    <m:r>
                      <a:rPr lang="en-US" altLang="zh-CN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500" dirty="0">
                    <a:solidFill>
                      <a:prstClr val="black"/>
                    </a:solidFill>
                  </a:rPr>
                  <a:t>是一个</a:t>
                </a:r>
                <a:r>
                  <a:rPr lang="zh-CN" altLang="en-US" sz="1500" dirty="0" smtClean="0">
                    <a:solidFill>
                      <a:srgbClr val="FF0000"/>
                    </a:solidFill>
                  </a:rPr>
                  <a:t>分类</a:t>
                </a:r>
                <a:r>
                  <a:rPr lang="en-US" altLang="zh-CN" sz="1500" dirty="0" smtClean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sz="1500" dirty="0" smtClean="0">
                    <a:solidFill>
                      <a:srgbClr val="FF0000"/>
                    </a:solidFill>
                  </a:rPr>
                  <a:t>离散</a:t>
                </a:r>
                <a:r>
                  <a:rPr lang="en-US" altLang="zh-CN" sz="1500" dirty="0" smtClean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1500" dirty="0" smtClean="0">
                    <a:solidFill>
                      <a:prstClr val="black"/>
                    </a:solidFill>
                  </a:rPr>
                  <a:t>变量</a:t>
                </a:r>
                <a:endParaRPr lang="zh-CN" altLang="en-US" sz="15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896" y="2797029"/>
                <a:ext cx="2723297" cy="323165"/>
              </a:xfrm>
              <a:prstGeom prst="rect">
                <a:avLst/>
              </a:prstGeom>
              <a:blipFill rotWithShape="0">
                <a:blip r:embed="rId4"/>
                <a:stretch>
                  <a:fillRect t="-7547" b="-2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10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29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分类模型的典型应用</a:t>
            </a:r>
            <a:r>
              <a:rPr lang="zh-CN" altLang="en-US" sz="2400" dirty="0" smtClean="0"/>
              <a:t>场景</a:t>
            </a:r>
            <a:endParaRPr lang="en-US" altLang="zh-CN" sz="24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lvl="1"/>
            <a:r>
              <a:rPr lang="en-US" altLang="zh-CN" dirty="0" smtClean="0"/>
              <a:t>(</a:t>
            </a:r>
            <a:r>
              <a:rPr lang="zh-CN" altLang="en-US" dirty="0" smtClean="0"/>
              <a:t>电商</a:t>
            </a:r>
            <a:r>
              <a:rPr lang="en-US" altLang="zh-CN" dirty="0" smtClean="0"/>
              <a:t>)</a:t>
            </a:r>
            <a:r>
              <a:rPr lang="zh-CN" altLang="en-US" dirty="0" smtClean="0"/>
              <a:t>账户是否是本人使用？是否存在盗号使用情况？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r>
              <a:rPr lang="en-US" altLang="zh-CN" dirty="0" smtClean="0"/>
              <a:t>(</a:t>
            </a:r>
            <a:r>
              <a:rPr lang="zh-CN" altLang="en-US" dirty="0" smtClean="0"/>
              <a:t>电商</a:t>
            </a:r>
            <a:r>
              <a:rPr lang="en-US" altLang="zh-CN" dirty="0" smtClean="0"/>
              <a:t>)</a:t>
            </a:r>
            <a:r>
              <a:rPr lang="zh-CN" altLang="en-US" dirty="0" smtClean="0"/>
              <a:t>这个</a:t>
            </a:r>
            <a:r>
              <a:rPr lang="zh-CN" altLang="en-US" dirty="0"/>
              <a:t>送货地址是否居住着老人？是否应该给账号推销相关日用品？</a:t>
            </a:r>
          </a:p>
          <a:p>
            <a:pPr lvl="1"/>
            <a:endParaRPr lang="zh-CN" altLang="en-US" dirty="0"/>
          </a:p>
          <a:p>
            <a:pPr lvl="1"/>
            <a:r>
              <a:rPr lang="en-US" altLang="zh-CN" dirty="0" smtClean="0"/>
              <a:t>(</a:t>
            </a:r>
            <a:r>
              <a:rPr lang="zh-CN" altLang="en-US" dirty="0" smtClean="0"/>
              <a:t>银行</a:t>
            </a:r>
            <a:r>
              <a:rPr lang="en-US" altLang="zh-CN" dirty="0" smtClean="0"/>
              <a:t>)</a:t>
            </a:r>
            <a:r>
              <a:rPr lang="zh-CN" altLang="en-US" dirty="0" smtClean="0"/>
              <a:t>这个</a:t>
            </a:r>
            <a:r>
              <a:rPr lang="zh-CN" altLang="en-US" dirty="0"/>
              <a:t>信用卡客户未来一段时间内会违约吗？违约概率多大？</a:t>
            </a:r>
          </a:p>
          <a:p>
            <a:pPr lvl="1"/>
            <a:endParaRPr lang="zh-CN" altLang="en-US" dirty="0"/>
          </a:p>
          <a:p>
            <a:pPr lvl="1"/>
            <a:r>
              <a:rPr lang="en-US" altLang="zh-CN" dirty="0" smtClean="0"/>
              <a:t>(</a:t>
            </a:r>
            <a:r>
              <a:rPr lang="zh-CN" altLang="en-US" dirty="0" smtClean="0"/>
              <a:t>银行</a:t>
            </a:r>
            <a:r>
              <a:rPr lang="en-US" altLang="zh-CN" dirty="0" smtClean="0"/>
              <a:t>)</a:t>
            </a:r>
            <a:r>
              <a:rPr lang="zh-CN" altLang="en-US" dirty="0" smtClean="0"/>
              <a:t>这个</a:t>
            </a:r>
            <a:r>
              <a:rPr lang="zh-CN" altLang="en-US" dirty="0"/>
              <a:t>私人银行客户未来一段时间内会流失吗？流失概率多大？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zh-CN" dirty="0"/>
              <a:t>常用算法</a:t>
            </a:r>
            <a:r>
              <a:rPr lang="zh-CN" altLang="en-US" dirty="0"/>
              <a:t>：分类</a:t>
            </a:r>
          </a:p>
        </p:txBody>
      </p:sp>
    </p:spTree>
    <p:extLst>
      <p:ext uri="{BB962C8B-B14F-4D97-AF65-F5344CB8AC3E}">
        <p14:creationId xmlns:p14="http://schemas.microsoft.com/office/powerpoint/2010/main" val="245375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idx="1"/>
          </p:nvPr>
        </p:nvSpPr>
        <p:spPr>
          <a:xfrm>
            <a:off x="431987" y="1089212"/>
            <a:ext cx="8280027" cy="5076000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常用的分类模型 </a:t>
            </a:r>
            <a:r>
              <a:rPr lang="en-US" altLang="zh-CN" sz="2400" dirty="0"/>
              <a:t>/ </a:t>
            </a:r>
            <a:r>
              <a:rPr lang="zh-CN" altLang="en-US" sz="2400" dirty="0"/>
              <a:t>算法</a:t>
            </a:r>
            <a:endParaRPr lang="en-US" altLang="zh-CN" sz="2400" dirty="0"/>
          </a:p>
          <a:p>
            <a:pPr marL="614363" lvl="1" indent="-214313"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ID3 (Iterative </a:t>
            </a:r>
            <a:r>
              <a:rPr lang="en-US" altLang="zh-CN" dirty="0" err="1">
                <a:latin typeface="+mn-ea"/>
              </a:rPr>
              <a:t>Dichotomiser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3) </a:t>
            </a:r>
            <a:r>
              <a:rPr lang="en-US" altLang="zh-CN" dirty="0">
                <a:latin typeface="+mn-ea"/>
              </a:rPr>
              <a:t>/ C4.5</a:t>
            </a:r>
          </a:p>
          <a:p>
            <a:pPr marL="614363" lvl="1" indent="-214313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分类及回归</a:t>
            </a:r>
            <a:r>
              <a:rPr lang="zh-CN" altLang="en-US" dirty="0" smtClean="0">
                <a:latin typeface="+mn-ea"/>
              </a:rPr>
              <a:t>树</a:t>
            </a:r>
            <a:r>
              <a:rPr lang="en-US" altLang="zh-CN" dirty="0" smtClean="0">
                <a:latin typeface="+mn-ea"/>
              </a:rPr>
              <a:t>(Classification </a:t>
            </a:r>
            <a:r>
              <a:rPr lang="en-US" altLang="zh-CN" dirty="0">
                <a:latin typeface="+mn-ea"/>
              </a:rPr>
              <a:t>And Regression Tree</a:t>
            </a:r>
            <a:r>
              <a:rPr lang="zh-CN" altLang="en-US" dirty="0">
                <a:latin typeface="+mn-ea"/>
              </a:rPr>
              <a:t>， </a:t>
            </a:r>
            <a:r>
              <a:rPr lang="en-US" altLang="zh-CN" dirty="0" smtClean="0">
                <a:latin typeface="+mn-ea"/>
              </a:rPr>
              <a:t>CART)</a:t>
            </a:r>
            <a:endParaRPr lang="zh-CN" altLang="en-US" dirty="0">
              <a:latin typeface="+mn-ea"/>
            </a:endParaRPr>
          </a:p>
          <a:p>
            <a:pPr marL="614363" lvl="1" indent="-214313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Chi-squared Automatic Interaction </a:t>
            </a:r>
            <a:r>
              <a:rPr lang="en-US" altLang="zh-CN" dirty="0" smtClean="0">
                <a:latin typeface="+mn-ea"/>
              </a:rPr>
              <a:t>Detection(CHAID)</a:t>
            </a:r>
            <a:endParaRPr lang="en-US" altLang="zh-CN" dirty="0">
              <a:latin typeface="+mn-ea"/>
            </a:endParaRPr>
          </a:p>
          <a:p>
            <a:pPr marL="614363" lvl="1" indent="-214313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随机</a:t>
            </a:r>
            <a:r>
              <a:rPr lang="zh-CN" altLang="en-US" dirty="0" smtClean="0">
                <a:latin typeface="+mn-ea"/>
              </a:rPr>
              <a:t>森林</a:t>
            </a:r>
            <a:r>
              <a:rPr lang="en-US" altLang="zh-CN" dirty="0" smtClean="0">
                <a:latin typeface="+mn-ea"/>
              </a:rPr>
              <a:t>(Random Forest)</a:t>
            </a:r>
            <a:endParaRPr lang="zh-CN" altLang="en-US" dirty="0">
              <a:latin typeface="+mn-ea"/>
            </a:endParaRPr>
          </a:p>
          <a:p>
            <a:pPr marL="614363" lvl="1" indent="-214313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Gradient Boosting Machine</a:t>
            </a:r>
          </a:p>
          <a:p>
            <a:pPr marL="614363" lvl="1" indent="-214313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逻辑</a:t>
            </a:r>
            <a:r>
              <a:rPr lang="zh-CN" altLang="en-US" dirty="0" smtClean="0">
                <a:latin typeface="+mn-ea"/>
              </a:rPr>
              <a:t>回归</a:t>
            </a:r>
            <a:r>
              <a:rPr lang="en-US" altLang="zh-CN" dirty="0" smtClean="0">
                <a:latin typeface="+mn-ea"/>
              </a:rPr>
              <a:t>(Logistic Regression)</a:t>
            </a:r>
            <a:endParaRPr lang="en-US" altLang="zh-CN" dirty="0">
              <a:latin typeface="+mn-ea"/>
            </a:endParaRPr>
          </a:p>
          <a:p>
            <a:pPr marL="614363" lvl="1" indent="-214313"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神经网络</a:t>
            </a:r>
            <a:r>
              <a:rPr lang="en-US" altLang="zh-CN" dirty="0" smtClean="0">
                <a:latin typeface="+mn-ea"/>
              </a:rPr>
              <a:t>(Neural Network)</a:t>
            </a:r>
            <a:endParaRPr lang="en-US" altLang="zh-CN" dirty="0">
              <a:latin typeface="+mn-ea"/>
            </a:endParaRPr>
          </a:p>
          <a:p>
            <a:pPr marL="614363" lvl="1" indent="-214313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支持向量</a:t>
            </a:r>
            <a:r>
              <a:rPr lang="zh-CN" altLang="en-US" dirty="0" smtClean="0">
                <a:latin typeface="+mn-ea"/>
              </a:rPr>
              <a:t>机</a:t>
            </a:r>
            <a:r>
              <a:rPr lang="en-US" altLang="zh-CN" dirty="0" smtClean="0">
                <a:latin typeface="+mn-ea"/>
              </a:rPr>
              <a:t>(Support </a:t>
            </a:r>
            <a:r>
              <a:rPr lang="en-US" altLang="zh-CN" dirty="0">
                <a:latin typeface="+mn-ea"/>
              </a:rPr>
              <a:t>Vector </a:t>
            </a:r>
            <a:r>
              <a:rPr lang="en-US" altLang="zh-CN" dirty="0" smtClean="0">
                <a:latin typeface="+mn-ea"/>
              </a:rPr>
              <a:t>Machine)</a:t>
            </a:r>
            <a:endParaRPr lang="zh-CN" altLang="en-US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zh-CN" dirty="0"/>
              <a:t>常用算法</a:t>
            </a:r>
            <a:r>
              <a:rPr lang="zh-CN" altLang="en-US" dirty="0"/>
              <a:t>：分类</a:t>
            </a:r>
          </a:p>
        </p:txBody>
      </p:sp>
      <p:sp>
        <p:nvSpPr>
          <p:cNvPr id="5" name="右大括号 4"/>
          <p:cNvSpPr/>
          <p:nvPr/>
        </p:nvSpPr>
        <p:spPr>
          <a:xfrm>
            <a:off x="8182626" y="1865647"/>
            <a:ext cx="282388" cy="2179879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23820" y="1930737"/>
            <a:ext cx="492443" cy="1427556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 defTabSz="914400"/>
            <a:r>
              <a:rPr lang="zh-CN" altLang="en-US" sz="2000" b="1" dirty="0" smtClean="0">
                <a:solidFill>
                  <a:srgbClr val="EEECE1">
                    <a:lumMod val="25000"/>
                  </a:srgbClr>
                </a:solidFill>
              </a:rPr>
              <a:t>决策树</a:t>
            </a:r>
            <a:endParaRPr lang="zh-CN" altLang="en-US" sz="2000" b="1" dirty="0">
              <a:solidFill>
                <a:srgbClr val="EEECE1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8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分类的兄弟模型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zh-CN" dirty="0"/>
              <a:t>常用算法</a:t>
            </a:r>
            <a:r>
              <a:rPr lang="zh-CN" altLang="en-US" dirty="0"/>
              <a:t>：</a:t>
            </a:r>
            <a:r>
              <a:rPr lang="zh-CN" altLang="en-US" dirty="0" smtClean="0"/>
              <a:t>回归</a:t>
            </a:r>
            <a:endParaRPr lang="zh-CN" altLang="en-US" dirty="0"/>
          </a:p>
        </p:txBody>
      </p:sp>
      <p:grpSp>
        <p:nvGrpSpPr>
          <p:cNvPr id="99" name="Group 33"/>
          <p:cNvGrpSpPr>
            <a:grpSpLocks/>
          </p:cNvGrpSpPr>
          <p:nvPr/>
        </p:nvGrpSpPr>
        <p:grpSpPr bwMode="auto">
          <a:xfrm>
            <a:off x="1277216" y="3822238"/>
            <a:ext cx="2065734" cy="1576388"/>
            <a:chOff x="763588" y="3826177"/>
            <a:chExt cx="2754312" cy="2101849"/>
          </a:xfrm>
        </p:grpSpPr>
        <p:sp>
          <p:nvSpPr>
            <p:cNvPr id="100" name="Rectangle 3"/>
            <p:cNvSpPr>
              <a:spLocks noChangeArrowheads="1"/>
            </p:cNvSpPr>
            <p:nvPr/>
          </p:nvSpPr>
          <p:spPr bwMode="auto">
            <a:xfrm>
              <a:off x="763588" y="3826177"/>
              <a:ext cx="2754312" cy="210184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grpSp>
          <p:nvGrpSpPr>
            <p:cNvPr id="101" name="Group 99"/>
            <p:cNvGrpSpPr>
              <a:grpSpLocks/>
            </p:cNvGrpSpPr>
            <p:nvPr/>
          </p:nvGrpSpPr>
          <p:grpSpPr bwMode="auto">
            <a:xfrm>
              <a:off x="797613" y="4186712"/>
              <a:ext cx="656680" cy="1709819"/>
              <a:chOff x="770107" y="4345680"/>
              <a:chExt cx="612250" cy="1723198"/>
            </a:xfrm>
          </p:grpSpPr>
          <p:grpSp>
            <p:nvGrpSpPr>
              <p:cNvPr id="163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176" name="Rectangle 7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F8F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77" name="Rectangle 137"/>
                <p:cNvSpPr/>
                <p:nvPr/>
              </p:nvSpPr>
              <p:spPr bwMode="auto">
                <a:xfrm>
                  <a:off x="849392" y="4466189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164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174" name="Rectangle 8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F0F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75" name="Rectangle 135"/>
                <p:cNvSpPr/>
                <p:nvPr/>
              </p:nvSpPr>
              <p:spPr bwMode="auto">
                <a:xfrm>
                  <a:off x="849392" y="4467274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165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172" name="Rectangle 9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BE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73" name="Rectangle 133"/>
                <p:cNvSpPr/>
                <p:nvPr/>
              </p:nvSpPr>
              <p:spPr bwMode="auto">
                <a:xfrm>
                  <a:off x="849392" y="4465726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166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170" name="Rectangle 9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3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71" name="Rectangle 131"/>
                <p:cNvSpPr/>
                <p:nvPr/>
              </p:nvSpPr>
              <p:spPr bwMode="auto">
                <a:xfrm>
                  <a:off x="849392" y="4466241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167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168" name="Rectangle 9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AF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69" name="Rectangle 129"/>
                <p:cNvSpPr/>
                <p:nvPr/>
              </p:nvSpPr>
              <p:spPr bwMode="auto">
                <a:xfrm>
                  <a:off x="849392" y="4466758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</p:grpSp>
        <p:grpSp>
          <p:nvGrpSpPr>
            <p:cNvPr id="102" name="Group 100"/>
            <p:cNvGrpSpPr>
              <a:grpSpLocks/>
            </p:cNvGrpSpPr>
            <p:nvPr/>
          </p:nvGrpSpPr>
          <p:grpSpPr bwMode="auto">
            <a:xfrm>
              <a:off x="1476408" y="4186724"/>
              <a:ext cx="656680" cy="1708245"/>
              <a:chOff x="770107" y="4345680"/>
              <a:chExt cx="612250" cy="1723198"/>
            </a:xfrm>
          </p:grpSpPr>
          <p:grpSp>
            <p:nvGrpSpPr>
              <p:cNvPr id="148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161" name="Rectangle 11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FF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62" name="Rectangle 122"/>
                <p:cNvSpPr/>
                <p:nvPr/>
              </p:nvSpPr>
              <p:spPr bwMode="auto">
                <a:xfrm>
                  <a:off x="850002" y="4466249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149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159" name="Rectangle 113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8F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60" name="Rectangle 120"/>
                <p:cNvSpPr/>
                <p:nvPr/>
              </p:nvSpPr>
              <p:spPr bwMode="auto">
                <a:xfrm>
                  <a:off x="850002" y="4466055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150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157" name="Rectangle 11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8D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58" name="Rectangle 118"/>
                <p:cNvSpPr/>
                <p:nvPr/>
              </p:nvSpPr>
              <p:spPr bwMode="auto">
                <a:xfrm>
                  <a:off x="850002" y="446547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151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155" name="Rectangle 109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6E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56" name="Rectangle 116"/>
                <p:cNvSpPr/>
                <p:nvPr/>
              </p:nvSpPr>
              <p:spPr bwMode="auto">
                <a:xfrm>
                  <a:off x="850002" y="4465664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152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153" name="Rectangle 106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1E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54" name="Rectangle 114"/>
                <p:cNvSpPr/>
                <p:nvPr/>
              </p:nvSpPr>
              <p:spPr bwMode="auto">
                <a:xfrm>
                  <a:off x="850002" y="446586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</p:grpSp>
        <p:grpSp>
          <p:nvGrpSpPr>
            <p:cNvPr id="103" name="Group 117"/>
            <p:cNvGrpSpPr>
              <a:grpSpLocks/>
            </p:cNvGrpSpPr>
            <p:nvPr/>
          </p:nvGrpSpPr>
          <p:grpSpPr bwMode="auto">
            <a:xfrm>
              <a:off x="2150101" y="4186724"/>
              <a:ext cx="656680" cy="1708245"/>
              <a:chOff x="770107" y="4345680"/>
              <a:chExt cx="612250" cy="1723198"/>
            </a:xfrm>
          </p:grpSpPr>
          <p:grpSp>
            <p:nvGrpSpPr>
              <p:cNvPr id="133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146" name="Rectangle 132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7E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47" name="Rectangle 107"/>
                <p:cNvSpPr/>
                <p:nvPr/>
              </p:nvSpPr>
              <p:spPr bwMode="auto">
                <a:xfrm>
                  <a:off x="849449" y="4466249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134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144" name="Rectangle 130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FE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45" name="Rectangle 105"/>
                <p:cNvSpPr/>
                <p:nvPr/>
              </p:nvSpPr>
              <p:spPr bwMode="auto">
                <a:xfrm>
                  <a:off x="849449" y="4466055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135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142" name="Rectangle 12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B3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43" name="Rectangle 102"/>
                <p:cNvSpPr/>
                <p:nvPr/>
              </p:nvSpPr>
              <p:spPr bwMode="auto">
                <a:xfrm>
                  <a:off x="849449" y="4465470"/>
                  <a:ext cx="452908" cy="169749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136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140" name="Rectangle 12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3D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41" name="Rectangle 100"/>
                <p:cNvSpPr/>
                <p:nvPr/>
              </p:nvSpPr>
              <p:spPr bwMode="auto">
                <a:xfrm>
                  <a:off x="849449" y="4465664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137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138" name="Rectangle 123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2E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39" name="Rectangle 98"/>
                <p:cNvSpPr/>
                <p:nvPr/>
              </p:nvSpPr>
              <p:spPr bwMode="auto">
                <a:xfrm>
                  <a:off x="849449" y="446586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</p:grpSp>
        <p:grpSp>
          <p:nvGrpSpPr>
            <p:cNvPr id="104" name="Group 134"/>
            <p:cNvGrpSpPr>
              <a:grpSpLocks/>
            </p:cNvGrpSpPr>
            <p:nvPr/>
          </p:nvGrpSpPr>
          <p:grpSpPr bwMode="auto">
            <a:xfrm>
              <a:off x="2828897" y="4185137"/>
              <a:ext cx="656680" cy="1709819"/>
              <a:chOff x="770107" y="4345680"/>
              <a:chExt cx="612250" cy="1723198"/>
            </a:xfrm>
          </p:grpSpPr>
          <p:grpSp>
            <p:nvGrpSpPr>
              <p:cNvPr id="118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131" name="Rectangle 16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EE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32" name="Rectangle 86"/>
                <p:cNvSpPr/>
                <p:nvPr/>
              </p:nvSpPr>
              <p:spPr bwMode="auto">
                <a:xfrm>
                  <a:off x="850059" y="4466177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119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129" name="Rectangle 15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ED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30" name="Rectangle 84"/>
                <p:cNvSpPr/>
                <p:nvPr/>
              </p:nvSpPr>
              <p:spPr bwMode="auto">
                <a:xfrm>
                  <a:off x="850059" y="4467261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120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127" name="Rectangle 148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A0B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28" name="Rectangle 82"/>
                <p:cNvSpPr/>
                <p:nvPr/>
              </p:nvSpPr>
              <p:spPr bwMode="auto">
                <a:xfrm>
                  <a:off x="850059" y="4465713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121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125" name="Rectangle 146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AFC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26" name="Rectangle 67"/>
                <p:cNvSpPr/>
                <p:nvPr/>
              </p:nvSpPr>
              <p:spPr bwMode="auto">
                <a:xfrm>
                  <a:off x="850059" y="4466228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122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123" name="Rectangle 14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BFD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124" name="Rectangle 65"/>
                <p:cNvSpPr/>
                <p:nvPr/>
              </p:nvSpPr>
              <p:spPr bwMode="auto">
                <a:xfrm>
                  <a:off x="850059" y="4466745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</p:grpSp>
        <p:grpSp>
          <p:nvGrpSpPr>
            <p:cNvPr id="105" name="Group 171"/>
            <p:cNvGrpSpPr>
              <a:grpSpLocks/>
            </p:cNvGrpSpPr>
            <p:nvPr/>
          </p:nvGrpSpPr>
          <p:grpSpPr bwMode="auto">
            <a:xfrm>
              <a:off x="785704" y="3840347"/>
              <a:ext cx="660082" cy="322755"/>
              <a:chOff x="769225" y="3995953"/>
              <a:chExt cx="615589" cy="326003"/>
            </a:xfrm>
          </p:grpSpPr>
          <p:sp>
            <p:nvSpPr>
              <p:cNvPr id="116" name="Rectangle 50"/>
              <p:cNvSpPr/>
              <p:nvPr/>
            </p:nvSpPr>
            <p:spPr bwMode="auto">
              <a:xfrm>
                <a:off x="769327" y="3996072"/>
                <a:ext cx="615886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914400"/>
                <a:endParaRPr lang="zh-CN" altLang="zh-CN" sz="180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117" name="Rectangle 51"/>
              <p:cNvSpPr/>
              <p:nvPr/>
            </p:nvSpPr>
            <p:spPr bwMode="auto">
              <a:xfrm>
                <a:off x="850753" y="4074642"/>
                <a:ext cx="45303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914400"/>
                <a:endParaRPr lang="zh-CN" altLang="zh-CN" sz="180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</p:grpSp>
        <p:grpSp>
          <p:nvGrpSpPr>
            <p:cNvPr id="106" name="Group 181"/>
            <p:cNvGrpSpPr>
              <a:grpSpLocks/>
            </p:cNvGrpSpPr>
            <p:nvPr/>
          </p:nvGrpSpPr>
          <p:grpSpPr bwMode="auto">
            <a:xfrm>
              <a:off x="1464500" y="3840347"/>
              <a:ext cx="660082" cy="322755"/>
              <a:chOff x="769225" y="3995953"/>
              <a:chExt cx="615589" cy="326003"/>
            </a:xfrm>
          </p:grpSpPr>
          <p:sp>
            <p:nvSpPr>
              <p:cNvPr id="114" name="Rectangle 48"/>
              <p:cNvSpPr/>
              <p:nvPr/>
            </p:nvSpPr>
            <p:spPr bwMode="auto">
              <a:xfrm>
                <a:off x="769937" y="3996072"/>
                <a:ext cx="614405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914400"/>
                <a:endParaRPr lang="zh-CN" altLang="zh-CN" sz="180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115" name="Rectangle 49"/>
              <p:cNvSpPr/>
              <p:nvPr/>
            </p:nvSpPr>
            <p:spPr bwMode="auto">
              <a:xfrm>
                <a:off x="851363" y="4074642"/>
                <a:ext cx="45155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914400"/>
                <a:endParaRPr lang="zh-CN" altLang="zh-CN" sz="180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</p:grpSp>
        <p:grpSp>
          <p:nvGrpSpPr>
            <p:cNvPr id="107" name="Group 184"/>
            <p:cNvGrpSpPr>
              <a:grpSpLocks/>
            </p:cNvGrpSpPr>
            <p:nvPr/>
          </p:nvGrpSpPr>
          <p:grpSpPr bwMode="auto">
            <a:xfrm>
              <a:off x="2144997" y="3840347"/>
              <a:ext cx="658381" cy="322755"/>
              <a:chOff x="769225" y="3995953"/>
              <a:chExt cx="615589" cy="326003"/>
            </a:xfrm>
          </p:grpSpPr>
          <p:sp>
            <p:nvSpPr>
              <p:cNvPr id="112" name="Rectangle 46"/>
              <p:cNvSpPr/>
              <p:nvPr/>
            </p:nvSpPr>
            <p:spPr bwMode="auto">
              <a:xfrm>
                <a:off x="768959" y="3996072"/>
                <a:ext cx="615992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914400"/>
                <a:endParaRPr lang="zh-CN" altLang="zh-CN" sz="180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113" name="Rectangle 47"/>
              <p:cNvSpPr/>
              <p:nvPr/>
            </p:nvSpPr>
            <p:spPr bwMode="auto">
              <a:xfrm>
                <a:off x="850597" y="4074642"/>
                <a:ext cx="452718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914400"/>
                <a:endParaRPr lang="zh-CN" altLang="zh-CN" sz="180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</p:grpSp>
        <p:grpSp>
          <p:nvGrpSpPr>
            <p:cNvPr id="108" name="Group 187"/>
            <p:cNvGrpSpPr>
              <a:grpSpLocks/>
            </p:cNvGrpSpPr>
            <p:nvPr/>
          </p:nvGrpSpPr>
          <p:grpSpPr bwMode="auto">
            <a:xfrm>
              <a:off x="2823793" y="3840347"/>
              <a:ext cx="660082" cy="322755"/>
              <a:chOff x="769225" y="3995953"/>
              <a:chExt cx="615589" cy="326003"/>
            </a:xfrm>
          </p:grpSpPr>
          <p:sp>
            <p:nvSpPr>
              <p:cNvPr id="110" name="Rectangle 44"/>
              <p:cNvSpPr/>
              <p:nvPr/>
            </p:nvSpPr>
            <p:spPr bwMode="auto">
              <a:xfrm>
                <a:off x="769570" y="3996072"/>
                <a:ext cx="615886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914400"/>
                <a:endParaRPr lang="zh-CN" altLang="zh-CN" sz="180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111" name="Rectangle 45"/>
              <p:cNvSpPr/>
              <p:nvPr/>
            </p:nvSpPr>
            <p:spPr bwMode="auto">
              <a:xfrm>
                <a:off x="850997" y="4074642"/>
                <a:ext cx="45303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914400"/>
                <a:endParaRPr lang="zh-CN" altLang="zh-CN" sz="180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</p:grpSp>
        <p:sp>
          <p:nvSpPr>
            <p:cNvPr id="109" name="TextBox 43"/>
            <p:cNvSpPr txBox="1"/>
            <p:nvPr/>
          </p:nvSpPr>
          <p:spPr>
            <a:xfrm>
              <a:off x="1827213" y="3832528"/>
              <a:ext cx="7848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sz="1050" b="1" i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自变量</a:t>
              </a:r>
              <a:endParaRPr lang="en-US" sz="1050" b="1" i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178" name="Group 138"/>
          <p:cNvGrpSpPr>
            <a:grpSpLocks/>
          </p:cNvGrpSpPr>
          <p:nvPr/>
        </p:nvGrpSpPr>
        <p:grpSpPr bwMode="auto">
          <a:xfrm>
            <a:off x="3434628" y="1630446"/>
            <a:ext cx="670321" cy="1576388"/>
            <a:chOff x="3516836" y="3826177"/>
            <a:chExt cx="702739" cy="2101849"/>
          </a:xfrm>
        </p:grpSpPr>
        <p:sp>
          <p:nvSpPr>
            <p:cNvPr id="179" name="Rectangle 3"/>
            <p:cNvSpPr>
              <a:spLocks noChangeArrowheads="1"/>
            </p:cNvSpPr>
            <p:nvPr/>
          </p:nvSpPr>
          <p:spPr bwMode="auto">
            <a:xfrm>
              <a:off x="3516836" y="3826177"/>
              <a:ext cx="702739" cy="210184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80" name="Rectangle 167"/>
            <p:cNvSpPr>
              <a:spLocks noChangeArrowheads="1"/>
            </p:cNvSpPr>
            <p:nvPr/>
          </p:nvSpPr>
          <p:spPr bwMode="auto">
            <a:xfrm>
              <a:off x="3546162" y="4195687"/>
              <a:ext cx="656680" cy="323472"/>
            </a:xfrm>
            <a:prstGeom prst="rect">
              <a:avLst/>
            </a:prstGeom>
            <a:solidFill>
              <a:srgbClr val="DE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81" name="Rectangle 141"/>
            <p:cNvSpPr/>
            <p:nvPr/>
          </p:nvSpPr>
          <p:spPr bwMode="auto">
            <a:xfrm>
              <a:off x="3631671" y="4272265"/>
              <a:ext cx="485552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82" name="Rectangle 155"/>
            <p:cNvSpPr>
              <a:spLocks noChangeArrowheads="1"/>
            </p:cNvSpPr>
            <p:nvPr/>
          </p:nvSpPr>
          <p:spPr bwMode="auto">
            <a:xfrm>
              <a:off x="3546162" y="4542274"/>
              <a:ext cx="656680" cy="323472"/>
            </a:xfrm>
            <a:prstGeom prst="rect">
              <a:avLst/>
            </a:prstGeom>
            <a:solidFill>
              <a:srgbClr val="C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83" name="Rectangle 143"/>
            <p:cNvSpPr/>
            <p:nvPr/>
          </p:nvSpPr>
          <p:spPr bwMode="auto">
            <a:xfrm>
              <a:off x="3631671" y="4621515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84" name="Rectangle 148"/>
            <p:cNvSpPr>
              <a:spLocks noChangeArrowheads="1"/>
            </p:cNvSpPr>
            <p:nvPr/>
          </p:nvSpPr>
          <p:spPr bwMode="auto">
            <a:xfrm>
              <a:off x="3546162" y="5582033"/>
              <a:ext cx="656680" cy="323472"/>
            </a:xfrm>
            <a:prstGeom prst="rect">
              <a:avLst/>
            </a:prstGeom>
            <a:solidFill>
              <a:srgbClr val="A0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85" name="Rectangle 145"/>
            <p:cNvSpPr/>
            <p:nvPr/>
          </p:nvSpPr>
          <p:spPr bwMode="auto">
            <a:xfrm>
              <a:off x="3631671" y="5659739"/>
              <a:ext cx="485552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86" name="Rectangle 146"/>
            <p:cNvSpPr>
              <a:spLocks noChangeArrowheads="1"/>
            </p:cNvSpPr>
            <p:nvPr/>
          </p:nvSpPr>
          <p:spPr bwMode="auto">
            <a:xfrm>
              <a:off x="3546162" y="5235447"/>
              <a:ext cx="656680" cy="323472"/>
            </a:xfrm>
            <a:prstGeom prst="rect">
              <a:avLst/>
            </a:prstGeom>
            <a:solidFill>
              <a:srgbClr val="AF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87" name="Rectangle 147"/>
            <p:cNvSpPr/>
            <p:nvPr/>
          </p:nvSpPr>
          <p:spPr bwMode="auto">
            <a:xfrm>
              <a:off x="3631671" y="5313664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88" name="Rectangle 144"/>
            <p:cNvSpPr>
              <a:spLocks noChangeArrowheads="1"/>
            </p:cNvSpPr>
            <p:nvPr/>
          </p:nvSpPr>
          <p:spPr bwMode="auto">
            <a:xfrm>
              <a:off x="3546162" y="4888861"/>
              <a:ext cx="656680" cy="323472"/>
            </a:xfrm>
            <a:prstGeom prst="rect">
              <a:avLst/>
            </a:prstGeom>
            <a:solidFill>
              <a:srgbClr val="BF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89" name="Rectangle 149"/>
            <p:cNvSpPr/>
            <p:nvPr/>
          </p:nvSpPr>
          <p:spPr bwMode="auto">
            <a:xfrm>
              <a:off x="3631671" y="4967589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90" name="Rectangle 150"/>
            <p:cNvSpPr/>
            <p:nvPr/>
          </p:nvSpPr>
          <p:spPr bwMode="auto">
            <a:xfrm>
              <a:off x="3541800" y="3851577"/>
              <a:ext cx="659053" cy="32226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91" name="Rectangle 151"/>
            <p:cNvSpPr/>
            <p:nvPr/>
          </p:nvSpPr>
          <p:spPr bwMode="auto">
            <a:xfrm>
              <a:off x="3627925" y="3927777"/>
              <a:ext cx="486800" cy="1682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92" name="TextBox 152"/>
            <p:cNvSpPr txBox="1"/>
            <p:nvPr/>
          </p:nvSpPr>
          <p:spPr>
            <a:xfrm>
              <a:off x="3583860" y="3832528"/>
              <a:ext cx="61709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sz="1050" b="1" i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因变量</a:t>
              </a:r>
              <a:endParaRPr lang="en-US" sz="1050" b="1" i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194" name="文本框 193"/>
          <p:cNvSpPr txBox="1"/>
          <p:nvPr/>
        </p:nvSpPr>
        <p:spPr>
          <a:xfrm>
            <a:off x="510811" y="1639798"/>
            <a:ext cx="392415" cy="155949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 defTabSz="914400"/>
            <a:r>
              <a:rPr lang="zh-CN" altLang="en-US" sz="1350" b="1" dirty="0">
                <a:solidFill>
                  <a:prstClr val="black"/>
                </a:solidFill>
              </a:rPr>
              <a:t>建 模 阶 段</a:t>
            </a:r>
            <a:endParaRPr lang="en-US" altLang="zh-CN" sz="1350" b="1" dirty="0">
              <a:solidFill>
                <a:prstClr val="black"/>
              </a:solidFill>
            </a:endParaRPr>
          </a:p>
        </p:txBody>
      </p:sp>
      <p:grpSp>
        <p:nvGrpSpPr>
          <p:cNvPr id="196" name="Group 33"/>
          <p:cNvGrpSpPr>
            <a:grpSpLocks/>
          </p:cNvGrpSpPr>
          <p:nvPr/>
        </p:nvGrpSpPr>
        <p:grpSpPr bwMode="auto">
          <a:xfrm>
            <a:off x="1277216" y="1627995"/>
            <a:ext cx="2065734" cy="1576388"/>
            <a:chOff x="763588" y="3826177"/>
            <a:chExt cx="2754312" cy="2101849"/>
          </a:xfrm>
        </p:grpSpPr>
        <p:sp>
          <p:nvSpPr>
            <p:cNvPr id="197" name="Rectangle 3"/>
            <p:cNvSpPr>
              <a:spLocks noChangeArrowheads="1"/>
            </p:cNvSpPr>
            <p:nvPr/>
          </p:nvSpPr>
          <p:spPr bwMode="auto">
            <a:xfrm>
              <a:off x="763588" y="3826177"/>
              <a:ext cx="2754312" cy="210184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grpSp>
          <p:nvGrpSpPr>
            <p:cNvPr id="198" name="Group 99"/>
            <p:cNvGrpSpPr>
              <a:grpSpLocks/>
            </p:cNvGrpSpPr>
            <p:nvPr/>
          </p:nvGrpSpPr>
          <p:grpSpPr bwMode="auto">
            <a:xfrm>
              <a:off x="797613" y="4186712"/>
              <a:ext cx="656680" cy="1709819"/>
              <a:chOff x="770107" y="4345680"/>
              <a:chExt cx="612250" cy="1723198"/>
            </a:xfrm>
          </p:grpSpPr>
          <p:grpSp>
            <p:nvGrpSpPr>
              <p:cNvPr id="260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273" name="Rectangle 7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F8F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74" name="Rectangle 137"/>
                <p:cNvSpPr/>
                <p:nvPr/>
              </p:nvSpPr>
              <p:spPr bwMode="auto">
                <a:xfrm>
                  <a:off x="849392" y="4466189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261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271" name="Rectangle 8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F0F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72" name="Rectangle 135"/>
                <p:cNvSpPr/>
                <p:nvPr/>
              </p:nvSpPr>
              <p:spPr bwMode="auto">
                <a:xfrm>
                  <a:off x="849392" y="4467274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262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269" name="Rectangle 9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BE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70" name="Rectangle 133"/>
                <p:cNvSpPr/>
                <p:nvPr/>
              </p:nvSpPr>
              <p:spPr bwMode="auto">
                <a:xfrm>
                  <a:off x="849392" y="4465726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263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267" name="Rectangle 9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3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68" name="Rectangle 131"/>
                <p:cNvSpPr/>
                <p:nvPr/>
              </p:nvSpPr>
              <p:spPr bwMode="auto">
                <a:xfrm>
                  <a:off x="849392" y="4466241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264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265" name="Rectangle 9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AF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66" name="Rectangle 129"/>
                <p:cNvSpPr/>
                <p:nvPr/>
              </p:nvSpPr>
              <p:spPr bwMode="auto">
                <a:xfrm>
                  <a:off x="849392" y="4466758"/>
                  <a:ext cx="452908" cy="16799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</p:grpSp>
        <p:grpSp>
          <p:nvGrpSpPr>
            <p:cNvPr id="199" name="Group 100"/>
            <p:cNvGrpSpPr>
              <a:grpSpLocks/>
            </p:cNvGrpSpPr>
            <p:nvPr/>
          </p:nvGrpSpPr>
          <p:grpSpPr bwMode="auto">
            <a:xfrm>
              <a:off x="1476408" y="4186724"/>
              <a:ext cx="656680" cy="1708245"/>
              <a:chOff x="770107" y="4345680"/>
              <a:chExt cx="612250" cy="1723198"/>
            </a:xfrm>
          </p:grpSpPr>
          <p:grpSp>
            <p:nvGrpSpPr>
              <p:cNvPr id="245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258" name="Rectangle 11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FF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59" name="Rectangle 122"/>
                <p:cNvSpPr/>
                <p:nvPr/>
              </p:nvSpPr>
              <p:spPr bwMode="auto">
                <a:xfrm>
                  <a:off x="850002" y="4466249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246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256" name="Rectangle 113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8F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57" name="Rectangle 120"/>
                <p:cNvSpPr/>
                <p:nvPr/>
              </p:nvSpPr>
              <p:spPr bwMode="auto">
                <a:xfrm>
                  <a:off x="850002" y="4466055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247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254" name="Rectangle 111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8D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55" name="Rectangle 118"/>
                <p:cNvSpPr/>
                <p:nvPr/>
              </p:nvSpPr>
              <p:spPr bwMode="auto">
                <a:xfrm>
                  <a:off x="850002" y="446547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248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252" name="Rectangle 109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6E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53" name="Rectangle 116"/>
                <p:cNvSpPr/>
                <p:nvPr/>
              </p:nvSpPr>
              <p:spPr bwMode="auto">
                <a:xfrm>
                  <a:off x="850002" y="4465664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249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250" name="Rectangle 106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1E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51" name="Rectangle 114"/>
                <p:cNvSpPr/>
                <p:nvPr/>
              </p:nvSpPr>
              <p:spPr bwMode="auto">
                <a:xfrm>
                  <a:off x="850002" y="446586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</p:grpSp>
        <p:grpSp>
          <p:nvGrpSpPr>
            <p:cNvPr id="200" name="Group 117"/>
            <p:cNvGrpSpPr>
              <a:grpSpLocks/>
            </p:cNvGrpSpPr>
            <p:nvPr/>
          </p:nvGrpSpPr>
          <p:grpSpPr bwMode="auto">
            <a:xfrm>
              <a:off x="2150101" y="4186724"/>
              <a:ext cx="656680" cy="1708245"/>
              <a:chOff x="770107" y="4345680"/>
              <a:chExt cx="612250" cy="1723198"/>
            </a:xfrm>
          </p:grpSpPr>
          <p:grpSp>
            <p:nvGrpSpPr>
              <p:cNvPr id="230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243" name="Rectangle 132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E7E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44" name="Rectangle 107"/>
                <p:cNvSpPr/>
                <p:nvPr/>
              </p:nvSpPr>
              <p:spPr bwMode="auto">
                <a:xfrm>
                  <a:off x="849449" y="4466249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231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241" name="Rectangle 130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FE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42" name="Rectangle 105"/>
                <p:cNvSpPr/>
                <p:nvPr/>
              </p:nvSpPr>
              <p:spPr bwMode="auto">
                <a:xfrm>
                  <a:off x="849449" y="4466055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232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239" name="Rectangle 12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B3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40" name="Rectangle 102"/>
                <p:cNvSpPr/>
                <p:nvPr/>
              </p:nvSpPr>
              <p:spPr bwMode="auto">
                <a:xfrm>
                  <a:off x="849449" y="4465470"/>
                  <a:ext cx="452908" cy="169749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233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237" name="Rectangle 12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3D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38" name="Rectangle 100"/>
                <p:cNvSpPr/>
                <p:nvPr/>
              </p:nvSpPr>
              <p:spPr bwMode="auto">
                <a:xfrm>
                  <a:off x="849449" y="4465664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234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235" name="Rectangle 123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2E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36" name="Rectangle 98"/>
                <p:cNvSpPr/>
                <p:nvPr/>
              </p:nvSpPr>
              <p:spPr bwMode="auto">
                <a:xfrm>
                  <a:off x="849449" y="4465860"/>
                  <a:ext cx="452908" cy="1697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</p:grpSp>
        <p:grpSp>
          <p:nvGrpSpPr>
            <p:cNvPr id="201" name="Group 134"/>
            <p:cNvGrpSpPr>
              <a:grpSpLocks/>
            </p:cNvGrpSpPr>
            <p:nvPr/>
          </p:nvGrpSpPr>
          <p:grpSpPr bwMode="auto">
            <a:xfrm>
              <a:off x="2828897" y="4185137"/>
              <a:ext cx="656680" cy="1709819"/>
              <a:chOff x="770107" y="4345680"/>
              <a:chExt cx="612250" cy="1723198"/>
            </a:xfrm>
          </p:grpSpPr>
          <p:grpSp>
            <p:nvGrpSpPr>
              <p:cNvPr id="215" name="Group 76"/>
              <p:cNvGrpSpPr>
                <a:grpSpLocks/>
              </p:cNvGrpSpPr>
              <p:nvPr/>
            </p:nvGrpSpPr>
            <p:grpSpPr bwMode="auto">
              <a:xfrm>
                <a:off x="770107" y="4345680"/>
                <a:ext cx="612250" cy="326003"/>
                <a:chOff x="770108" y="4387967"/>
                <a:chExt cx="612250" cy="326003"/>
              </a:xfrm>
            </p:grpSpPr>
            <p:sp>
              <p:nvSpPr>
                <p:cNvPr id="228" name="Rectangle 167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DEE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29" name="Rectangle 86"/>
                <p:cNvSpPr/>
                <p:nvPr/>
              </p:nvSpPr>
              <p:spPr bwMode="auto">
                <a:xfrm>
                  <a:off x="850059" y="4466177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216" name="Group 78"/>
              <p:cNvGrpSpPr>
                <a:grpSpLocks/>
              </p:cNvGrpSpPr>
              <p:nvPr/>
            </p:nvGrpSpPr>
            <p:grpSpPr bwMode="auto">
              <a:xfrm>
                <a:off x="770107" y="4694979"/>
                <a:ext cx="612250" cy="326003"/>
                <a:chOff x="770108" y="4387967"/>
                <a:chExt cx="612250" cy="326003"/>
              </a:xfrm>
            </p:grpSpPr>
            <p:sp>
              <p:nvSpPr>
                <p:cNvPr id="226" name="Rectangle 155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CED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27" name="Rectangle 84"/>
                <p:cNvSpPr/>
                <p:nvPr/>
              </p:nvSpPr>
              <p:spPr bwMode="auto">
                <a:xfrm>
                  <a:off x="850059" y="4467261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217" name="Group 90"/>
              <p:cNvGrpSpPr>
                <a:grpSpLocks/>
              </p:cNvGrpSpPr>
              <p:nvPr/>
            </p:nvGrpSpPr>
            <p:grpSpPr bwMode="auto">
              <a:xfrm>
                <a:off x="770107" y="5742875"/>
                <a:ext cx="612250" cy="326003"/>
                <a:chOff x="770108" y="4387967"/>
                <a:chExt cx="612250" cy="326003"/>
              </a:xfrm>
            </p:grpSpPr>
            <p:sp>
              <p:nvSpPr>
                <p:cNvPr id="224" name="Rectangle 148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A0B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25" name="Rectangle 82"/>
                <p:cNvSpPr/>
                <p:nvPr/>
              </p:nvSpPr>
              <p:spPr bwMode="auto">
                <a:xfrm>
                  <a:off x="850059" y="4465713"/>
                  <a:ext cx="452908" cy="1695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218" name="Group 93"/>
              <p:cNvGrpSpPr>
                <a:grpSpLocks/>
              </p:cNvGrpSpPr>
              <p:nvPr/>
            </p:nvGrpSpPr>
            <p:grpSpPr bwMode="auto">
              <a:xfrm>
                <a:off x="770107" y="5393577"/>
                <a:ext cx="612250" cy="326003"/>
                <a:chOff x="770108" y="4387967"/>
                <a:chExt cx="612250" cy="326003"/>
              </a:xfrm>
            </p:grpSpPr>
            <p:sp>
              <p:nvSpPr>
                <p:cNvPr id="222" name="Rectangle 146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AFC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23" name="Rectangle 67"/>
                <p:cNvSpPr/>
                <p:nvPr/>
              </p:nvSpPr>
              <p:spPr bwMode="auto">
                <a:xfrm>
                  <a:off x="850059" y="4466228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  <p:grpSp>
            <p:nvGrpSpPr>
              <p:cNvPr id="219" name="Group 96"/>
              <p:cNvGrpSpPr>
                <a:grpSpLocks/>
              </p:cNvGrpSpPr>
              <p:nvPr/>
            </p:nvGrpSpPr>
            <p:grpSpPr bwMode="auto">
              <a:xfrm>
                <a:off x="770107" y="5044278"/>
                <a:ext cx="612250" cy="326003"/>
                <a:chOff x="770108" y="4387967"/>
                <a:chExt cx="612250" cy="326003"/>
              </a:xfrm>
            </p:grpSpPr>
            <p:sp>
              <p:nvSpPr>
                <p:cNvPr id="220" name="Rectangle 144"/>
                <p:cNvSpPr>
                  <a:spLocks noChangeArrowheads="1"/>
                </p:cNvSpPr>
                <p:nvPr/>
              </p:nvSpPr>
              <p:spPr bwMode="auto">
                <a:xfrm>
                  <a:off x="770108" y="4387967"/>
                  <a:ext cx="612250" cy="326003"/>
                </a:xfrm>
                <a:prstGeom prst="rect">
                  <a:avLst/>
                </a:prstGeom>
                <a:solidFill>
                  <a:srgbClr val="BFD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  <p:sp>
              <p:nvSpPr>
                <p:cNvPr id="221" name="Rectangle 65"/>
                <p:cNvSpPr/>
                <p:nvPr/>
              </p:nvSpPr>
              <p:spPr bwMode="auto">
                <a:xfrm>
                  <a:off x="850059" y="4466745"/>
                  <a:ext cx="452908" cy="16799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6675" tIns="66675" rIns="66675" bIns="66675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914400"/>
                  <a:endParaRPr lang="zh-CN" altLang="zh-CN" sz="1800">
                    <a:solidFill>
                      <a:prstClr val="white">
                        <a:lumMod val="65000"/>
                      </a:prstClr>
                    </a:solidFill>
                  </a:endParaRPr>
                </a:p>
              </p:txBody>
            </p:sp>
          </p:grpSp>
        </p:grpSp>
        <p:grpSp>
          <p:nvGrpSpPr>
            <p:cNvPr id="202" name="Group 171"/>
            <p:cNvGrpSpPr>
              <a:grpSpLocks/>
            </p:cNvGrpSpPr>
            <p:nvPr/>
          </p:nvGrpSpPr>
          <p:grpSpPr bwMode="auto">
            <a:xfrm>
              <a:off x="785704" y="3840347"/>
              <a:ext cx="660082" cy="322755"/>
              <a:chOff x="769225" y="3995953"/>
              <a:chExt cx="615589" cy="326003"/>
            </a:xfrm>
          </p:grpSpPr>
          <p:sp>
            <p:nvSpPr>
              <p:cNvPr id="213" name="Rectangle 50"/>
              <p:cNvSpPr/>
              <p:nvPr/>
            </p:nvSpPr>
            <p:spPr bwMode="auto">
              <a:xfrm>
                <a:off x="769327" y="3996072"/>
                <a:ext cx="615886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914400"/>
                <a:endParaRPr lang="zh-CN" altLang="zh-CN" sz="180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214" name="Rectangle 51"/>
              <p:cNvSpPr/>
              <p:nvPr/>
            </p:nvSpPr>
            <p:spPr bwMode="auto">
              <a:xfrm>
                <a:off x="850753" y="4074642"/>
                <a:ext cx="45303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914400"/>
                <a:endParaRPr lang="zh-CN" altLang="zh-CN" sz="180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</p:grpSp>
        <p:grpSp>
          <p:nvGrpSpPr>
            <p:cNvPr id="203" name="Group 181"/>
            <p:cNvGrpSpPr>
              <a:grpSpLocks/>
            </p:cNvGrpSpPr>
            <p:nvPr/>
          </p:nvGrpSpPr>
          <p:grpSpPr bwMode="auto">
            <a:xfrm>
              <a:off x="1464500" y="3840347"/>
              <a:ext cx="660082" cy="322755"/>
              <a:chOff x="769225" y="3995953"/>
              <a:chExt cx="615589" cy="326003"/>
            </a:xfrm>
          </p:grpSpPr>
          <p:sp>
            <p:nvSpPr>
              <p:cNvPr id="211" name="Rectangle 48"/>
              <p:cNvSpPr/>
              <p:nvPr/>
            </p:nvSpPr>
            <p:spPr bwMode="auto">
              <a:xfrm>
                <a:off x="769937" y="3996072"/>
                <a:ext cx="614405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914400"/>
                <a:endParaRPr lang="zh-CN" altLang="zh-CN" sz="180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212" name="Rectangle 49"/>
              <p:cNvSpPr/>
              <p:nvPr/>
            </p:nvSpPr>
            <p:spPr bwMode="auto">
              <a:xfrm>
                <a:off x="851363" y="4074642"/>
                <a:ext cx="45155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914400"/>
                <a:endParaRPr lang="zh-CN" altLang="zh-CN" sz="180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</p:grpSp>
        <p:grpSp>
          <p:nvGrpSpPr>
            <p:cNvPr id="204" name="Group 184"/>
            <p:cNvGrpSpPr>
              <a:grpSpLocks/>
            </p:cNvGrpSpPr>
            <p:nvPr/>
          </p:nvGrpSpPr>
          <p:grpSpPr bwMode="auto">
            <a:xfrm>
              <a:off x="2144997" y="3840347"/>
              <a:ext cx="658381" cy="322755"/>
              <a:chOff x="769225" y="3995953"/>
              <a:chExt cx="615589" cy="326003"/>
            </a:xfrm>
          </p:grpSpPr>
          <p:sp>
            <p:nvSpPr>
              <p:cNvPr id="209" name="Rectangle 46"/>
              <p:cNvSpPr/>
              <p:nvPr/>
            </p:nvSpPr>
            <p:spPr bwMode="auto">
              <a:xfrm>
                <a:off x="768959" y="3996072"/>
                <a:ext cx="615992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914400"/>
                <a:endParaRPr lang="zh-CN" altLang="zh-CN" sz="180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210" name="Rectangle 47"/>
              <p:cNvSpPr/>
              <p:nvPr/>
            </p:nvSpPr>
            <p:spPr bwMode="auto">
              <a:xfrm>
                <a:off x="850597" y="4074642"/>
                <a:ext cx="452718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914400"/>
                <a:endParaRPr lang="zh-CN" altLang="zh-CN" sz="180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</p:grpSp>
        <p:grpSp>
          <p:nvGrpSpPr>
            <p:cNvPr id="205" name="Group 187"/>
            <p:cNvGrpSpPr>
              <a:grpSpLocks/>
            </p:cNvGrpSpPr>
            <p:nvPr/>
          </p:nvGrpSpPr>
          <p:grpSpPr bwMode="auto">
            <a:xfrm>
              <a:off x="2823793" y="3840347"/>
              <a:ext cx="660082" cy="322755"/>
              <a:chOff x="769225" y="3995953"/>
              <a:chExt cx="615589" cy="326003"/>
            </a:xfrm>
          </p:grpSpPr>
          <p:sp>
            <p:nvSpPr>
              <p:cNvPr id="207" name="Rectangle 44"/>
              <p:cNvSpPr/>
              <p:nvPr/>
            </p:nvSpPr>
            <p:spPr bwMode="auto">
              <a:xfrm>
                <a:off x="769570" y="3996072"/>
                <a:ext cx="615886" cy="32550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914400"/>
                <a:endParaRPr lang="zh-CN" altLang="zh-CN" sz="180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208" name="Rectangle 45"/>
              <p:cNvSpPr/>
              <p:nvPr/>
            </p:nvSpPr>
            <p:spPr bwMode="auto">
              <a:xfrm>
                <a:off x="850997" y="4074642"/>
                <a:ext cx="453031" cy="16836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6675" tIns="66675" rIns="66675" bIns="66675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914400"/>
                <a:endParaRPr lang="zh-CN" altLang="zh-CN" sz="180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</p:grpSp>
        <p:sp>
          <p:nvSpPr>
            <p:cNvPr id="206" name="TextBox 43"/>
            <p:cNvSpPr txBox="1"/>
            <p:nvPr/>
          </p:nvSpPr>
          <p:spPr>
            <a:xfrm>
              <a:off x="1827213" y="3832528"/>
              <a:ext cx="7848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sz="1050" b="1" i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自变量</a:t>
              </a:r>
              <a:endParaRPr lang="en-US" sz="1050" b="1" i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275" name="Group 138"/>
          <p:cNvGrpSpPr>
            <a:grpSpLocks/>
          </p:cNvGrpSpPr>
          <p:nvPr/>
        </p:nvGrpSpPr>
        <p:grpSpPr bwMode="auto">
          <a:xfrm>
            <a:off x="4004936" y="3822238"/>
            <a:ext cx="670321" cy="1576388"/>
            <a:chOff x="3516836" y="3826177"/>
            <a:chExt cx="702739" cy="2101849"/>
          </a:xfrm>
        </p:grpSpPr>
        <p:sp>
          <p:nvSpPr>
            <p:cNvPr id="276" name="Rectangle 3"/>
            <p:cNvSpPr>
              <a:spLocks noChangeArrowheads="1"/>
            </p:cNvSpPr>
            <p:nvPr/>
          </p:nvSpPr>
          <p:spPr bwMode="auto">
            <a:xfrm>
              <a:off x="3516836" y="3826177"/>
              <a:ext cx="702739" cy="210184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77" name="Rectangle 167"/>
            <p:cNvSpPr>
              <a:spLocks noChangeArrowheads="1"/>
            </p:cNvSpPr>
            <p:nvPr/>
          </p:nvSpPr>
          <p:spPr bwMode="auto">
            <a:xfrm>
              <a:off x="3546162" y="4195687"/>
              <a:ext cx="656680" cy="323472"/>
            </a:xfrm>
            <a:prstGeom prst="rect">
              <a:avLst/>
            </a:prstGeom>
            <a:solidFill>
              <a:srgbClr val="DE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78" name="Rectangle 141"/>
            <p:cNvSpPr/>
            <p:nvPr/>
          </p:nvSpPr>
          <p:spPr bwMode="auto">
            <a:xfrm>
              <a:off x="3631671" y="4272265"/>
              <a:ext cx="485552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79" name="Rectangle 155"/>
            <p:cNvSpPr>
              <a:spLocks noChangeArrowheads="1"/>
            </p:cNvSpPr>
            <p:nvPr/>
          </p:nvSpPr>
          <p:spPr bwMode="auto">
            <a:xfrm>
              <a:off x="3546162" y="4542274"/>
              <a:ext cx="656680" cy="323472"/>
            </a:xfrm>
            <a:prstGeom prst="rect">
              <a:avLst/>
            </a:prstGeom>
            <a:solidFill>
              <a:srgbClr val="C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80" name="Rectangle 143"/>
            <p:cNvSpPr/>
            <p:nvPr/>
          </p:nvSpPr>
          <p:spPr bwMode="auto">
            <a:xfrm>
              <a:off x="3631671" y="4621515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81" name="Rectangle 148"/>
            <p:cNvSpPr>
              <a:spLocks noChangeArrowheads="1"/>
            </p:cNvSpPr>
            <p:nvPr/>
          </p:nvSpPr>
          <p:spPr bwMode="auto">
            <a:xfrm>
              <a:off x="3546162" y="5582033"/>
              <a:ext cx="656680" cy="323472"/>
            </a:xfrm>
            <a:prstGeom prst="rect">
              <a:avLst/>
            </a:prstGeom>
            <a:solidFill>
              <a:srgbClr val="A0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82" name="Rectangle 145"/>
            <p:cNvSpPr/>
            <p:nvPr/>
          </p:nvSpPr>
          <p:spPr bwMode="auto">
            <a:xfrm>
              <a:off x="3631671" y="5659739"/>
              <a:ext cx="485552" cy="1682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83" name="Rectangle 146"/>
            <p:cNvSpPr>
              <a:spLocks noChangeArrowheads="1"/>
            </p:cNvSpPr>
            <p:nvPr/>
          </p:nvSpPr>
          <p:spPr bwMode="auto">
            <a:xfrm>
              <a:off x="3546162" y="5235447"/>
              <a:ext cx="656680" cy="323472"/>
            </a:xfrm>
            <a:prstGeom prst="rect">
              <a:avLst/>
            </a:prstGeom>
            <a:solidFill>
              <a:srgbClr val="AF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84" name="Rectangle 147"/>
            <p:cNvSpPr/>
            <p:nvPr/>
          </p:nvSpPr>
          <p:spPr bwMode="auto">
            <a:xfrm>
              <a:off x="3631671" y="5313664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85" name="Rectangle 144"/>
            <p:cNvSpPr>
              <a:spLocks noChangeArrowheads="1"/>
            </p:cNvSpPr>
            <p:nvPr/>
          </p:nvSpPr>
          <p:spPr bwMode="auto">
            <a:xfrm>
              <a:off x="3546162" y="4888861"/>
              <a:ext cx="656680" cy="323472"/>
            </a:xfrm>
            <a:prstGeom prst="rect">
              <a:avLst/>
            </a:prstGeom>
            <a:solidFill>
              <a:srgbClr val="BF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86" name="Rectangle 149"/>
            <p:cNvSpPr/>
            <p:nvPr/>
          </p:nvSpPr>
          <p:spPr bwMode="auto">
            <a:xfrm>
              <a:off x="3631671" y="4967589"/>
              <a:ext cx="485552" cy="1666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87" name="Rectangle 150"/>
            <p:cNvSpPr/>
            <p:nvPr/>
          </p:nvSpPr>
          <p:spPr bwMode="auto">
            <a:xfrm>
              <a:off x="3541800" y="3851577"/>
              <a:ext cx="659053" cy="32226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88" name="Rectangle 151"/>
            <p:cNvSpPr/>
            <p:nvPr/>
          </p:nvSpPr>
          <p:spPr bwMode="auto">
            <a:xfrm>
              <a:off x="3627925" y="3927777"/>
              <a:ext cx="486800" cy="1682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66675" tIns="66675" rIns="66675" bIns="66675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914400"/>
              <a:endParaRPr lang="zh-CN" altLang="zh-CN" sz="18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89" name="TextBox 152"/>
            <p:cNvSpPr txBox="1"/>
            <p:nvPr/>
          </p:nvSpPr>
          <p:spPr>
            <a:xfrm>
              <a:off x="3660683" y="3832528"/>
              <a:ext cx="47592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sz="1050" b="1" i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预测</a:t>
              </a:r>
              <a:endParaRPr lang="en-US" sz="1050" b="1" i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290" name="Isosceles Triangle 36"/>
          <p:cNvSpPr/>
          <p:nvPr/>
        </p:nvSpPr>
        <p:spPr bwMode="auto">
          <a:xfrm rot="5400000">
            <a:off x="3499810" y="4438982"/>
            <a:ext cx="421481" cy="342900"/>
          </a:xfrm>
          <a:prstGeom prst="triangle">
            <a:avLst/>
          </a:prstGeom>
          <a:solidFill>
            <a:schemeClr val="accent6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6675" tIns="66675" rIns="66675" bIns="66675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/>
            <a:endParaRPr lang="zh-CN" altLang="zh-CN" sz="1800">
              <a:solidFill>
                <a:prstClr val="black"/>
              </a:solidFill>
            </a:endParaRPr>
          </a:p>
        </p:txBody>
      </p:sp>
      <p:sp>
        <p:nvSpPr>
          <p:cNvPr id="291" name="文本框 290"/>
          <p:cNvSpPr txBox="1"/>
          <p:nvPr/>
        </p:nvSpPr>
        <p:spPr>
          <a:xfrm>
            <a:off x="509024" y="3840596"/>
            <a:ext cx="392415" cy="155949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 defTabSz="914400"/>
            <a:r>
              <a:rPr lang="zh-CN" altLang="en-US" sz="1350" b="1" dirty="0">
                <a:solidFill>
                  <a:prstClr val="black"/>
                </a:solidFill>
              </a:rPr>
              <a:t>预 测 阶 段</a:t>
            </a:r>
            <a:endParaRPr lang="en-US" altLang="zh-CN" sz="1350" b="1" dirty="0">
              <a:solidFill>
                <a:prstClr val="black"/>
              </a:solidFill>
            </a:endParaRPr>
          </a:p>
        </p:txBody>
      </p:sp>
      <p:grpSp>
        <p:nvGrpSpPr>
          <p:cNvPr id="297" name="组合 296"/>
          <p:cNvGrpSpPr/>
          <p:nvPr/>
        </p:nvGrpSpPr>
        <p:grpSpPr>
          <a:xfrm>
            <a:off x="4991896" y="2412632"/>
            <a:ext cx="2854115" cy="323165"/>
            <a:chOff x="6880450" y="2073844"/>
            <a:chExt cx="3805487" cy="430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文本框 194"/>
                <p:cNvSpPr txBox="1"/>
                <p:nvPr/>
              </p:nvSpPr>
              <p:spPr>
                <a:xfrm>
                  <a:off x="8013923" y="2104621"/>
                  <a:ext cx="26720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135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文本框 1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923" y="2104621"/>
                  <a:ext cx="267201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8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2" name="文本框 291"/>
            <p:cNvSpPr txBox="1"/>
            <p:nvPr/>
          </p:nvSpPr>
          <p:spPr>
            <a:xfrm>
              <a:off x="6880450" y="2073844"/>
              <a:ext cx="1111205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400"/>
              <a:r>
                <a:rPr lang="zh-CN" altLang="en-US" sz="1500" dirty="0">
                  <a:solidFill>
                    <a:prstClr val="black"/>
                  </a:solidFill>
                </a:rPr>
                <a:t>寻找</a:t>
              </a:r>
              <a:r>
                <a:rPr lang="en-US" altLang="zh-CN" sz="1500" b="1" i="1" dirty="0">
                  <a:solidFill>
                    <a:prstClr val="black"/>
                  </a:solidFill>
                </a:rPr>
                <a:t>F</a:t>
              </a:r>
              <a:r>
                <a:rPr lang="en-US" altLang="zh-CN" sz="1500" dirty="0">
                  <a:solidFill>
                    <a:prstClr val="black"/>
                  </a:solidFill>
                </a:rPr>
                <a:t>:</a:t>
              </a:r>
              <a:endParaRPr lang="zh-CN" altLang="en-US" sz="15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98" name="组合 297"/>
          <p:cNvGrpSpPr/>
          <p:nvPr/>
        </p:nvGrpSpPr>
        <p:grpSpPr>
          <a:xfrm>
            <a:off x="4991896" y="4219836"/>
            <a:ext cx="3185168" cy="553998"/>
            <a:chOff x="6880450" y="3985327"/>
            <a:chExt cx="4246890" cy="738664"/>
          </a:xfrm>
        </p:grpSpPr>
        <p:sp>
          <p:nvSpPr>
            <p:cNvPr id="293" name="文本框 292"/>
            <p:cNvSpPr txBox="1"/>
            <p:nvPr/>
          </p:nvSpPr>
          <p:spPr>
            <a:xfrm>
              <a:off x="6880450" y="3985327"/>
              <a:ext cx="872183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400"/>
              <a:r>
                <a:rPr lang="zh-CN" altLang="en-US" sz="1500" dirty="0">
                  <a:solidFill>
                    <a:prstClr val="black"/>
                  </a:solidFill>
                </a:rPr>
                <a:t>使用</a:t>
              </a:r>
              <a:r>
                <a:rPr lang="en-US" altLang="zh-CN" sz="1500" b="1" i="1" dirty="0">
                  <a:solidFill>
                    <a:prstClr val="black"/>
                  </a:solidFill>
                </a:rPr>
                <a:t>F</a:t>
              </a:r>
              <a:r>
                <a:rPr lang="en-US" altLang="zh-CN" sz="1500" dirty="0">
                  <a:solidFill>
                    <a:prstClr val="black"/>
                  </a:solidFill>
                </a:rPr>
                <a:t>:</a:t>
              </a:r>
              <a:endParaRPr lang="zh-CN" altLang="en-US" sz="1500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文本框 293"/>
                <p:cNvSpPr txBox="1"/>
                <p:nvPr/>
              </p:nvSpPr>
              <p:spPr>
                <a:xfrm>
                  <a:off x="8013923" y="4169994"/>
                  <a:ext cx="311341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pred</m:t>
                        </m:r>
                      </m:oMath>
                    </m:oMathPara>
                  </a14:m>
                  <a:endParaRPr lang="zh-CN" altLang="en-US" sz="135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94" name="文本框 2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923" y="4169994"/>
                  <a:ext cx="311341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67" t="-2222" r="-3133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991896" y="2797029"/>
                <a:ext cx="2723297" cy="3231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914400"/>
                <a14:m>
                  <m:oMath xmlns:m="http://schemas.openxmlformats.org/officeDocument/2006/math">
                    <m:r>
                      <a:rPr lang="en-US" altLang="zh-CN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500" dirty="0">
                    <a:solidFill>
                      <a:prstClr val="black"/>
                    </a:solidFill>
                  </a:rPr>
                  <a:t>是一个</a:t>
                </a:r>
                <a:r>
                  <a:rPr lang="zh-CN" altLang="en-US" sz="1500" dirty="0">
                    <a:solidFill>
                      <a:srgbClr val="FF0000"/>
                    </a:solidFill>
                  </a:rPr>
                  <a:t>连续</a:t>
                </a:r>
                <a:r>
                  <a:rPr lang="zh-CN" altLang="en-US" sz="1500" dirty="0">
                    <a:solidFill>
                      <a:prstClr val="black"/>
                    </a:solidFill>
                  </a:rPr>
                  <a:t>变量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896" y="2797029"/>
                <a:ext cx="2723297" cy="323165"/>
              </a:xfrm>
              <a:prstGeom prst="rect">
                <a:avLst/>
              </a:prstGeom>
              <a:blipFill rotWithShape="0">
                <a:blip r:embed="rId4"/>
                <a:stretch>
                  <a:fillRect t="-7547" b="-16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20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2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Part1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数据</a:t>
            </a:r>
            <a:r>
              <a:rPr lang="zh-CN" altLang="zh-CN" dirty="0"/>
              <a:t>挖掘流程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 What </a:t>
            </a:r>
            <a:r>
              <a:rPr lang="zh-CN" altLang="en-US" dirty="0" smtClean="0"/>
              <a:t>？</a:t>
            </a:r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en-US" dirty="0"/>
              <a:t>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 Why   ? </a:t>
            </a:r>
            <a:r>
              <a:rPr lang="zh-CN" altLang="en-US" dirty="0" smtClean="0"/>
              <a:t>数据</a:t>
            </a:r>
            <a:r>
              <a:rPr lang="zh-CN" altLang="en-US" dirty="0"/>
              <a:t>挖掘</a:t>
            </a:r>
            <a:r>
              <a:rPr lang="en-US" altLang="zh-CN" dirty="0"/>
              <a:t>——</a:t>
            </a:r>
            <a:r>
              <a:rPr lang="zh-CN" altLang="en-US" dirty="0"/>
              <a:t>算法能够实现</a:t>
            </a:r>
            <a:r>
              <a:rPr lang="en-US" altLang="zh-CN" dirty="0"/>
              <a:t>……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 Where? </a:t>
            </a:r>
            <a:r>
              <a:rPr lang="zh-CN" altLang="en-US" dirty="0" smtClean="0"/>
              <a:t>数据</a:t>
            </a:r>
            <a:r>
              <a:rPr lang="zh-CN" altLang="en-US" dirty="0"/>
              <a:t>挖掘</a:t>
            </a:r>
            <a:r>
              <a:rPr lang="en-US" altLang="zh-CN" dirty="0"/>
              <a:t>——</a:t>
            </a:r>
            <a:r>
              <a:rPr lang="zh-CN" altLang="en-US" dirty="0"/>
              <a:t>数据源分类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 How   ? </a:t>
            </a:r>
            <a:r>
              <a:rPr lang="zh-CN" altLang="en-US" dirty="0" smtClean="0"/>
              <a:t>数据</a:t>
            </a:r>
            <a:r>
              <a:rPr lang="zh-CN" altLang="en-US" dirty="0"/>
              <a:t>挖掘</a:t>
            </a:r>
            <a:r>
              <a:rPr lang="en-US" altLang="zh-CN" dirty="0"/>
              <a:t>——</a:t>
            </a:r>
            <a:r>
              <a:rPr lang="zh-CN" altLang="en-US" dirty="0"/>
              <a:t>建模一般性</a:t>
            </a:r>
            <a:r>
              <a:rPr lang="zh-CN" altLang="en-US" dirty="0" smtClean="0"/>
              <a:t>方法论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Part2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zh-CN" dirty="0" smtClean="0"/>
              <a:t>常用</a:t>
            </a:r>
            <a:r>
              <a:rPr lang="zh-CN" altLang="zh-CN" dirty="0"/>
              <a:t>算法概览</a:t>
            </a:r>
            <a:endParaRPr lang="en-US" altLang="zh-CN" dirty="0" smtClean="0"/>
          </a:p>
          <a:p>
            <a:pPr lvl="1"/>
            <a:r>
              <a:rPr lang="en-US" altLang="zh-CN" dirty="0"/>
              <a:t>5 </a:t>
            </a:r>
            <a:r>
              <a:rPr lang="en-US" altLang="zh-CN" dirty="0" smtClean="0"/>
              <a:t>How   ? </a:t>
            </a:r>
            <a:r>
              <a:rPr lang="zh-CN" altLang="en-US" dirty="0" smtClean="0"/>
              <a:t>数据</a:t>
            </a:r>
            <a:r>
              <a:rPr lang="zh-CN" altLang="en-US" dirty="0"/>
              <a:t>挖掘</a:t>
            </a:r>
            <a:r>
              <a:rPr lang="en-US" altLang="zh-CN" dirty="0"/>
              <a:t>——</a:t>
            </a:r>
            <a:r>
              <a:rPr lang="zh-CN" altLang="en-US" dirty="0"/>
              <a:t>常用算法</a:t>
            </a:r>
            <a:endParaRPr lang="en-US" altLang="zh-CN" dirty="0"/>
          </a:p>
          <a:p>
            <a:pPr lvl="1"/>
            <a:r>
              <a:rPr lang="en-US" altLang="zh-CN" dirty="0"/>
              <a:t>6 Who  </a:t>
            </a:r>
            <a:r>
              <a:rPr lang="en-US" altLang="zh-CN" dirty="0" smtClean="0"/>
              <a:t> ? </a:t>
            </a:r>
            <a:r>
              <a:rPr lang="zh-CN" altLang="en-US" dirty="0" smtClean="0"/>
              <a:t>数据</a:t>
            </a:r>
            <a:r>
              <a:rPr lang="zh-CN" altLang="en-US" dirty="0"/>
              <a:t>挖掘</a:t>
            </a:r>
            <a:r>
              <a:rPr lang="en-US" altLang="zh-CN" dirty="0"/>
              <a:t>——</a:t>
            </a:r>
            <a:r>
              <a:rPr lang="zh-CN" altLang="en-US" dirty="0"/>
              <a:t>挖掘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Part3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大数据时代的数据挖掘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7 When  ? </a:t>
            </a:r>
            <a:r>
              <a:rPr lang="zh-CN" altLang="en-US" dirty="0" smtClean="0"/>
              <a:t>数据挖掘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挖掘的大数据时代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06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回归模型的典型应用</a:t>
            </a:r>
            <a:r>
              <a:rPr lang="zh-CN" altLang="en-US" dirty="0" smtClean="0"/>
              <a:t>场景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zh-CN" altLang="en-US" dirty="0" smtClean="0"/>
              <a:t>电商</a:t>
            </a:r>
            <a:r>
              <a:rPr lang="en-US" altLang="zh-CN" dirty="0" smtClean="0"/>
              <a:t>)</a:t>
            </a:r>
            <a:r>
              <a:rPr lang="zh-CN" altLang="en-US" dirty="0" smtClean="0"/>
              <a:t>如果</a:t>
            </a:r>
            <a:r>
              <a:rPr lang="zh-CN" altLang="en-US" dirty="0"/>
              <a:t>进行一次大规模促销活动，销量能提升多少？</a:t>
            </a:r>
          </a:p>
          <a:p>
            <a:pPr lvl="1"/>
            <a:endParaRPr lang="zh-CN" altLang="en-US" dirty="0"/>
          </a:p>
          <a:p>
            <a:pPr lvl="1"/>
            <a:r>
              <a:rPr lang="en-US" altLang="zh-CN" dirty="0" smtClean="0"/>
              <a:t>(</a:t>
            </a:r>
            <a:r>
              <a:rPr lang="zh-CN" altLang="en-US" dirty="0" smtClean="0"/>
              <a:t>银行</a:t>
            </a:r>
            <a:r>
              <a:rPr lang="en-US" altLang="zh-CN" dirty="0" smtClean="0"/>
              <a:t>)</a:t>
            </a:r>
            <a:r>
              <a:rPr lang="zh-CN" altLang="en-US" dirty="0" smtClean="0"/>
              <a:t>如果</a:t>
            </a:r>
            <a:r>
              <a:rPr lang="zh-CN" altLang="en-US" dirty="0"/>
              <a:t>央行加息</a:t>
            </a:r>
            <a:r>
              <a:rPr lang="en-US" altLang="zh-CN" dirty="0"/>
              <a:t>50bp</a:t>
            </a:r>
            <a:r>
              <a:rPr lang="zh-CN" altLang="en-US" dirty="0"/>
              <a:t>，有多少房贷客户会选择提前还款？总还款金额多少？</a:t>
            </a:r>
          </a:p>
          <a:p>
            <a:pPr lvl="1"/>
            <a:endParaRPr lang="zh-CN" altLang="en-US" dirty="0"/>
          </a:p>
          <a:p>
            <a:pPr lvl="1"/>
            <a:r>
              <a:rPr lang="en-US" altLang="zh-CN" dirty="0" smtClean="0"/>
              <a:t>(</a:t>
            </a:r>
            <a:r>
              <a:rPr lang="zh-CN" altLang="en-US" dirty="0" smtClean="0"/>
              <a:t>人力</a:t>
            </a:r>
            <a:r>
              <a:rPr lang="en-US" altLang="zh-CN" dirty="0" smtClean="0"/>
              <a:t>)</a:t>
            </a:r>
            <a:r>
              <a:rPr lang="zh-CN" altLang="en-US" dirty="0" smtClean="0"/>
              <a:t>知道</a:t>
            </a:r>
            <a:r>
              <a:rPr lang="zh-CN" altLang="en-US" dirty="0"/>
              <a:t>了一个人的学历、工作经验、工作年限、工作地区，行业领域，能估算他的薪资范围吗？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zh-CN" dirty="0"/>
              <a:t>常用算法</a:t>
            </a:r>
            <a:r>
              <a:rPr lang="zh-CN" altLang="en-US" dirty="0"/>
              <a:t>：回归</a:t>
            </a:r>
          </a:p>
        </p:txBody>
      </p:sp>
    </p:spTree>
    <p:extLst>
      <p:ext uri="{BB962C8B-B14F-4D97-AF65-F5344CB8AC3E}">
        <p14:creationId xmlns:p14="http://schemas.microsoft.com/office/powerpoint/2010/main" val="279403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4313" indent="-214313">
              <a:lnSpc>
                <a:spcPct val="150000"/>
              </a:lnSpc>
            </a:pPr>
            <a:r>
              <a:rPr lang="zh-CN" altLang="en-US" dirty="0"/>
              <a:t>常用的有回归模型</a:t>
            </a:r>
            <a:endParaRPr lang="en-US" altLang="zh-CN" dirty="0" smtClean="0">
              <a:latin typeface="+mn-ea"/>
            </a:endParaRPr>
          </a:p>
          <a:p>
            <a:pPr marL="614363" lvl="1" indent="-214313"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线性回归</a:t>
            </a:r>
            <a:r>
              <a:rPr lang="en-US" altLang="zh-CN" dirty="0" smtClean="0">
                <a:latin typeface="+mn-ea"/>
              </a:rPr>
              <a:t>(Linear Regression)</a:t>
            </a:r>
            <a:endParaRPr lang="en-US" altLang="zh-CN" dirty="0">
              <a:latin typeface="+mn-ea"/>
            </a:endParaRPr>
          </a:p>
          <a:p>
            <a:pPr marL="614363" lvl="1" indent="-214313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广义</a:t>
            </a:r>
            <a:r>
              <a:rPr lang="zh-CN" altLang="en-US" dirty="0" smtClean="0">
                <a:latin typeface="+mn-ea"/>
              </a:rPr>
              <a:t>线性回归</a:t>
            </a:r>
            <a:r>
              <a:rPr lang="en-US" altLang="zh-CN" dirty="0" smtClean="0">
                <a:latin typeface="+mn-ea"/>
              </a:rPr>
              <a:t>(Generalized </a:t>
            </a:r>
            <a:r>
              <a:rPr lang="en-US" altLang="zh-CN" dirty="0">
                <a:latin typeface="+mn-ea"/>
              </a:rPr>
              <a:t>Linear </a:t>
            </a:r>
            <a:r>
              <a:rPr lang="en-US" altLang="zh-CN" dirty="0" smtClean="0">
                <a:latin typeface="+mn-ea"/>
              </a:rPr>
              <a:t>Model)</a:t>
            </a:r>
            <a:endParaRPr lang="zh-CN" altLang="en-US" dirty="0">
              <a:latin typeface="+mn-ea"/>
            </a:endParaRPr>
          </a:p>
          <a:p>
            <a:pPr marL="614363" lvl="1" indent="-214313"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岭回归</a:t>
            </a:r>
            <a:r>
              <a:rPr lang="en-US" altLang="zh-CN" dirty="0" smtClean="0">
                <a:latin typeface="+mn-ea"/>
              </a:rPr>
              <a:t>(Ridge Regression)</a:t>
            </a:r>
            <a:endParaRPr lang="zh-CN" altLang="en-US" dirty="0">
              <a:latin typeface="+mn-ea"/>
            </a:endParaRPr>
          </a:p>
          <a:p>
            <a:pPr marL="614363" lvl="1" indent="-214313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套索</a:t>
            </a:r>
            <a:r>
              <a:rPr lang="zh-CN" altLang="en-US" dirty="0" smtClean="0">
                <a:latin typeface="+mn-ea"/>
              </a:rPr>
              <a:t>回归</a:t>
            </a:r>
            <a:r>
              <a:rPr lang="en-US" altLang="zh-CN" dirty="0" smtClean="0">
                <a:latin typeface="+mn-ea"/>
              </a:rPr>
              <a:t>(LASSO Regression)</a:t>
            </a:r>
            <a:endParaRPr lang="en-US" altLang="zh-CN" dirty="0">
              <a:latin typeface="+mn-ea"/>
            </a:endParaRPr>
          </a:p>
          <a:p>
            <a:pPr marL="614363" lvl="1" indent="-214313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多元自适应回归</a:t>
            </a:r>
            <a:r>
              <a:rPr lang="zh-CN" altLang="en-US" dirty="0" smtClean="0">
                <a:latin typeface="+mn-ea"/>
              </a:rPr>
              <a:t>样条</a:t>
            </a:r>
            <a:r>
              <a:rPr lang="en-US" altLang="zh-CN" dirty="0" smtClean="0">
                <a:latin typeface="+mn-ea"/>
              </a:rPr>
              <a:t>(Multivariate </a:t>
            </a:r>
            <a:r>
              <a:rPr lang="en-US" altLang="zh-CN" dirty="0">
                <a:latin typeface="+mn-ea"/>
              </a:rPr>
              <a:t>Adaptive Regression </a:t>
            </a:r>
            <a:r>
              <a:rPr lang="en-US" altLang="zh-CN" dirty="0" smtClean="0">
                <a:latin typeface="+mn-ea"/>
              </a:rPr>
              <a:t>Splines)</a:t>
            </a:r>
            <a:endParaRPr lang="zh-CN" altLang="en-US" dirty="0">
              <a:latin typeface="+mn-ea"/>
            </a:endParaRPr>
          </a:p>
          <a:p>
            <a:pPr marL="614363" lvl="1" indent="-214313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局部散点平滑</a:t>
            </a:r>
            <a:r>
              <a:rPr lang="zh-CN" altLang="en-US" dirty="0" smtClean="0">
                <a:latin typeface="+mn-ea"/>
              </a:rPr>
              <a:t>估计</a:t>
            </a:r>
            <a:r>
              <a:rPr lang="en-US" altLang="zh-CN" dirty="0" smtClean="0">
                <a:latin typeface="+mn-ea"/>
              </a:rPr>
              <a:t>(Locally </a:t>
            </a:r>
            <a:r>
              <a:rPr lang="en-US" altLang="zh-CN" dirty="0">
                <a:latin typeface="+mn-ea"/>
              </a:rPr>
              <a:t>Estimated Scatterplot </a:t>
            </a:r>
            <a:r>
              <a:rPr lang="en-US" altLang="zh-CN" dirty="0" smtClean="0">
                <a:latin typeface="+mn-ea"/>
              </a:rPr>
              <a:t>Smoothing)</a:t>
            </a:r>
            <a:endParaRPr lang="zh-CN" altLang="en-US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zh-CN" dirty="0"/>
              <a:t>常用算法</a:t>
            </a:r>
            <a:r>
              <a:rPr lang="zh-CN" altLang="en-US" dirty="0"/>
              <a:t>：回归</a:t>
            </a:r>
          </a:p>
        </p:txBody>
      </p:sp>
    </p:spTree>
    <p:extLst>
      <p:ext uri="{BB962C8B-B14F-4D97-AF65-F5344CB8AC3E}">
        <p14:creationId xmlns:p14="http://schemas.microsoft.com/office/powerpoint/2010/main" val="16807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EEECE1">
                    <a:lumMod val="25000"/>
                  </a:srgbClr>
                </a:solidFill>
                <a:latin typeface="微软雅黑"/>
                <a:cs typeface="Times New Roman" panose="02020603050405020304" pitchFamily="18" charset="0"/>
              </a:rPr>
              <a:t>聚类算法的目的是将对象的群体分成有若干个类，使得同类对象之间距离较近</a:t>
            </a:r>
            <a:r>
              <a:rPr lang="en-US" altLang="zh-CN" dirty="0">
                <a:solidFill>
                  <a:srgbClr val="EEECE1">
                    <a:lumMod val="25000"/>
                  </a:srgbClr>
                </a:solidFill>
                <a:latin typeface="微软雅黑"/>
                <a:cs typeface="Times New Roman" panose="02020603050405020304" pitchFamily="18" charset="0"/>
              </a:rPr>
              <a:t>(</a:t>
            </a:r>
            <a:r>
              <a:rPr lang="zh-CN" altLang="zh-CN" dirty="0">
                <a:solidFill>
                  <a:srgbClr val="EEECE1">
                    <a:lumMod val="25000"/>
                  </a:srgbClr>
                </a:solidFill>
                <a:latin typeface="微软雅黑"/>
                <a:cs typeface="Times New Roman" panose="02020603050405020304" pitchFamily="18" charset="0"/>
              </a:rPr>
              <a:t>相似性较强</a:t>
            </a:r>
            <a:r>
              <a:rPr lang="en-US" altLang="zh-CN" dirty="0">
                <a:solidFill>
                  <a:srgbClr val="EEECE1">
                    <a:lumMod val="25000"/>
                  </a:srgbClr>
                </a:solidFill>
                <a:latin typeface="微软雅黑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solidFill>
                  <a:srgbClr val="EEECE1">
                    <a:lumMod val="25000"/>
                  </a:srgbClr>
                </a:solidFill>
                <a:latin typeface="微软雅黑"/>
                <a:cs typeface="Times New Roman" panose="02020603050405020304" pitchFamily="18" charset="0"/>
              </a:rPr>
              <a:t>，而不同类对象距离较远</a:t>
            </a:r>
            <a:r>
              <a:rPr lang="en-US" altLang="zh-CN" dirty="0">
                <a:solidFill>
                  <a:srgbClr val="EEECE1">
                    <a:lumMod val="25000"/>
                  </a:srgbClr>
                </a:solidFill>
                <a:latin typeface="微软雅黑"/>
                <a:cs typeface="Times New Roman" panose="02020603050405020304" pitchFamily="18" charset="0"/>
              </a:rPr>
              <a:t>(</a:t>
            </a:r>
            <a:r>
              <a:rPr lang="zh-CN" altLang="zh-CN" dirty="0">
                <a:solidFill>
                  <a:srgbClr val="EEECE1">
                    <a:lumMod val="25000"/>
                  </a:srgbClr>
                </a:solidFill>
                <a:latin typeface="微软雅黑"/>
                <a:cs typeface="Times New Roman" panose="02020603050405020304" pitchFamily="18" charset="0"/>
              </a:rPr>
              <a:t>相似性较弱或没有</a:t>
            </a:r>
            <a:r>
              <a:rPr lang="en-US" altLang="zh-CN" dirty="0">
                <a:solidFill>
                  <a:srgbClr val="EEECE1">
                    <a:lumMod val="25000"/>
                  </a:srgbClr>
                </a:solidFill>
                <a:latin typeface="微软雅黑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solidFill>
                  <a:srgbClr val="EEECE1">
                    <a:lumMod val="25000"/>
                  </a:srgbClr>
                </a:solidFill>
                <a:latin typeface="微软雅黑"/>
                <a:cs typeface="Times New Roman" panose="02020603050405020304" pitchFamily="18" charset="0"/>
              </a:rPr>
              <a:t>。同类对象的距离越近，不同类对象的距离越远，表明聚类效果越好。</a:t>
            </a:r>
            <a:endParaRPr lang="zh-CN" altLang="en-US" dirty="0">
              <a:solidFill>
                <a:srgbClr val="EEECE1">
                  <a:lumMod val="25000"/>
                </a:srgbClr>
              </a:solidFill>
              <a:latin typeface="微软雅黑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zh-CN" dirty="0"/>
              <a:t>常用算法</a:t>
            </a:r>
            <a:r>
              <a:rPr lang="zh-CN" altLang="en-US" dirty="0" smtClean="0"/>
              <a:t>：聚类</a:t>
            </a:r>
            <a:endParaRPr lang="zh-CN" altLang="en-US" dirty="0"/>
          </a:p>
        </p:txBody>
      </p:sp>
      <p:pic>
        <p:nvPicPr>
          <p:cNvPr id="1026" name="Picture 2" descr="“clustering scatter plot”的图片搜索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77" y="3273278"/>
            <a:ext cx="3291847" cy="246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C:\Documents and Settings\kaperk\Desktop\Pictur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332" y="2844992"/>
            <a:ext cx="2362796" cy="2283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686859" y="2965501"/>
            <a:ext cx="188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400" b="1" dirty="0">
                <a:solidFill>
                  <a:srgbClr val="EEECE1">
                    <a:lumMod val="25000"/>
                  </a:srgbClr>
                </a:solidFill>
              </a:rPr>
              <a:t>将下图中的点分为</a:t>
            </a:r>
            <a:r>
              <a:rPr lang="en-US" altLang="zh-CN" sz="1400" b="1" dirty="0">
                <a:solidFill>
                  <a:srgbClr val="EEECE1">
                    <a:lumMod val="25000"/>
                  </a:srgbClr>
                </a:solidFill>
              </a:rPr>
              <a:t>2</a:t>
            </a:r>
            <a:r>
              <a:rPr lang="zh-CN" altLang="en-US" sz="1400" b="1" dirty="0">
                <a:solidFill>
                  <a:srgbClr val="EEECE1">
                    <a:lumMod val="25000"/>
                  </a:srgbClr>
                </a:solidFill>
              </a:rPr>
              <a:t>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36730" y="2509780"/>
            <a:ext cx="188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400" b="1" dirty="0">
                <a:solidFill>
                  <a:srgbClr val="EEECE1">
                    <a:lumMod val="25000"/>
                  </a:srgbClr>
                </a:solidFill>
              </a:rPr>
              <a:t>将下图中的点分为</a:t>
            </a:r>
            <a:r>
              <a:rPr lang="en-US" altLang="zh-CN" sz="1400" b="1" dirty="0">
                <a:solidFill>
                  <a:srgbClr val="EEECE1">
                    <a:lumMod val="25000"/>
                  </a:srgbClr>
                </a:solidFill>
              </a:rPr>
              <a:t>5</a:t>
            </a:r>
            <a:r>
              <a:rPr lang="zh-CN" altLang="en-US" sz="1400" b="1" dirty="0">
                <a:solidFill>
                  <a:srgbClr val="EEECE1">
                    <a:lumMod val="25000"/>
                  </a:srgbClr>
                </a:solidFill>
              </a:rPr>
              <a:t>类</a:t>
            </a:r>
          </a:p>
        </p:txBody>
      </p:sp>
      <p:pic>
        <p:nvPicPr>
          <p:cNvPr id="8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193" y="3373720"/>
            <a:ext cx="2324700" cy="22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32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4313" indent="-214313">
              <a:lnSpc>
                <a:spcPct val="150000"/>
              </a:lnSpc>
            </a:pPr>
            <a:r>
              <a:rPr lang="zh-CN" altLang="en-US" dirty="0"/>
              <a:t>聚类模型的典型应用场景</a:t>
            </a:r>
            <a:endParaRPr lang="en-US" altLang="zh-CN" dirty="0"/>
          </a:p>
          <a:p>
            <a:pPr marL="614363" lvl="1" indent="-214313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银行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我的零售客户是如何构成的？有几大区别显著的客群？每个客群的营销策略如何制定？</a:t>
            </a:r>
            <a:endParaRPr lang="en-US" altLang="zh-CN" dirty="0">
              <a:latin typeface="+mn-ea"/>
            </a:endParaRPr>
          </a:p>
          <a:p>
            <a:pPr marL="614363" lvl="1" indent="-214313"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 marL="614363" lvl="1" indent="-214313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证券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个人投资者群体是如何构成的？每个群体应该如何制定针对性的投资者教育？</a:t>
            </a:r>
            <a:endParaRPr lang="en-US" altLang="zh-CN" dirty="0">
              <a:latin typeface="+mn-ea"/>
            </a:endParaRPr>
          </a:p>
          <a:p>
            <a:pPr marL="614363" lvl="1" indent="-214313"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 marL="614363" lvl="1" indent="-214313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医疗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这个功能未知的基因，在基因芯片上的表达水平经常和其它几个已知功能的基因很相似，我能推断它的功能吗？</a:t>
            </a:r>
            <a:endParaRPr lang="en-US" altLang="zh-CN" dirty="0">
              <a:latin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zh-CN" dirty="0"/>
              <a:t>常用算法</a:t>
            </a:r>
            <a:r>
              <a:rPr lang="zh-CN" altLang="en-US" dirty="0"/>
              <a:t>：聚类</a:t>
            </a:r>
          </a:p>
        </p:txBody>
      </p:sp>
    </p:spTree>
    <p:extLst>
      <p:ext uri="{BB962C8B-B14F-4D97-AF65-F5344CB8AC3E}">
        <p14:creationId xmlns:p14="http://schemas.microsoft.com/office/powerpoint/2010/main" val="336236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最常用：</a:t>
            </a:r>
          </a:p>
          <a:p>
            <a:pPr lvl="1"/>
            <a:r>
              <a:rPr lang="en-US" altLang="zh-CN" dirty="0"/>
              <a:t>k-Means / k-</a:t>
            </a:r>
            <a:r>
              <a:rPr lang="en-US" altLang="zh-CN" dirty="0" err="1"/>
              <a:t>Medoids</a:t>
            </a:r>
            <a:r>
              <a:rPr lang="en-US" altLang="zh-CN" dirty="0" smtClean="0"/>
              <a:t>;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UPGMA(</a:t>
            </a:r>
            <a:r>
              <a:rPr lang="en-US" altLang="zh-CN" dirty="0" err="1" smtClean="0"/>
              <a:t>Unweighted</a:t>
            </a:r>
            <a:r>
              <a:rPr lang="en-US" altLang="zh-CN" dirty="0" smtClean="0"/>
              <a:t> </a:t>
            </a:r>
            <a:r>
              <a:rPr lang="en-US" altLang="zh-CN" dirty="0"/>
              <a:t>Pair-Group Method with Arithmetic </a:t>
            </a:r>
            <a:r>
              <a:rPr lang="en-US" altLang="zh-CN" dirty="0" smtClean="0"/>
              <a:t>Means)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DBSCAN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SOM(Self </a:t>
            </a:r>
            <a:r>
              <a:rPr lang="en-US" altLang="zh-CN" dirty="0"/>
              <a:t>Organization </a:t>
            </a:r>
            <a:r>
              <a:rPr lang="en-US" altLang="zh-CN" dirty="0" smtClean="0"/>
              <a:t>Map)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分类：</a:t>
            </a:r>
          </a:p>
          <a:p>
            <a:pPr lvl="1"/>
            <a:r>
              <a:rPr lang="zh-CN" altLang="en-US" dirty="0"/>
              <a:t>基于层次的聚类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基于中心的聚类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基于分布的聚类算法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zh-CN" altLang="en-US" dirty="0"/>
              <a:t>密度的聚类算法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zh-CN" dirty="0"/>
              <a:t>常用算法</a:t>
            </a:r>
            <a:r>
              <a:rPr lang="zh-CN" altLang="en-US" dirty="0"/>
              <a:t>：聚类</a:t>
            </a:r>
          </a:p>
        </p:txBody>
      </p:sp>
    </p:spTree>
    <p:extLst>
      <p:ext uri="{BB962C8B-B14F-4D97-AF65-F5344CB8AC3E}">
        <p14:creationId xmlns:p14="http://schemas.microsoft.com/office/powerpoint/2010/main" val="210988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zh-CN" dirty="0"/>
              <a:t>常用算法</a:t>
            </a:r>
            <a:r>
              <a:rPr lang="zh-CN" altLang="en-US" dirty="0"/>
              <a:t>：关联</a:t>
            </a:r>
            <a:r>
              <a:rPr lang="zh-CN" altLang="en-US" dirty="0" smtClean="0"/>
              <a:t>规则</a:t>
            </a:r>
            <a:endParaRPr lang="zh-CN" altLang="en-US" dirty="0"/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1256409" y="4182200"/>
            <a:ext cx="5866210" cy="1881188"/>
            <a:chOff x="609599" y="3609122"/>
            <a:chExt cx="7822329" cy="2507897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609599" y="3609122"/>
              <a:ext cx="7822329" cy="2507897"/>
              <a:chOff x="3348842" y="2618651"/>
              <a:chExt cx="5047012" cy="2390077"/>
            </a:xfrm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Rectangle 3"/>
              <p:cNvSpPr>
                <a:spLocks noChangeAspect="1" noChangeArrowheads="1"/>
              </p:cNvSpPr>
              <p:nvPr/>
            </p:nvSpPr>
            <p:spPr bwMode="auto">
              <a:xfrm>
                <a:off x="3348842" y="2618651"/>
                <a:ext cx="5047012" cy="2390077"/>
              </a:xfrm>
              <a:prstGeom prst="rect">
                <a:avLst/>
              </a:prstGeom>
              <a:gradFill flip="none" rotWithShape="1">
                <a:gsLst>
                  <a:gs pos="0">
                    <a:srgbClr val="CC9900"/>
                  </a:gs>
                  <a:gs pos="50000">
                    <a:srgbClr val="FFCD37"/>
                  </a:gs>
                  <a:gs pos="100000">
                    <a:srgbClr val="FFCC33"/>
                  </a:gs>
                </a:gsLst>
                <a:lin ang="10800000" scaled="1"/>
                <a:tileRect/>
              </a:gradFill>
              <a:ln>
                <a:noFill/>
                <a:headEnd/>
                <a:tailEnd type="none" w="med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defTabSz="914400">
                  <a:defRPr/>
                </a:pPr>
                <a:endParaRPr lang="en-US" sz="135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Rectangle 3"/>
              <p:cNvSpPr>
                <a:spLocks noChangeArrowheads="1"/>
              </p:cNvSpPr>
              <p:nvPr/>
            </p:nvSpPr>
            <p:spPr bwMode="auto">
              <a:xfrm>
                <a:off x="3353416" y="2633547"/>
                <a:ext cx="5024972" cy="2360819"/>
              </a:xfrm>
              <a:prstGeom prst="rect">
                <a:avLst/>
              </a:prstGeom>
              <a:gradFill flip="none" rotWithShape="1">
                <a:gsLst>
                  <a:gs pos="0">
                    <a:srgbClr val="FFCC33"/>
                  </a:gs>
                  <a:gs pos="50000">
                    <a:srgbClr val="FFFBE5"/>
                  </a:gs>
                  <a:gs pos="100000">
                    <a:srgbClr val="FFFDEF"/>
                  </a:gs>
                </a:gsLst>
                <a:lin ang="10800000" scaled="1"/>
                <a:tileRect/>
              </a:gradFill>
              <a:ln>
                <a:noFill/>
                <a:headEnd/>
                <a:tailEnd type="none" w="med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defTabSz="914400">
                  <a:defRPr/>
                </a:pPr>
                <a:endParaRPr lang="en-US" sz="135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Rectangle 3"/>
              <p:cNvSpPr>
                <a:spLocks noChangeArrowheads="1"/>
              </p:cNvSpPr>
              <p:nvPr/>
            </p:nvSpPr>
            <p:spPr bwMode="auto">
              <a:xfrm>
                <a:off x="3367137" y="2641810"/>
                <a:ext cx="4990615" cy="2334494"/>
              </a:xfrm>
              <a:prstGeom prst="rect">
                <a:avLst/>
              </a:prstGeom>
              <a:gradFill flip="none" rotWithShape="1">
                <a:gsLst>
                  <a:gs pos="0">
                    <a:srgbClr val="FFCC33"/>
                  </a:gs>
                  <a:gs pos="50000">
                    <a:srgbClr val="FFE263"/>
                  </a:gs>
                  <a:gs pos="100000">
                    <a:srgbClr val="FFF790"/>
                  </a:gs>
                </a:gsLst>
                <a:lin ang="10800000" scaled="1"/>
                <a:tileRect/>
              </a:gradFill>
              <a:ln>
                <a:noFill/>
                <a:headEnd/>
                <a:tailEnd type="none" w="med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defTabSz="914400">
                  <a:defRPr/>
                </a:pPr>
                <a:endParaRPr lang="en-US" sz="135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155334" y="3665538"/>
              <a:ext cx="2037496" cy="2384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/>
              <a:r>
                <a:rPr lang="en-US" altLang="zh-CN" sz="2100" b="1" u="sng">
                  <a:solidFill>
                    <a:srgbClr val="1F497D"/>
                  </a:solidFill>
                  <a:ea typeface="宋体" panose="02010600030101010101" pitchFamily="2" charset="-122"/>
                </a:rPr>
                <a:t>Rule</a:t>
              </a:r>
              <a:endParaRPr lang="en-US" altLang="zh-CN" sz="2100" b="1">
                <a:solidFill>
                  <a:srgbClr val="1F497D"/>
                </a:solidFill>
                <a:ea typeface="宋体" panose="02010600030101010101" pitchFamily="2" charset="-122"/>
              </a:endParaRPr>
            </a:p>
            <a:p>
              <a:pPr algn="ctr" defTabSz="914400">
                <a:spcBef>
                  <a:spcPct val="25000"/>
                </a:spcBef>
              </a:pPr>
              <a:r>
                <a:rPr lang="en-US" altLang="zh-CN" sz="2100" b="1">
                  <a:solidFill>
                    <a:srgbClr val="1F497D"/>
                  </a:solidFill>
                  <a:ea typeface="宋体" panose="02010600030101010101" pitchFamily="2" charset="-122"/>
                </a:rPr>
                <a:t>A </a:t>
              </a:r>
              <a:r>
                <a:rPr lang="en-US" altLang="zh-CN" sz="2100" b="1">
                  <a:solidFill>
                    <a:srgbClr val="1F497D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 D</a:t>
              </a:r>
            </a:p>
            <a:p>
              <a:pPr algn="ctr" defTabSz="914400"/>
              <a:r>
                <a:rPr lang="en-US" altLang="zh-CN" sz="2100" b="1">
                  <a:solidFill>
                    <a:srgbClr val="1F497D"/>
                  </a:solidFill>
                  <a:ea typeface="宋体" panose="02010600030101010101" pitchFamily="2" charset="-122"/>
                </a:rPr>
                <a:t>C </a:t>
              </a:r>
              <a:r>
                <a:rPr lang="en-US" altLang="zh-CN" sz="2100" b="1">
                  <a:solidFill>
                    <a:srgbClr val="1F497D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 A</a:t>
              </a:r>
            </a:p>
            <a:p>
              <a:pPr algn="ctr" defTabSz="914400"/>
              <a:r>
                <a:rPr lang="en-US" altLang="zh-CN" sz="2100" b="1">
                  <a:solidFill>
                    <a:srgbClr val="1F497D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A  C</a:t>
              </a:r>
            </a:p>
            <a:p>
              <a:pPr algn="ctr" defTabSz="914400"/>
              <a:r>
                <a:rPr lang="en-US" altLang="zh-CN" sz="2100" b="1">
                  <a:solidFill>
                    <a:srgbClr val="1F497D"/>
                  </a:solidFill>
                  <a:ea typeface="宋体" panose="02010600030101010101" pitchFamily="2" charset="-122"/>
                </a:rPr>
                <a:t>B &amp; C </a:t>
              </a:r>
              <a:r>
                <a:rPr lang="en-US" altLang="zh-CN" sz="2100" b="1">
                  <a:solidFill>
                    <a:srgbClr val="1F497D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 D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3749205" y="3667124"/>
              <a:ext cx="1624953" cy="2384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/>
              <a:r>
                <a:rPr lang="en-US" altLang="zh-CN" sz="2100" b="1" u="sng">
                  <a:solidFill>
                    <a:srgbClr val="1F497D"/>
                  </a:solidFill>
                  <a:ea typeface="宋体" panose="02010600030101010101" pitchFamily="2" charset="-122"/>
                </a:rPr>
                <a:t>Support</a:t>
              </a:r>
              <a:endParaRPr lang="en-US" altLang="zh-CN" sz="2100" b="1">
                <a:solidFill>
                  <a:srgbClr val="1F497D"/>
                </a:solidFill>
                <a:ea typeface="宋体" panose="02010600030101010101" pitchFamily="2" charset="-122"/>
              </a:endParaRPr>
            </a:p>
            <a:p>
              <a:pPr algn="ctr" defTabSz="914400">
                <a:spcBef>
                  <a:spcPct val="25000"/>
                </a:spcBef>
              </a:pPr>
              <a:r>
                <a:rPr lang="en-US" altLang="zh-CN" sz="2100" b="1">
                  <a:solidFill>
                    <a:srgbClr val="1F497D"/>
                  </a:solidFill>
                  <a:ea typeface="宋体" panose="02010600030101010101" pitchFamily="2" charset="-122"/>
                </a:rPr>
                <a:t>2/5</a:t>
              </a:r>
              <a:endParaRPr lang="en-US" altLang="zh-CN" sz="2100" b="1">
                <a:solidFill>
                  <a:srgbClr val="1F497D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 defTabSz="914400"/>
              <a:r>
                <a:rPr lang="en-US" altLang="zh-CN" sz="2100" b="1">
                  <a:solidFill>
                    <a:srgbClr val="1F497D"/>
                  </a:solidFill>
                  <a:ea typeface="宋体" panose="02010600030101010101" pitchFamily="2" charset="-122"/>
                </a:rPr>
                <a:t>2/5</a:t>
              </a:r>
            </a:p>
            <a:p>
              <a:pPr algn="ctr" defTabSz="914400"/>
              <a:r>
                <a:rPr lang="en-US" altLang="zh-CN" sz="2100" b="1">
                  <a:solidFill>
                    <a:srgbClr val="1F497D"/>
                  </a:solidFill>
                  <a:ea typeface="宋体" panose="02010600030101010101" pitchFamily="2" charset="-122"/>
                </a:rPr>
                <a:t>2/5</a:t>
              </a:r>
              <a:endParaRPr lang="en-US" altLang="zh-CN" sz="2100" b="1">
                <a:solidFill>
                  <a:srgbClr val="1F497D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 defTabSz="914400"/>
              <a:r>
                <a:rPr lang="en-US" altLang="zh-CN" sz="2100" b="1">
                  <a:solidFill>
                    <a:srgbClr val="1F497D"/>
                  </a:solidFill>
                  <a:ea typeface="宋体" panose="02010600030101010101" pitchFamily="2" charset="-122"/>
                </a:rPr>
                <a:t>1/5</a:t>
              </a:r>
              <a:endParaRPr lang="en-US" altLang="zh-CN" sz="2100" b="1">
                <a:solidFill>
                  <a:srgbClr val="1F497D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5825220" y="3668714"/>
              <a:ext cx="2202087" cy="2384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/>
              <a:r>
                <a:rPr lang="en-US" altLang="zh-CN" sz="2100" b="1" u="sng" dirty="0">
                  <a:solidFill>
                    <a:srgbClr val="1F497D"/>
                  </a:solidFill>
                  <a:ea typeface="宋体" panose="02010600030101010101" pitchFamily="2" charset="-122"/>
                </a:rPr>
                <a:t>Confidence</a:t>
              </a:r>
              <a:endParaRPr lang="en-US" altLang="zh-CN" sz="2100" b="1" dirty="0">
                <a:solidFill>
                  <a:srgbClr val="1F497D"/>
                </a:solidFill>
                <a:ea typeface="宋体" panose="02010600030101010101" pitchFamily="2" charset="-122"/>
              </a:endParaRPr>
            </a:p>
            <a:p>
              <a:pPr algn="ctr" defTabSz="914400">
                <a:spcBef>
                  <a:spcPct val="25000"/>
                </a:spcBef>
              </a:pPr>
              <a:r>
                <a:rPr lang="en-US" altLang="zh-CN" sz="2100" b="1" dirty="0">
                  <a:solidFill>
                    <a:srgbClr val="1F497D"/>
                  </a:solidFill>
                  <a:ea typeface="宋体" panose="02010600030101010101" pitchFamily="2" charset="-122"/>
                </a:rPr>
                <a:t>2/3</a:t>
              </a:r>
              <a:endParaRPr lang="en-US" altLang="zh-CN" sz="2100" b="1" dirty="0">
                <a:solidFill>
                  <a:srgbClr val="1F497D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 defTabSz="914400"/>
              <a:r>
                <a:rPr lang="en-US" altLang="zh-CN" sz="2100" b="1" dirty="0">
                  <a:solidFill>
                    <a:srgbClr val="1F497D"/>
                  </a:solidFill>
                  <a:ea typeface="宋体" panose="02010600030101010101" pitchFamily="2" charset="-122"/>
                </a:rPr>
                <a:t>2/4</a:t>
              </a:r>
            </a:p>
            <a:p>
              <a:pPr algn="ctr" defTabSz="914400"/>
              <a:r>
                <a:rPr lang="en-US" altLang="zh-CN" sz="2100" b="1" dirty="0">
                  <a:solidFill>
                    <a:srgbClr val="1F497D"/>
                  </a:solidFill>
                  <a:ea typeface="宋体" panose="02010600030101010101" pitchFamily="2" charset="-122"/>
                </a:rPr>
                <a:t>2/3</a:t>
              </a:r>
              <a:endParaRPr lang="en-US" altLang="zh-CN" sz="2100" b="1" dirty="0">
                <a:solidFill>
                  <a:srgbClr val="1F497D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 defTabSz="914400"/>
              <a:r>
                <a:rPr lang="en-US" altLang="zh-CN" sz="2100" b="1" dirty="0">
                  <a:solidFill>
                    <a:srgbClr val="1F497D"/>
                  </a:solidFill>
                  <a:ea typeface="宋体" panose="02010600030101010101" pitchFamily="2" charset="-122"/>
                </a:rPr>
                <a:t>1/3</a:t>
              </a:r>
              <a:endParaRPr lang="en-US" altLang="zh-CN" sz="2100" b="1" dirty="0">
                <a:solidFill>
                  <a:srgbClr val="1F497D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1241526" y="1766483"/>
            <a:ext cx="4656148" cy="1285875"/>
            <a:chOff x="685800" y="1562100"/>
            <a:chExt cx="6208196" cy="1714500"/>
          </a:xfrm>
        </p:grpSpPr>
        <p:graphicFrame>
          <p:nvGraphicFramePr>
            <p:cNvPr id="14" name="Object 5"/>
            <p:cNvGraphicFramePr>
              <a:graphicFrameLocks noChangeAspect="1"/>
            </p:cNvGraphicFramePr>
            <p:nvPr/>
          </p:nvGraphicFramePr>
          <p:xfrm>
            <a:off x="685800" y="1828800"/>
            <a:ext cx="1377950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1" name="Clip" r:id="rId3" imgW="3633788" imgH="3778250" progId="MS_ClipArt_Gallery.2">
                    <p:embed/>
                  </p:oleObj>
                </mc:Choice>
                <mc:Fallback>
                  <p:oleObj name="Clip" r:id="rId3" imgW="3633788" imgH="377825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" y="1828800"/>
                          <a:ext cx="1377950" cy="1431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6"/>
            <p:cNvGraphicFramePr>
              <a:graphicFrameLocks noChangeAspect="1"/>
            </p:cNvGraphicFramePr>
            <p:nvPr/>
          </p:nvGraphicFramePr>
          <p:xfrm>
            <a:off x="2286000" y="1844675"/>
            <a:ext cx="1377950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2" name="Clip" r:id="rId5" imgW="3633788" imgH="3778250" progId="MS_ClipArt_Gallery.2">
                    <p:embed/>
                  </p:oleObj>
                </mc:Choice>
                <mc:Fallback>
                  <p:oleObj name="Clip" r:id="rId5" imgW="3633788" imgH="377825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1844675"/>
                          <a:ext cx="1377950" cy="1431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7"/>
            <p:cNvGraphicFramePr>
              <a:graphicFrameLocks noChangeAspect="1"/>
            </p:cNvGraphicFramePr>
            <p:nvPr/>
          </p:nvGraphicFramePr>
          <p:xfrm>
            <a:off x="3886200" y="1844675"/>
            <a:ext cx="1377950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3" name="Clip" r:id="rId6" imgW="3633788" imgH="3778250" progId="MS_ClipArt_Gallery.2">
                    <p:embed/>
                  </p:oleObj>
                </mc:Choice>
                <mc:Fallback>
                  <p:oleObj name="Clip" r:id="rId6" imgW="3633788" imgH="377825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6200" y="1844675"/>
                          <a:ext cx="1377950" cy="1431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8"/>
            <p:cNvGraphicFramePr>
              <a:graphicFrameLocks noChangeAspect="1"/>
            </p:cNvGraphicFramePr>
            <p:nvPr/>
          </p:nvGraphicFramePr>
          <p:xfrm>
            <a:off x="5486400" y="1844675"/>
            <a:ext cx="1377950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" name="Clip" r:id="rId7" imgW="3633788" imgH="3778250" progId="MS_ClipArt_Gallery.2">
                    <p:embed/>
                  </p:oleObj>
                </mc:Choice>
                <mc:Fallback>
                  <p:oleObj name="Clip" r:id="rId7" imgW="3633788" imgH="377825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1844675"/>
                          <a:ext cx="1377950" cy="1431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046163" y="1562100"/>
              <a:ext cx="268287" cy="533400"/>
            </a:xfrm>
            <a:prstGeom prst="rect">
              <a:avLst/>
            </a:prstGeom>
            <a:solidFill>
              <a:srgbClr val="000099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0099"/>
              </a:extrusionClr>
              <a:contourClr>
                <a:srgbClr val="000099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endParaRPr lang="zh-CN" altLang="zh-CN" sz="1800">
                <a:solidFill>
                  <a:prstClr val="black"/>
                </a:solidFill>
              </a:endParaRP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927004" y="1571625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1406525" y="1600200"/>
              <a:ext cx="268288" cy="533400"/>
            </a:xfrm>
            <a:prstGeom prst="rect">
              <a:avLst/>
            </a:prstGeom>
            <a:solidFill>
              <a:srgbClr val="3366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336600"/>
              </a:extrusionClr>
              <a:contourClr>
                <a:srgbClr val="33660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endParaRPr lang="zh-CN" altLang="zh-CN" sz="1800">
                <a:solidFill>
                  <a:prstClr val="black"/>
                </a:solidFill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1289748" y="1619251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758950" y="1628775"/>
              <a:ext cx="268288" cy="533400"/>
            </a:xfrm>
            <a:prstGeom prst="rect">
              <a:avLst/>
            </a:prstGeom>
            <a:solidFill>
              <a:srgbClr val="80008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800080"/>
              </a:extrusionClr>
              <a:contourClr>
                <a:srgbClr val="80008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endParaRPr lang="zh-CN" altLang="zh-CN" sz="1800">
                <a:solidFill>
                  <a:prstClr val="black"/>
                </a:solidFill>
              </a:endParaRP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1642968" y="1647825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2655888" y="1590675"/>
              <a:ext cx="268287" cy="533400"/>
            </a:xfrm>
            <a:prstGeom prst="rect">
              <a:avLst/>
            </a:prstGeom>
            <a:solidFill>
              <a:srgbClr val="000099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0099"/>
              </a:extrusionClr>
              <a:contourClr>
                <a:srgbClr val="000099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endParaRPr lang="zh-CN" altLang="zh-CN" sz="1800">
                <a:solidFill>
                  <a:prstClr val="black"/>
                </a:solidFill>
              </a:endParaRP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2536729" y="1600200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3016250" y="1628775"/>
              <a:ext cx="268288" cy="533400"/>
            </a:xfrm>
            <a:prstGeom prst="rect">
              <a:avLst/>
            </a:prstGeom>
            <a:solidFill>
              <a:srgbClr val="80008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800080"/>
              </a:extrusionClr>
              <a:contourClr>
                <a:srgbClr val="80008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endParaRPr lang="zh-CN" altLang="zh-CN" sz="1800">
                <a:solidFill>
                  <a:prstClr val="black"/>
                </a:solidFill>
              </a:endParaRP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2900268" y="1647825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3368675" y="1657350"/>
              <a:ext cx="268288" cy="533400"/>
            </a:xfrm>
            <a:prstGeom prst="rect">
              <a:avLst/>
            </a:prstGeom>
            <a:solidFill>
              <a:srgbClr val="6633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3300"/>
              </a:extrusionClr>
              <a:contourClr>
                <a:srgbClr val="66330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endParaRPr lang="zh-CN" altLang="zh-CN" sz="1800">
                <a:solidFill>
                  <a:prstClr val="black"/>
                </a:solidFill>
              </a:endParaRPr>
            </a:p>
          </p:txBody>
        </p:sp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3252692" y="1676400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4256088" y="1590675"/>
              <a:ext cx="268287" cy="533400"/>
            </a:xfrm>
            <a:prstGeom prst="rect">
              <a:avLst/>
            </a:prstGeom>
            <a:solidFill>
              <a:srgbClr val="3366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336600"/>
              </a:extrusionClr>
              <a:contourClr>
                <a:srgbClr val="33660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endParaRPr lang="zh-CN" altLang="zh-CN" sz="1800">
                <a:solidFill>
                  <a:prstClr val="black"/>
                </a:solidFill>
              </a:endParaRPr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4136136" y="1600200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4616450" y="1628775"/>
              <a:ext cx="268288" cy="533400"/>
            </a:xfrm>
            <a:prstGeom prst="rect">
              <a:avLst/>
            </a:prstGeom>
            <a:solidFill>
              <a:srgbClr val="80008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800080"/>
              </a:extrusionClr>
              <a:contourClr>
                <a:srgbClr val="80008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endParaRPr lang="zh-CN" altLang="zh-CN" sz="1800">
                <a:solidFill>
                  <a:prstClr val="black"/>
                </a:solidFill>
              </a:endParaRP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4500468" y="1647825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4968875" y="1657350"/>
              <a:ext cx="268288" cy="533400"/>
            </a:xfrm>
            <a:prstGeom prst="rect">
              <a:avLst/>
            </a:prstGeom>
            <a:solidFill>
              <a:srgbClr val="6633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3300"/>
              </a:extrusionClr>
              <a:contourClr>
                <a:srgbClr val="66330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endParaRPr lang="zh-CN" altLang="zh-CN" sz="1800">
                <a:solidFill>
                  <a:prstClr val="black"/>
                </a:solidFill>
              </a:endParaRP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4852893" y="1676400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5837238" y="1590675"/>
              <a:ext cx="268287" cy="533400"/>
            </a:xfrm>
            <a:prstGeom prst="rect">
              <a:avLst/>
            </a:prstGeom>
            <a:solidFill>
              <a:srgbClr val="000099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0099"/>
              </a:extrusionClr>
              <a:contourClr>
                <a:srgbClr val="000099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endParaRPr lang="zh-CN" altLang="zh-CN" sz="1800">
                <a:solidFill>
                  <a:prstClr val="black"/>
                </a:solidFill>
              </a:endParaRPr>
            </a:p>
          </p:txBody>
        </p:sp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5718079" y="1600200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6197600" y="1628775"/>
              <a:ext cx="268288" cy="533400"/>
            </a:xfrm>
            <a:prstGeom prst="rect">
              <a:avLst/>
            </a:prstGeom>
            <a:solidFill>
              <a:srgbClr val="6633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3300"/>
              </a:extrusionClr>
              <a:contourClr>
                <a:srgbClr val="66330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endParaRPr lang="zh-CN" altLang="zh-CN" sz="1800">
                <a:solidFill>
                  <a:prstClr val="black"/>
                </a:solidFill>
              </a:endParaRPr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6081617" y="1647825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6550025" y="1657350"/>
              <a:ext cx="268288" cy="533400"/>
            </a:xfrm>
            <a:prstGeom prst="rect">
              <a:avLst/>
            </a:prstGeom>
            <a:solidFill>
              <a:srgbClr val="A5002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A50021"/>
              </a:extrusionClr>
              <a:contourClr>
                <a:srgbClr val="A50021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endParaRPr lang="zh-CN" altLang="zh-CN" sz="1800">
                <a:solidFill>
                  <a:prstClr val="black"/>
                </a:solidFill>
              </a:endParaRPr>
            </a:p>
          </p:txBody>
        </p:sp>
        <p:sp>
          <p:nvSpPr>
            <p:cNvPr id="41" name="Text Box 36"/>
            <p:cNvSpPr txBox="1">
              <a:spLocks noChangeArrowheads="1"/>
            </p:cNvSpPr>
            <p:nvPr/>
          </p:nvSpPr>
          <p:spPr bwMode="auto">
            <a:xfrm>
              <a:off x="6442591" y="1676400"/>
              <a:ext cx="4514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</p:grpSp>
      <p:grpSp>
        <p:nvGrpSpPr>
          <p:cNvPr id="42" name="Group 47"/>
          <p:cNvGrpSpPr>
            <a:grpSpLocks/>
          </p:cNvGrpSpPr>
          <p:nvPr/>
        </p:nvGrpSpPr>
        <p:grpSpPr bwMode="auto">
          <a:xfrm>
            <a:off x="6042126" y="1795058"/>
            <a:ext cx="1062842" cy="1257300"/>
            <a:chOff x="7086600" y="1600200"/>
            <a:chExt cx="1417122" cy="1676400"/>
          </a:xfrm>
        </p:grpSpPr>
        <p:graphicFrame>
          <p:nvGraphicFramePr>
            <p:cNvPr id="43" name="Object 9"/>
            <p:cNvGraphicFramePr>
              <a:graphicFrameLocks noChangeAspect="1"/>
            </p:cNvGraphicFramePr>
            <p:nvPr/>
          </p:nvGraphicFramePr>
          <p:xfrm>
            <a:off x="7086600" y="1844675"/>
            <a:ext cx="1377950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5" name="Clip" r:id="rId8" imgW="3633788" imgH="3778250" progId="MS_ClipArt_Gallery.2">
                    <p:embed/>
                  </p:oleObj>
                </mc:Choice>
                <mc:Fallback>
                  <p:oleObj name="Clip" r:id="rId8" imgW="3633788" imgH="377825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6600" y="1844675"/>
                          <a:ext cx="1377950" cy="1431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>
              <a:off x="7446963" y="1600200"/>
              <a:ext cx="268287" cy="533400"/>
            </a:xfrm>
            <a:prstGeom prst="rect">
              <a:avLst/>
            </a:prstGeom>
            <a:solidFill>
              <a:srgbClr val="3366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336600"/>
              </a:extrusionClr>
              <a:contourClr>
                <a:srgbClr val="33660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endParaRPr lang="zh-CN" altLang="zh-CN" sz="1800">
                <a:solidFill>
                  <a:prstClr val="black"/>
                </a:solidFill>
              </a:endParaRPr>
            </a:p>
          </p:txBody>
        </p:sp>
        <p:sp>
          <p:nvSpPr>
            <p:cNvPr id="45" name="Text Box 38"/>
            <p:cNvSpPr txBox="1">
              <a:spLocks noChangeArrowheads="1"/>
            </p:cNvSpPr>
            <p:nvPr/>
          </p:nvSpPr>
          <p:spPr bwMode="auto">
            <a:xfrm>
              <a:off x="7327011" y="1609725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6" name="Rectangle 39"/>
            <p:cNvSpPr>
              <a:spLocks noChangeArrowheads="1"/>
            </p:cNvSpPr>
            <p:nvPr/>
          </p:nvSpPr>
          <p:spPr bwMode="auto">
            <a:xfrm>
              <a:off x="7807325" y="1638300"/>
              <a:ext cx="268288" cy="533400"/>
            </a:xfrm>
            <a:prstGeom prst="rect">
              <a:avLst/>
            </a:prstGeom>
            <a:solidFill>
              <a:srgbClr val="80008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800080"/>
              </a:extrusionClr>
              <a:contourClr>
                <a:srgbClr val="80008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endParaRPr lang="zh-CN" altLang="zh-CN" sz="1800">
                <a:solidFill>
                  <a:prstClr val="black"/>
                </a:solidFill>
              </a:endParaRPr>
            </a:p>
          </p:txBody>
        </p:sp>
        <p:sp>
          <p:nvSpPr>
            <p:cNvPr id="47" name="Text Box 40"/>
            <p:cNvSpPr txBox="1">
              <a:spLocks noChangeArrowheads="1"/>
            </p:cNvSpPr>
            <p:nvPr/>
          </p:nvSpPr>
          <p:spPr bwMode="auto">
            <a:xfrm>
              <a:off x="7691342" y="1657351"/>
              <a:ext cx="468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8" name="Rectangle 41"/>
            <p:cNvSpPr>
              <a:spLocks noChangeArrowheads="1"/>
            </p:cNvSpPr>
            <p:nvPr/>
          </p:nvSpPr>
          <p:spPr bwMode="auto">
            <a:xfrm>
              <a:off x="8159750" y="1666875"/>
              <a:ext cx="268288" cy="533400"/>
            </a:xfrm>
            <a:prstGeom prst="rect">
              <a:avLst/>
            </a:prstGeom>
            <a:solidFill>
              <a:srgbClr val="A5002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A50021"/>
              </a:extrusionClr>
              <a:contourClr>
                <a:srgbClr val="A50021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endParaRPr lang="zh-CN" altLang="zh-CN" sz="1800">
                <a:solidFill>
                  <a:prstClr val="black"/>
                </a:solidFill>
              </a:endParaRPr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8052317" y="1685925"/>
              <a:ext cx="4514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/>
              <a:r>
                <a:rPr lang="en-US" altLang="zh-CN" sz="1800" b="1">
                  <a:solidFill>
                    <a:srgbClr val="FFFFFF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52" name="右箭头 51"/>
          <p:cNvSpPr/>
          <p:nvPr/>
        </p:nvSpPr>
        <p:spPr>
          <a:xfrm rot="1874186">
            <a:off x="3365576" y="3928872"/>
            <a:ext cx="332690" cy="43883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3" name="右箭头 52"/>
          <p:cNvSpPr/>
          <p:nvPr/>
        </p:nvSpPr>
        <p:spPr>
          <a:xfrm rot="7156841">
            <a:off x="5615638" y="3907408"/>
            <a:ext cx="332690" cy="43883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469233" y="3391508"/>
            <a:ext cx="30237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zh-CN" altLang="en-US" sz="1400" b="1" dirty="0" smtClean="0">
                <a:solidFill>
                  <a:srgbClr val="EEECE1">
                    <a:lumMod val="25000"/>
                  </a:srgbClr>
                </a:solidFill>
              </a:rPr>
              <a:t>所有交易中，左手物品与右手物品同时出现的比率</a:t>
            </a:r>
            <a:endParaRPr lang="zh-CN" altLang="en-US" sz="1400" b="1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886254" y="3391508"/>
            <a:ext cx="30237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zh-CN" altLang="en-US" sz="1400" b="1" dirty="0">
                <a:solidFill>
                  <a:srgbClr val="EEECE1">
                    <a:lumMod val="25000"/>
                  </a:srgbClr>
                </a:solidFill>
              </a:rPr>
              <a:t>左手</a:t>
            </a:r>
            <a:r>
              <a:rPr lang="zh-CN" altLang="en-US" sz="1400" b="1" dirty="0" smtClean="0">
                <a:solidFill>
                  <a:srgbClr val="EEECE1">
                    <a:lumMod val="25000"/>
                  </a:srgbClr>
                </a:solidFill>
              </a:rPr>
              <a:t>物品出现的交易中，右手物品出现的比率</a:t>
            </a:r>
            <a:endParaRPr lang="zh-CN" altLang="en-US" sz="1400" b="1" dirty="0">
              <a:solidFill>
                <a:srgbClr val="EEECE1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46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4313" indent="-214313">
              <a:lnSpc>
                <a:spcPct val="150000"/>
              </a:lnSpc>
            </a:pPr>
            <a:r>
              <a:rPr lang="zh-CN" altLang="en-US" dirty="0"/>
              <a:t>关联规则模型的典型应用场景</a:t>
            </a:r>
            <a:endParaRPr lang="en-US" altLang="zh-CN" dirty="0"/>
          </a:p>
          <a:p>
            <a:pPr marL="614363" lvl="1" indent="-214313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零售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超市里哪些产品经常被客户同时购买？超市是否应当将它们摆放到一起？</a:t>
            </a:r>
            <a:endParaRPr lang="en-US" altLang="zh-CN" dirty="0">
              <a:latin typeface="+mn-ea"/>
            </a:endParaRPr>
          </a:p>
          <a:p>
            <a:pPr marL="614363" lvl="1" indent="-214313"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 marL="614363" lvl="1" indent="-214313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银行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哪些零售产品经常被客户先后签约？行方是否应该将其打成产品包推销给客户？</a:t>
            </a:r>
            <a:endParaRPr lang="en-US" altLang="zh-CN" dirty="0">
              <a:latin typeface="+mn-ea"/>
            </a:endParaRPr>
          </a:p>
          <a:p>
            <a:pPr marL="614363" lvl="1" indent="-214313"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 marL="614363" lvl="1" indent="-214313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互联网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客户访问我们</a:t>
            </a:r>
            <a:r>
              <a:rPr lang="en-US" altLang="zh-CN" dirty="0">
                <a:latin typeface="+mn-ea"/>
              </a:rPr>
              <a:t>Web</a:t>
            </a:r>
            <a:r>
              <a:rPr lang="zh-CN" altLang="en-US" dirty="0">
                <a:latin typeface="+mn-ea"/>
              </a:rPr>
              <a:t>页面的常规路径是怎样的？是否应当调整页面组织与之间的链接？</a:t>
            </a:r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zh-CN" dirty="0"/>
              <a:t>常用算法</a:t>
            </a:r>
            <a:r>
              <a:rPr lang="zh-CN" altLang="en-US" dirty="0"/>
              <a:t>：关联</a:t>
            </a:r>
            <a:r>
              <a:rPr lang="zh-CN" altLang="en-US" dirty="0" smtClean="0"/>
              <a:t>规则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00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常用的关联规则模型 </a:t>
            </a:r>
            <a:r>
              <a:rPr lang="en-US" altLang="zh-CN" dirty="0"/>
              <a:t>/ </a:t>
            </a:r>
            <a:r>
              <a:rPr lang="zh-CN" altLang="en-US" dirty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分类</a:t>
            </a:r>
            <a:r>
              <a:rPr lang="zh-CN" altLang="en-US" dirty="0"/>
              <a:t>：</a:t>
            </a:r>
          </a:p>
          <a:p>
            <a:pPr lvl="2"/>
            <a:r>
              <a:rPr lang="zh-CN" altLang="en-US" dirty="0"/>
              <a:t>无序规则</a:t>
            </a:r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有序规则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无序规则：</a:t>
            </a:r>
          </a:p>
          <a:p>
            <a:pPr lvl="2"/>
            <a:r>
              <a:rPr lang="en-US" altLang="zh-CN" dirty="0" err="1" smtClean="0"/>
              <a:t>Apriori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Eclat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FP-growth</a:t>
            </a:r>
            <a:endParaRPr lang="en-US" altLang="zh-CN" dirty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zh-CN" altLang="en-US" dirty="0"/>
              <a:t>有序规则：</a:t>
            </a:r>
          </a:p>
          <a:p>
            <a:pPr lvl="2"/>
            <a:r>
              <a:rPr lang="en-US" altLang="zh-CN" dirty="0"/>
              <a:t>Sequential </a:t>
            </a:r>
            <a:r>
              <a:rPr lang="en-US" altLang="zh-CN" dirty="0" err="1" smtClean="0"/>
              <a:t>PAttern</a:t>
            </a:r>
            <a:r>
              <a:rPr lang="en-US" altLang="zh-CN" dirty="0" smtClean="0"/>
              <a:t> </a:t>
            </a:r>
            <a:r>
              <a:rPr lang="en-US" altLang="zh-CN" dirty="0"/>
              <a:t>Discovery using Equivalence classes </a:t>
            </a:r>
            <a:r>
              <a:rPr lang="en-US" altLang="zh-CN" dirty="0" smtClean="0"/>
              <a:t>(SPADE)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Generalized </a:t>
            </a:r>
            <a:r>
              <a:rPr lang="en-US" altLang="zh-CN" dirty="0"/>
              <a:t>Sequential Pattern </a:t>
            </a:r>
            <a:r>
              <a:rPr lang="en-US" altLang="zh-CN" dirty="0" smtClean="0"/>
              <a:t>(GSP)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err="1" smtClean="0"/>
              <a:t>FreeSpan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err="1" smtClean="0"/>
              <a:t>PrefixSpan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err="1" smtClean="0"/>
              <a:t>MAPres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zh-CN" dirty="0"/>
              <a:t>常用算法</a:t>
            </a:r>
            <a:r>
              <a:rPr lang="zh-CN" altLang="en-US" dirty="0"/>
              <a:t>：关联规则</a:t>
            </a:r>
          </a:p>
        </p:txBody>
      </p:sp>
    </p:spTree>
    <p:extLst>
      <p:ext uri="{BB962C8B-B14F-4D97-AF65-F5344CB8AC3E}">
        <p14:creationId xmlns:p14="http://schemas.microsoft.com/office/powerpoint/2010/main" val="378021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EECE1">
                    <a:lumMod val="25000"/>
                  </a:srgbClr>
                </a:solidFill>
                <a:latin typeface="微软雅黑"/>
              </a:rPr>
              <a:t>异常对象呗称为离群点</a:t>
            </a:r>
            <a:r>
              <a:rPr lang="en-US" altLang="zh-CN" dirty="0">
                <a:solidFill>
                  <a:srgbClr val="EEECE1">
                    <a:lumMod val="25000"/>
                  </a:srgbClr>
                </a:solidFill>
                <a:latin typeface="微软雅黑"/>
              </a:rPr>
              <a:t>(</a:t>
            </a:r>
            <a:r>
              <a:rPr lang="en-US" altLang="zh-CN" dirty="0" smtClean="0">
                <a:solidFill>
                  <a:srgbClr val="EEECE1">
                    <a:lumMod val="25000"/>
                  </a:srgbClr>
                </a:solidFill>
                <a:latin typeface="微软雅黑"/>
              </a:rPr>
              <a:t>outlier</a:t>
            </a:r>
            <a:r>
              <a:rPr lang="en-US" altLang="zh-CN" dirty="0">
                <a:solidFill>
                  <a:srgbClr val="EEECE1">
                    <a:lumMod val="25000"/>
                  </a:srgbClr>
                </a:solidFill>
                <a:latin typeface="微软雅黑"/>
              </a:rPr>
              <a:t>)</a:t>
            </a:r>
            <a:r>
              <a:rPr lang="zh-CN" altLang="en-US" dirty="0">
                <a:solidFill>
                  <a:srgbClr val="EEECE1">
                    <a:lumMod val="25000"/>
                  </a:srgbClr>
                </a:solidFill>
                <a:latin typeface="微软雅黑"/>
              </a:rPr>
              <a:t>。异常检测也称偏差检测</a:t>
            </a:r>
            <a:r>
              <a:rPr lang="en-US" altLang="zh-CN" dirty="0">
                <a:solidFill>
                  <a:srgbClr val="EEECE1">
                    <a:lumMod val="25000"/>
                  </a:srgbClr>
                </a:solidFill>
                <a:latin typeface="微软雅黑"/>
              </a:rPr>
              <a:t>(deviation detection)</a:t>
            </a:r>
            <a:r>
              <a:rPr lang="zh-CN" altLang="en-US" dirty="0">
                <a:solidFill>
                  <a:srgbClr val="EEECE1">
                    <a:lumMod val="25000"/>
                  </a:srgbClr>
                </a:solidFill>
                <a:latin typeface="微软雅黑"/>
              </a:rPr>
              <a:t>，因为异常对象的属性值明显偏离期望的或常见的属性值。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zh-CN" dirty="0"/>
              <a:t>常用算法</a:t>
            </a:r>
            <a:r>
              <a:rPr lang="zh-CN" altLang="en-US" dirty="0"/>
              <a:t>：</a:t>
            </a:r>
            <a:r>
              <a:rPr lang="zh-CN" altLang="en-US" dirty="0" smtClean="0">
                <a:solidFill>
                  <a:srgbClr val="EEECE1">
                    <a:lumMod val="25000"/>
                  </a:srgbClr>
                </a:solidFill>
                <a:latin typeface="微软雅黑"/>
              </a:rPr>
              <a:t>异常</a:t>
            </a:r>
            <a:r>
              <a:rPr lang="zh-CN" altLang="en-US" dirty="0">
                <a:solidFill>
                  <a:srgbClr val="EEECE1">
                    <a:lumMod val="25000"/>
                  </a:srgbClr>
                </a:solidFill>
                <a:latin typeface="微软雅黑"/>
              </a:rPr>
              <a:t>检测</a:t>
            </a:r>
            <a:endParaRPr lang="zh-CN" altLang="en-US" dirty="0"/>
          </a:p>
        </p:txBody>
      </p:sp>
      <p:pic>
        <p:nvPicPr>
          <p:cNvPr id="3074" name="Picture 2" descr="“anomaly detection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62" y="2573116"/>
            <a:ext cx="2925839" cy="149949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“Anomaly detection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739" y="2518842"/>
            <a:ext cx="3071813" cy="310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74" y="4231992"/>
            <a:ext cx="3300413" cy="157519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19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4313" indent="-214313">
              <a:lnSpc>
                <a:spcPct val="150000"/>
              </a:lnSpc>
            </a:pPr>
            <a:r>
              <a:rPr lang="zh-CN" altLang="en-US" dirty="0"/>
              <a:t>异常点检测模型的典型应用场景</a:t>
            </a:r>
            <a:endParaRPr lang="en-US" altLang="zh-CN" dirty="0"/>
          </a:p>
          <a:p>
            <a:pPr marL="614363" lvl="1" indent="-214313">
              <a:lnSpc>
                <a:spcPct val="150000"/>
              </a:lnSpc>
            </a:pPr>
            <a:r>
              <a:rPr lang="en-US" altLang="zh-CN" dirty="0"/>
              <a:t>(</a:t>
            </a:r>
            <a:r>
              <a:rPr lang="zh-CN" altLang="en-US" dirty="0"/>
              <a:t>银行</a:t>
            </a:r>
            <a:r>
              <a:rPr lang="en-US" altLang="zh-CN" dirty="0"/>
              <a:t>)</a:t>
            </a:r>
            <a:r>
              <a:rPr lang="zh-CN" altLang="en-US" dirty="0"/>
              <a:t>客户这笔信用卡付款的特征</a:t>
            </a:r>
            <a:r>
              <a:rPr lang="en-US" altLang="zh-CN" dirty="0"/>
              <a:t>(</a:t>
            </a:r>
            <a:r>
              <a:rPr lang="zh-CN" altLang="en-US" dirty="0"/>
              <a:t>金额、商品种类、地区、时间</a:t>
            </a:r>
            <a:r>
              <a:rPr lang="en-US" altLang="zh-CN" dirty="0"/>
              <a:t>)</a:t>
            </a:r>
            <a:r>
              <a:rPr lang="zh-CN" altLang="en-US" dirty="0"/>
              <a:t>是否跟他的历史行为有显出差别？是否应怀疑盗刷行为？</a:t>
            </a:r>
            <a:endParaRPr lang="en-US" altLang="zh-CN" dirty="0"/>
          </a:p>
          <a:p>
            <a:pPr marL="614363" lvl="1" indent="-214313">
              <a:lnSpc>
                <a:spcPct val="150000"/>
              </a:lnSpc>
            </a:pPr>
            <a:endParaRPr lang="en-US" altLang="zh-CN" dirty="0"/>
          </a:p>
          <a:p>
            <a:pPr marL="614363" lvl="1" indent="-214313">
              <a:lnSpc>
                <a:spcPct val="150000"/>
              </a:lnSpc>
            </a:pPr>
            <a:r>
              <a:rPr lang="en-US" altLang="zh-CN" dirty="0"/>
              <a:t>(</a:t>
            </a:r>
            <a:r>
              <a:rPr lang="zh-CN" altLang="en-US" dirty="0"/>
              <a:t>银行</a:t>
            </a:r>
            <a:r>
              <a:rPr lang="en-US" altLang="zh-CN" dirty="0"/>
              <a:t>)</a:t>
            </a:r>
            <a:r>
              <a:rPr lang="zh-CN" altLang="en-US" dirty="0"/>
              <a:t>这家金融机构查询人行征信报告的频率、时段是否异常？是否应怀疑违规下载征信报告？</a:t>
            </a:r>
            <a:endParaRPr lang="en-US" altLang="zh-CN" dirty="0"/>
          </a:p>
          <a:p>
            <a:pPr marL="614363" lvl="1" indent="-214313">
              <a:lnSpc>
                <a:spcPct val="150000"/>
              </a:lnSpc>
            </a:pPr>
            <a:endParaRPr lang="en-US" altLang="zh-CN" dirty="0"/>
          </a:p>
          <a:p>
            <a:pPr marL="614363" lvl="1" indent="-214313">
              <a:lnSpc>
                <a:spcPct val="150000"/>
              </a:lnSpc>
            </a:pPr>
            <a:r>
              <a:rPr lang="en-US" altLang="zh-CN" dirty="0"/>
              <a:t>(</a:t>
            </a:r>
            <a:r>
              <a:rPr lang="zh-CN" altLang="en-US" dirty="0"/>
              <a:t>运维</a:t>
            </a:r>
            <a:r>
              <a:rPr lang="en-US" altLang="zh-CN" dirty="0"/>
              <a:t>)</a:t>
            </a:r>
            <a:r>
              <a:rPr lang="zh-CN" altLang="en-US" dirty="0"/>
              <a:t>捕获的设备探针数据是否偏离了正常值？是否有设备宕机风险？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zh-CN" dirty="0"/>
              <a:t>常用算法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EEECE1">
                    <a:lumMod val="25000"/>
                  </a:srgbClr>
                </a:solidFill>
                <a:latin typeface="微软雅黑"/>
              </a:rPr>
              <a:t>异常检测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76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Part1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zh-CN" dirty="0" smtClean="0">
                <a:solidFill>
                  <a:srgbClr val="FF0000"/>
                </a:solidFill>
              </a:rPr>
              <a:t>数据</a:t>
            </a:r>
            <a:r>
              <a:rPr lang="zh-CN" altLang="zh-CN" dirty="0">
                <a:solidFill>
                  <a:srgbClr val="FF0000"/>
                </a:solidFill>
              </a:rPr>
              <a:t>挖掘流程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1 What </a:t>
            </a:r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r>
              <a:rPr lang="zh-CN" altLang="en-US" dirty="0">
                <a:solidFill>
                  <a:srgbClr val="FF0000"/>
                </a:solidFill>
              </a:rPr>
              <a:t>数据挖掘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定义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2 Why   ? </a:t>
            </a:r>
            <a:r>
              <a:rPr lang="zh-CN" altLang="en-US" dirty="0" smtClean="0">
                <a:solidFill>
                  <a:srgbClr val="FF0000"/>
                </a:solidFill>
              </a:rPr>
              <a:t>数据</a:t>
            </a:r>
            <a:r>
              <a:rPr lang="zh-CN" altLang="en-US" dirty="0">
                <a:solidFill>
                  <a:srgbClr val="FF0000"/>
                </a:solidFill>
              </a:rPr>
              <a:t>挖掘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算法能够实现</a:t>
            </a:r>
            <a:r>
              <a:rPr lang="en-US" altLang="zh-CN" dirty="0">
                <a:solidFill>
                  <a:srgbClr val="FF0000"/>
                </a:solidFill>
              </a:rPr>
              <a:t>……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3 Where? </a:t>
            </a:r>
            <a:r>
              <a:rPr lang="zh-CN" altLang="en-US" dirty="0" smtClean="0">
                <a:solidFill>
                  <a:srgbClr val="FF0000"/>
                </a:solidFill>
              </a:rPr>
              <a:t>数据</a:t>
            </a:r>
            <a:r>
              <a:rPr lang="zh-CN" altLang="en-US" dirty="0">
                <a:solidFill>
                  <a:srgbClr val="FF0000"/>
                </a:solidFill>
              </a:rPr>
              <a:t>挖掘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数据源分类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4 How   ? </a:t>
            </a:r>
            <a:r>
              <a:rPr lang="zh-CN" altLang="en-US" dirty="0" smtClean="0">
                <a:solidFill>
                  <a:srgbClr val="FF0000"/>
                </a:solidFill>
              </a:rPr>
              <a:t>数据</a:t>
            </a:r>
            <a:r>
              <a:rPr lang="zh-CN" altLang="en-US" dirty="0">
                <a:solidFill>
                  <a:srgbClr val="FF0000"/>
                </a:solidFill>
              </a:rPr>
              <a:t>挖掘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建模一般性</a:t>
            </a:r>
            <a:r>
              <a:rPr lang="zh-CN" altLang="en-US" dirty="0" smtClean="0">
                <a:solidFill>
                  <a:srgbClr val="FF0000"/>
                </a:solidFill>
              </a:rPr>
              <a:t>方法论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r>
              <a:rPr lang="en-US" altLang="zh-CN" dirty="0" smtClean="0"/>
              <a:t>Part2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zh-CN" dirty="0" smtClean="0"/>
              <a:t>常用</a:t>
            </a:r>
            <a:r>
              <a:rPr lang="zh-CN" altLang="zh-CN" dirty="0"/>
              <a:t>算法概览</a:t>
            </a:r>
            <a:endParaRPr lang="en-US" altLang="zh-CN" dirty="0" smtClean="0"/>
          </a:p>
          <a:p>
            <a:pPr lvl="1"/>
            <a:r>
              <a:rPr lang="en-US" altLang="zh-CN" dirty="0"/>
              <a:t>5 </a:t>
            </a:r>
            <a:r>
              <a:rPr lang="en-US" altLang="zh-CN" dirty="0" smtClean="0"/>
              <a:t>How   ? </a:t>
            </a:r>
            <a:r>
              <a:rPr lang="zh-CN" altLang="en-US" dirty="0" smtClean="0"/>
              <a:t>数据</a:t>
            </a:r>
            <a:r>
              <a:rPr lang="zh-CN" altLang="en-US" dirty="0"/>
              <a:t>挖掘</a:t>
            </a:r>
            <a:r>
              <a:rPr lang="en-US" altLang="zh-CN" dirty="0"/>
              <a:t>——</a:t>
            </a:r>
            <a:r>
              <a:rPr lang="zh-CN" altLang="en-US" dirty="0"/>
              <a:t>常用算法</a:t>
            </a:r>
            <a:endParaRPr lang="en-US" altLang="zh-CN" dirty="0"/>
          </a:p>
          <a:p>
            <a:pPr lvl="1"/>
            <a:r>
              <a:rPr lang="en-US" altLang="zh-CN" dirty="0"/>
              <a:t>6 Who  </a:t>
            </a:r>
            <a:r>
              <a:rPr lang="en-US" altLang="zh-CN" dirty="0" smtClean="0"/>
              <a:t> ? </a:t>
            </a:r>
            <a:r>
              <a:rPr lang="zh-CN" altLang="en-US" dirty="0" smtClean="0"/>
              <a:t>数据</a:t>
            </a:r>
            <a:r>
              <a:rPr lang="zh-CN" altLang="en-US" dirty="0"/>
              <a:t>挖掘</a:t>
            </a:r>
            <a:r>
              <a:rPr lang="en-US" altLang="zh-CN" dirty="0"/>
              <a:t>——</a:t>
            </a:r>
            <a:r>
              <a:rPr lang="zh-CN" altLang="en-US" dirty="0"/>
              <a:t>挖掘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Part3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大数据时代的数据挖掘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7 Now   ? </a:t>
            </a:r>
            <a:r>
              <a:rPr lang="zh-CN" altLang="en-US" dirty="0" smtClean="0"/>
              <a:t>数据挖掘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挖掘的大数据时代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098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线性空间解构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涉及大量矩阵计算</a:t>
            </a:r>
            <a:endParaRPr lang="en-US" altLang="zh-CN" dirty="0" smtClean="0"/>
          </a:p>
          <a:p>
            <a:pPr lvl="1"/>
            <a:r>
              <a:rPr lang="zh-CN" altLang="en-US" dirty="0"/>
              <a:t>基本</a:t>
            </a:r>
            <a:r>
              <a:rPr lang="zh-CN" altLang="en-US" dirty="0" smtClean="0"/>
              <a:t>假设：预测变量的联合正态分布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回归类：矩阵求逆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一般线性回归</a:t>
            </a:r>
            <a:endParaRPr lang="en-US" altLang="zh-CN" dirty="0" smtClean="0"/>
          </a:p>
          <a:p>
            <a:pPr lvl="2"/>
            <a:r>
              <a:rPr lang="zh-CN" altLang="en-US" dirty="0"/>
              <a:t>加权</a:t>
            </a:r>
            <a:r>
              <a:rPr lang="zh-CN" altLang="en-US" dirty="0" smtClean="0"/>
              <a:t>线性回归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时间序列模型：</a:t>
            </a:r>
            <a:r>
              <a:rPr lang="en-US" altLang="zh-CN" dirty="0" smtClean="0"/>
              <a:t>ARIMA/GARCH</a:t>
            </a:r>
          </a:p>
          <a:p>
            <a:pPr lvl="2"/>
            <a:r>
              <a:rPr lang="zh-CN" altLang="en-US" dirty="0"/>
              <a:t>图像</a:t>
            </a:r>
            <a:r>
              <a:rPr lang="zh-CN" altLang="en-US" dirty="0" smtClean="0"/>
              <a:t>压缩：</a:t>
            </a:r>
            <a:r>
              <a:rPr lang="en-US" altLang="zh-CN" dirty="0" smtClean="0"/>
              <a:t>FFT</a:t>
            </a:r>
            <a:r>
              <a:rPr lang="en-US" altLang="zh-CN" dirty="0" smtClean="0">
                <a:sym typeface="Wingdings" pitchFamily="2" charset="2"/>
              </a:rPr>
              <a:t></a:t>
            </a:r>
            <a:r>
              <a:rPr lang="en-US" altLang="zh-CN" dirty="0" smtClean="0"/>
              <a:t>DFT</a:t>
            </a:r>
          </a:p>
          <a:p>
            <a:pPr lvl="1"/>
            <a:r>
              <a:rPr lang="zh-CN" altLang="en-US" dirty="0" smtClean="0"/>
              <a:t>广义线性模型类：矩阵求逆</a:t>
            </a:r>
            <a:r>
              <a:rPr lang="en-US" altLang="zh-CN" dirty="0" smtClean="0"/>
              <a:t>+</a:t>
            </a:r>
            <a:r>
              <a:rPr lang="zh-CN" altLang="en-US" dirty="0" smtClean="0"/>
              <a:t>求导</a:t>
            </a:r>
            <a:r>
              <a:rPr lang="en-US" altLang="zh-CN" dirty="0" smtClean="0"/>
              <a:t>+</a:t>
            </a:r>
            <a:r>
              <a:rPr lang="zh-CN" altLang="en-US" dirty="0"/>
              <a:t>优化迭代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Logistic Regression</a:t>
            </a:r>
            <a:r>
              <a:rPr lang="zh-CN" altLang="en-US" dirty="0"/>
              <a:t>（</a:t>
            </a:r>
            <a:r>
              <a:rPr lang="zh-CN" altLang="en-US" dirty="0" smtClean="0"/>
              <a:t>分类问题）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Poisson Regression</a:t>
            </a:r>
            <a:r>
              <a:rPr lang="zh-CN" altLang="en-US" dirty="0" smtClean="0"/>
              <a:t>（预测</a:t>
            </a:r>
            <a:r>
              <a:rPr lang="en-US" altLang="zh-CN" dirty="0" smtClean="0"/>
              <a:t>Poisson</a:t>
            </a:r>
            <a:r>
              <a:rPr lang="zh-CN" altLang="en-US" dirty="0" smtClean="0"/>
              <a:t>参数）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非线性回归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SVM</a:t>
            </a:r>
            <a:r>
              <a:rPr lang="zh-CN" altLang="en-US" dirty="0" smtClean="0"/>
              <a:t>（单纯形算法，类似消去法求逆过程）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主成分分析</a:t>
            </a:r>
            <a:r>
              <a:rPr lang="en-US" altLang="zh-CN" dirty="0" smtClean="0"/>
              <a:t>/</a:t>
            </a:r>
            <a:r>
              <a:rPr lang="zh-CN" altLang="en-US" dirty="0" smtClean="0"/>
              <a:t>奇异值分解：矩阵求特征值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推荐系统：协同过滤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主成分分析</a:t>
            </a:r>
            <a:r>
              <a:rPr lang="en-US" altLang="zh-CN" dirty="0" smtClean="0"/>
              <a:t>/</a:t>
            </a:r>
            <a:r>
              <a:rPr lang="zh-CN" altLang="en-US" dirty="0" smtClean="0"/>
              <a:t>因子分析</a:t>
            </a:r>
            <a:endParaRPr lang="en-US" altLang="zh-CN" dirty="0" smtClean="0"/>
          </a:p>
          <a:p>
            <a:pPr lvl="1"/>
            <a:r>
              <a:rPr lang="zh-CN" altLang="en-US" dirty="0"/>
              <a:t>图模型：稀疏矩阵四则运算</a:t>
            </a:r>
            <a:endParaRPr lang="en-US" altLang="zh-CN" dirty="0"/>
          </a:p>
          <a:p>
            <a:pPr lvl="2"/>
            <a:r>
              <a:rPr lang="en-US" altLang="zh-CN" dirty="0"/>
              <a:t>PageRank</a:t>
            </a:r>
          </a:p>
          <a:p>
            <a:pPr lvl="2"/>
            <a:r>
              <a:rPr lang="zh-CN" altLang="en-US" dirty="0"/>
              <a:t>力导向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挖掘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算法分类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714" y="3942479"/>
            <a:ext cx="27336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716" y="1265273"/>
            <a:ext cx="2556854" cy="241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18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058" y="2900452"/>
            <a:ext cx="4584050" cy="296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基于信息论与信息熵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数据压缩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Huffman Coding Tree</a:t>
            </a:r>
          </a:p>
          <a:p>
            <a:pPr lvl="2"/>
            <a:r>
              <a:rPr lang="en-US" altLang="zh-CN" dirty="0" smtClean="0"/>
              <a:t>Lempel </a:t>
            </a:r>
            <a:r>
              <a:rPr lang="en-US" altLang="zh-CN" dirty="0" err="1" smtClean="0"/>
              <a:t>Ziv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(1977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1978</a:t>
            </a:r>
            <a:r>
              <a:rPr lang="zh-CN" altLang="en-US" dirty="0" smtClean="0"/>
              <a:t>年改进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指标提取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非正态数据方差</a:t>
            </a:r>
            <a:r>
              <a:rPr lang="en-US" altLang="zh-CN" dirty="0"/>
              <a:t>/</a:t>
            </a:r>
            <a:r>
              <a:rPr lang="zh-CN" altLang="en-US" dirty="0" smtClean="0"/>
              <a:t>变异系数</a:t>
            </a:r>
            <a:r>
              <a:rPr lang="en-US" altLang="zh-CN" dirty="0"/>
              <a:t>/</a:t>
            </a:r>
            <a:r>
              <a:rPr lang="en-US" altLang="zh-CN" dirty="0" smtClean="0"/>
              <a:t>VIF</a:t>
            </a:r>
            <a:r>
              <a:rPr lang="zh-CN" altLang="en-US" dirty="0" smtClean="0"/>
              <a:t>失效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信息熵的引入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距离测度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随机变量的距离如何测度？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两种分布的距离如何测度？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决策树：条件熵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树的生长依靠最优编码分支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编码优化效果变差即停止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数据挖掘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算法分类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12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概率与参数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非正态数据可以用其他参数模型描述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描述分布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“一般性尝试”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先验分布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贝叶斯方法的引入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财富分布特性？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人群</a:t>
            </a:r>
            <a:r>
              <a:rPr lang="en-US" altLang="zh-CN" dirty="0" smtClean="0"/>
              <a:t>-</a:t>
            </a:r>
            <a:r>
              <a:rPr lang="zh-CN" altLang="en-US" dirty="0" smtClean="0"/>
              <a:t>行为分布特性？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文章</a:t>
            </a:r>
            <a:r>
              <a:rPr lang="en-US" altLang="zh-CN" dirty="0" smtClean="0"/>
              <a:t>-</a:t>
            </a:r>
            <a:r>
              <a:rPr lang="zh-CN" altLang="en-US" dirty="0" smtClean="0"/>
              <a:t>段落</a:t>
            </a:r>
            <a:r>
              <a:rPr lang="en-US" altLang="zh-CN" dirty="0" smtClean="0"/>
              <a:t>-</a:t>
            </a:r>
            <a:r>
              <a:rPr lang="zh-CN" altLang="en-US" dirty="0" smtClean="0"/>
              <a:t>概念</a:t>
            </a:r>
            <a:r>
              <a:rPr lang="en-US" altLang="zh-CN" dirty="0" smtClean="0"/>
              <a:t>-</a:t>
            </a:r>
            <a:r>
              <a:rPr lang="zh-CN" altLang="en-US" dirty="0" smtClean="0"/>
              <a:t>词汇分布特性？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使用指数分布族求</a:t>
            </a:r>
            <a:r>
              <a:rPr lang="en-US" altLang="zh-CN" dirty="0" smtClean="0"/>
              <a:t>MLE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数据挖掘</a:t>
            </a:r>
            <a:r>
              <a:rPr lang="en-US" altLang="zh-CN" smtClean="0"/>
              <a:t>——</a:t>
            </a:r>
            <a:r>
              <a:rPr lang="zh-CN" altLang="en-US" smtClean="0"/>
              <a:t>算法分类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76" y="3892188"/>
            <a:ext cx="4275874" cy="209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模型检验与调整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谨慎使用复杂模型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防止过拟合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谨慎使用强假设</a:t>
            </a:r>
            <a:r>
              <a:rPr lang="en-US" altLang="zh-CN" dirty="0" smtClean="0"/>
              <a:t>——</a:t>
            </a:r>
            <a:r>
              <a:rPr lang="zh-CN" altLang="en-US" dirty="0"/>
              <a:t>假设越</a:t>
            </a:r>
            <a:r>
              <a:rPr lang="zh-CN" altLang="en-US" dirty="0" smtClean="0"/>
              <a:t>多，越可能偏离真实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数据挖掘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模型检验与调整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92" y="2593237"/>
            <a:ext cx="61245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999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模型整合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集成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训练，效率更高，更不容易过拟合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快速迭代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最优化方案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用于神经网络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决策树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数据挖掘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模型检验与调整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5" y="2971078"/>
            <a:ext cx="6035892" cy="3385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98" y="2399430"/>
            <a:ext cx="328612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2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en-US" dirty="0"/>
              <a:t>挖掘工具</a:t>
            </a:r>
          </a:p>
        </p:txBody>
      </p:sp>
      <p:sp>
        <p:nvSpPr>
          <p:cNvPr id="5" name="矩形 4"/>
          <p:cNvSpPr/>
          <p:nvPr/>
        </p:nvSpPr>
        <p:spPr>
          <a:xfrm>
            <a:off x="2186268" y="6064211"/>
            <a:ext cx="4106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2017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Gartner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数据科学平台魔力象限</a:t>
            </a:r>
            <a:endParaRPr lang="zh-CN" altLang="en-US" dirty="0"/>
          </a:p>
        </p:txBody>
      </p:sp>
      <p:pic>
        <p:nvPicPr>
          <p:cNvPr id="2054" name="Picture 6" descr="Gartner 2017 Magic Quadrant for Data Science Platfor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90" y="962987"/>
            <a:ext cx="6442365" cy="510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36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商业软件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SAS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强大的编程语言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经典稳健的统计过程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复杂的模型参数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IBM SPSS</a:t>
            </a:r>
          </a:p>
          <a:p>
            <a:pPr lvl="2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简单易用的图形化界面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封装成型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sz="2600" dirty="0"/>
              <a:t>免费软件</a:t>
            </a:r>
            <a:endParaRPr lang="en-US" altLang="zh-CN" sz="2600" dirty="0"/>
          </a:p>
          <a:p>
            <a:pPr lvl="1"/>
            <a:r>
              <a:rPr lang="en-US" altLang="zh-CN" dirty="0"/>
              <a:t>R</a:t>
            </a:r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基于悠久历史的</a:t>
            </a:r>
            <a:r>
              <a:rPr lang="en-US" altLang="zh-CN" dirty="0"/>
              <a:t>S</a:t>
            </a:r>
            <a:r>
              <a:rPr lang="zh-CN" altLang="en-US" dirty="0"/>
              <a:t>语言，针对统计过程设计</a:t>
            </a:r>
            <a:endParaRPr lang="en-US" altLang="zh-CN" dirty="0"/>
          </a:p>
          <a:p>
            <a:pPr lvl="2"/>
            <a:r>
              <a:rPr lang="zh-CN" altLang="en-US" dirty="0"/>
              <a:t>海量函数库，快速实施</a:t>
            </a:r>
            <a:endParaRPr lang="en-US" altLang="zh-CN" dirty="0"/>
          </a:p>
          <a:p>
            <a:pPr lvl="2"/>
            <a:r>
              <a:rPr lang="zh-CN" altLang="en-US" dirty="0"/>
              <a:t>性能短板，依赖生态圈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Python</a:t>
            </a:r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作为胶水语言</a:t>
            </a:r>
            <a:endParaRPr lang="en-US" altLang="zh-CN" dirty="0"/>
          </a:p>
          <a:p>
            <a:pPr lvl="2"/>
            <a:r>
              <a:rPr lang="zh-CN" altLang="en-US" dirty="0"/>
              <a:t>引入科学计算，发展迅猛</a:t>
            </a:r>
            <a:endParaRPr lang="en-US" altLang="zh-CN" dirty="0"/>
          </a:p>
          <a:p>
            <a:pPr lvl="2"/>
            <a:r>
              <a:rPr lang="zh-CN" altLang="en-US" dirty="0"/>
              <a:t>良好支持</a:t>
            </a:r>
            <a:r>
              <a:rPr lang="en-US" altLang="zh-CN" dirty="0"/>
              <a:t>Hadoop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数据挖掘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挖掘工具</a:t>
            </a:r>
            <a:endParaRPr lang="zh-CN" altLang="en-US" dirty="0"/>
          </a:p>
        </p:txBody>
      </p:sp>
      <p:sp>
        <p:nvSpPr>
          <p:cNvPr id="7" name="内容占位符 6"/>
          <p:cNvSpPr txBox="1">
            <a:spLocks/>
          </p:cNvSpPr>
          <p:nvPr/>
        </p:nvSpPr>
        <p:spPr>
          <a:xfrm>
            <a:off x="4648200" y="970809"/>
            <a:ext cx="4038600" cy="35061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2400" kern="1200">
                <a:solidFill>
                  <a:srgbClr val="0042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80000"/>
              <a:buFont typeface="Lucida Grande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80000"/>
              <a:buFont typeface="Lucida Grande"/>
              <a:buChar char="-"/>
              <a:defRPr sz="1800" kern="1200">
                <a:solidFill>
                  <a:srgbClr val="44465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80000"/>
              <a:buFont typeface="Arial"/>
              <a:buChar char="•"/>
              <a:defRPr sz="1600" b="1" kern="1200">
                <a:solidFill>
                  <a:srgbClr val="00428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80000"/>
              <a:buFont typeface="Lucida Grande"/>
              <a:buChar char="»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412" y="1312792"/>
            <a:ext cx="1838325" cy="48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Statist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57" y="3569205"/>
            <a:ext cx="571500" cy="56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SPSS Model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121" y="3561337"/>
            <a:ext cx="571500" cy="56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210468"/>
            <a:ext cx="788071" cy="59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ttp://c.hiphotos.baidu.com/baike/c0%3Dbaike80%2C5%2C5%2C80%2C26%3Bt%3Dgif/sign=8169ec42b2119313d34ef7e2045167b2/0eb30f2442a7d9331abfc6f3ad4bd11373f0011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039" y="3469154"/>
            <a:ext cx="1008112" cy="126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8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大数据环境下的挖掘工具：适者生存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SAS</a:t>
            </a:r>
            <a:r>
              <a:rPr lang="zh-CN" altLang="en-US" dirty="0"/>
              <a:t>直连</a:t>
            </a:r>
            <a:r>
              <a:rPr lang="en-US" altLang="zh-CN" dirty="0"/>
              <a:t>Hadoop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及</a:t>
            </a:r>
            <a:r>
              <a:rPr lang="en-US" altLang="zh-CN" dirty="0"/>
              <a:t>C++</a:t>
            </a:r>
            <a:r>
              <a:rPr lang="zh-CN" altLang="en-US" dirty="0"/>
              <a:t>部署</a:t>
            </a:r>
            <a:endParaRPr lang="en-US" altLang="zh-CN" dirty="0"/>
          </a:p>
          <a:p>
            <a:pPr lvl="1"/>
            <a:r>
              <a:rPr lang="en-US" altLang="zh-CN" dirty="0"/>
              <a:t>SPSS</a:t>
            </a:r>
            <a:r>
              <a:rPr lang="zh-CN" altLang="en-US" dirty="0"/>
              <a:t>直接生成模型</a:t>
            </a:r>
            <a:r>
              <a:rPr lang="en-US" altLang="zh-CN" dirty="0"/>
              <a:t>SQL</a:t>
            </a:r>
          </a:p>
          <a:p>
            <a:pPr lvl="1"/>
            <a:r>
              <a:rPr lang="en-US" altLang="zh-CN" dirty="0"/>
              <a:t>Python/</a:t>
            </a:r>
            <a:r>
              <a:rPr lang="en-US" altLang="zh-CN" dirty="0" err="1"/>
              <a:t>Clojure</a:t>
            </a:r>
            <a:r>
              <a:rPr lang="en-US" altLang="zh-CN" dirty="0"/>
              <a:t>/Scala</a:t>
            </a:r>
            <a:r>
              <a:rPr lang="zh-CN" altLang="en-US" dirty="0"/>
              <a:t>：支持</a:t>
            </a:r>
            <a:r>
              <a:rPr lang="en-US" altLang="zh-CN" dirty="0"/>
              <a:t>REPL</a:t>
            </a:r>
            <a:r>
              <a:rPr lang="zh-CN" altLang="en-US" dirty="0"/>
              <a:t>，大量数据挖掘扩展库</a:t>
            </a:r>
            <a:endParaRPr lang="en-US" altLang="zh-CN" dirty="0"/>
          </a:p>
          <a:p>
            <a:pPr lvl="1"/>
            <a:r>
              <a:rPr lang="en-US" altLang="zh-CN" dirty="0"/>
              <a:t>R/</a:t>
            </a:r>
            <a:r>
              <a:rPr lang="en-US" altLang="zh-CN" dirty="0" err="1"/>
              <a:t>Weka</a:t>
            </a:r>
            <a:r>
              <a:rPr lang="zh-CN" altLang="en-US" dirty="0"/>
              <a:t>：企业版支持标准流及自定义</a:t>
            </a:r>
            <a:r>
              <a:rPr lang="en-US" altLang="zh-CN" dirty="0" smtClean="0"/>
              <a:t>Mapper/Reducer</a:t>
            </a:r>
          </a:p>
          <a:p>
            <a:pPr lvl="1"/>
            <a:r>
              <a:rPr lang="en-US" altLang="zh-CN" dirty="0"/>
              <a:t>Spark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数据挖掘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挖掘工具</a:t>
            </a:r>
            <a:endParaRPr lang="zh-CN" altLang="en-US" dirty="0"/>
          </a:p>
        </p:txBody>
      </p:sp>
      <p:sp>
        <p:nvSpPr>
          <p:cNvPr id="7" name="内容占位符 6"/>
          <p:cNvSpPr txBox="1">
            <a:spLocks/>
          </p:cNvSpPr>
          <p:nvPr/>
        </p:nvSpPr>
        <p:spPr>
          <a:xfrm>
            <a:off x="4648200" y="970809"/>
            <a:ext cx="4038600" cy="35061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2400" kern="1200">
                <a:solidFill>
                  <a:srgbClr val="0042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80000"/>
              <a:buFont typeface="Lucida Grande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80000"/>
              <a:buFont typeface="Lucida Grande"/>
              <a:buChar char="-"/>
              <a:defRPr sz="1800" kern="1200">
                <a:solidFill>
                  <a:srgbClr val="44465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80000"/>
              <a:buFont typeface="Arial"/>
              <a:buChar char="•"/>
              <a:defRPr sz="1600" b="1" kern="1200">
                <a:solidFill>
                  <a:srgbClr val="00428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80000"/>
              <a:buFont typeface="Lucida Grande"/>
              <a:buChar char="»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内容占位符 5"/>
          <p:cNvSpPr txBox="1">
            <a:spLocks/>
          </p:cNvSpPr>
          <p:nvPr/>
        </p:nvSpPr>
        <p:spPr>
          <a:xfrm>
            <a:off x="666482" y="1403066"/>
            <a:ext cx="8045532" cy="182582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2400" kern="1200" baseline="0">
                <a:solidFill>
                  <a:srgbClr val="0042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80000"/>
              <a:buFont typeface="Lucida Grande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80000"/>
              <a:buFont typeface="Lucida Grande"/>
              <a:buChar char="-"/>
              <a:defRPr sz="1800" kern="1200">
                <a:solidFill>
                  <a:srgbClr val="44465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80000"/>
              <a:buFont typeface="Arial"/>
              <a:buChar char="•"/>
              <a:defRPr sz="1600" b="1" kern="1200">
                <a:solidFill>
                  <a:srgbClr val="00428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80000"/>
              <a:buFont typeface="Lucida Grande"/>
              <a:buChar char="»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http://spark.apache.org/images/spark-logo-trade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091" y="3819099"/>
            <a:ext cx="3581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/>
        </p:nvSpPr>
        <p:spPr>
          <a:xfrm>
            <a:off x="5201587" y="4891361"/>
            <a:ext cx="2186094" cy="12060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倚天不出，谁与争锋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961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Part1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数据</a:t>
            </a:r>
            <a:r>
              <a:rPr lang="zh-CN" altLang="zh-CN" dirty="0"/>
              <a:t>挖掘流程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 What </a:t>
            </a:r>
            <a:r>
              <a:rPr lang="zh-CN" altLang="en-US" dirty="0" smtClean="0"/>
              <a:t>？</a:t>
            </a:r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en-US" dirty="0"/>
              <a:t>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 Why   ? </a:t>
            </a:r>
            <a:r>
              <a:rPr lang="zh-CN" altLang="en-US" dirty="0" smtClean="0"/>
              <a:t>数据</a:t>
            </a:r>
            <a:r>
              <a:rPr lang="zh-CN" altLang="en-US" dirty="0"/>
              <a:t>挖掘</a:t>
            </a:r>
            <a:r>
              <a:rPr lang="en-US" altLang="zh-CN" dirty="0"/>
              <a:t>——</a:t>
            </a:r>
            <a:r>
              <a:rPr lang="zh-CN" altLang="en-US" dirty="0"/>
              <a:t>算法能够实现</a:t>
            </a:r>
            <a:r>
              <a:rPr lang="en-US" altLang="zh-CN" dirty="0"/>
              <a:t>……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 Where? </a:t>
            </a:r>
            <a:r>
              <a:rPr lang="zh-CN" altLang="en-US" dirty="0" smtClean="0"/>
              <a:t>数据</a:t>
            </a:r>
            <a:r>
              <a:rPr lang="zh-CN" altLang="en-US" dirty="0"/>
              <a:t>挖掘</a:t>
            </a:r>
            <a:r>
              <a:rPr lang="en-US" altLang="zh-CN" dirty="0"/>
              <a:t>——</a:t>
            </a:r>
            <a:r>
              <a:rPr lang="zh-CN" altLang="en-US" dirty="0"/>
              <a:t>数据源分类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 How   ? </a:t>
            </a:r>
            <a:r>
              <a:rPr lang="zh-CN" altLang="en-US" dirty="0" smtClean="0"/>
              <a:t>数据</a:t>
            </a:r>
            <a:r>
              <a:rPr lang="zh-CN" altLang="en-US" dirty="0"/>
              <a:t>挖掘</a:t>
            </a:r>
            <a:r>
              <a:rPr lang="en-US" altLang="zh-CN" dirty="0"/>
              <a:t>——</a:t>
            </a:r>
            <a:r>
              <a:rPr lang="zh-CN" altLang="en-US" dirty="0"/>
              <a:t>建模一般性</a:t>
            </a:r>
            <a:r>
              <a:rPr lang="zh-CN" altLang="en-US" dirty="0" smtClean="0"/>
              <a:t>方法论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Part2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zh-CN" dirty="0" smtClean="0"/>
              <a:t>常用</a:t>
            </a:r>
            <a:r>
              <a:rPr lang="zh-CN" altLang="zh-CN" dirty="0"/>
              <a:t>算法概览</a:t>
            </a:r>
            <a:endParaRPr lang="en-US" altLang="zh-CN" dirty="0" smtClean="0"/>
          </a:p>
          <a:p>
            <a:pPr lvl="1"/>
            <a:r>
              <a:rPr lang="en-US" altLang="zh-CN" dirty="0"/>
              <a:t>5 </a:t>
            </a:r>
            <a:r>
              <a:rPr lang="en-US" altLang="zh-CN" dirty="0" smtClean="0"/>
              <a:t>How   ? </a:t>
            </a:r>
            <a:r>
              <a:rPr lang="zh-CN" altLang="en-US" dirty="0" smtClean="0"/>
              <a:t>数据</a:t>
            </a:r>
            <a:r>
              <a:rPr lang="zh-CN" altLang="en-US" dirty="0"/>
              <a:t>挖掘</a:t>
            </a:r>
            <a:r>
              <a:rPr lang="en-US" altLang="zh-CN" dirty="0"/>
              <a:t>——</a:t>
            </a:r>
            <a:r>
              <a:rPr lang="zh-CN" altLang="en-US" dirty="0"/>
              <a:t>常用算法</a:t>
            </a:r>
            <a:endParaRPr lang="en-US" altLang="zh-CN" dirty="0"/>
          </a:p>
          <a:p>
            <a:pPr lvl="1"/>
            <a:r>
              <a:rPr lang="en-US" altLang="zh-CN" dirty="0"/>
              <a:t>6 Who  </a:t>
            </a:r>
            <a:r>
              <a:rPr lang="en-US" altLang="zh-CN" dirty="0" smtClean="0"/>
              <a:t> ? </a:t>
            </a:r>
            <a:r>
              <a:rPr lang="zh-CN" altLang="en-US" dirty="0" smtClean="0"/>
              <a:t>数据</a:t>
            </a:r>
            <a:r>
              <a:rPr lang="zh-CN" altLang="en-US" dirty="0"/>
              <a:t>挖掘</a:t>
            </a:r>
            <a:r>
              <a:rPr lang="en-US" altLang="zh-CN" dirty="0"/>
              <a:t>——</a:t>
            </a:r>
            <a:r>
              <a:rPr lang="zh-CN" altLang="en-US" dirty="0"/>
              <a:t>挖掘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Part3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大数据时代的数据挖掘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7 Now   ? </a:t>
            </a:r>
            <a:r>
              <a:rPr lang="zh-CN" altLang="en-US" dirty="0" smtClean="0">
                <a:solidFill>
                  <a:srgbClr val="FF0000"/>
                </a:solidFill>
              </a:rPr>
              <a:t>数据挖掘</a:t>
            </a:r>
            <a:r>
              <a:rPr lang="en-US" altLang="zh-CN" dirty="0" smtClean="0">
                <a:solidFill>
                  <a:srgbClr val="FF0000"/>
                </a:solidFill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挖掘的大数据时代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25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大数据平台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en-US" dirty="0"/>
              <a:t>挖掘的大数据</a:t>
            </a:r>
            <a:r>
              <a:rPr lang="zh-CN" altLang="en-US" dirty="0" smtClean="0"/>
              <a:t>时代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08000" y="5270500"/>
            <a:ext cx="1562100" cy="50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传统</a:t>
            </a:r>
            <a:r>
              <a:rPr lang="en-US" altLang="zh-CN" sz="2000" b="1" dirty="0"/>
              <a:t>DBMS</a:t>
            </a:r>
            <a:endParaRPr lang="zh-CN" altLang="en-US" sz="2000" b="1" dirty="0"/>
          </a:p>
        </p:txBody>
      </p:sp>
      <p:sp>
        <p:nvSpPr>
          <p:cNvPr id="7" name="圆角矩形 6"/>
          <p:cNvSpPr/>
          <p:nvPr/>
        </p:nvSpPr>
        <p:spPr>
          <a:xfrm>
            <a:off x="2171700" y="5270500"/>
            <a:ext cx="1562100" cy="50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云</a:t>
            </a:r>
            <a:r>
              <a:rPr lang="en-US" altLang="zh-CN" sz="2000" b="1" dirty="0" smtClean="0"/>
              <a:t>ODBC</a:t>
            </a:r>
            <a:endParaRPr lang="zh-CN" altLang="en-US" sz="2000" b="1" dirty="0"/>
          </a:p>
        </p:txBody>
      </p:sp>
      <p:sp>
        <p:nvSpPr>
          <p:cNvPr id="8" name="圆角矩形 7"/>
          <p:cNvSpPr/>
          <p:nvPr/>
        </p:nvSpPr>
        <p:spPr>
          <a:xfrm>
            <a:off x="3835400" y="5270500"/>
            <a:ext cx="1562100" cy="50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API</a:t>
            </a:r>
            <a:r>
              <a:rPr lang="zh-CN" altLang="en-US" sz="2000" b="1" dirty="0" smtClean="0"/>
              <a:t>调用</a:t>
            </a:r>
            <a:endParaRPr lang="zh-CN" altLang="en-US" sz="2000" b="1" dirty="0"/>
          </a:p>
        </p:txBody>
      </p:sp>
      <p:sp>
        <p:nvSpPr>
          <p:cNvPr id="9" name="圆角矩形 8"/>
          <p:cNvSpPr/>
          <p:nvPr/>
        </p:nvSpPr>
        <p:spPr>
          <a:xfrm>
            <a:off x="5486400" y="5270500"/>
            <a:ext cx="1562100" cy="50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系统信息</a:t>
            </a:r>
            <a:endParaRPr lang="zh-CN" altLang="en-US" sz="2000" b="1" dirty="0"/>
          </a:p>
        </p:txBody>
      </p:sp>
      <p:sp>
        <p:nvSpPr>
          <p:cNvPr id="10" name="圆角矩形 9"/>
          <p:cNvSpPr/>
          <p:nvPr/>
        </p:nvSpPr>
        <p:spPr>
          <a:xfrm>
            <a:off x="7150100" y="5270500"/>
            <a:ext cx="1562100" cy="50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外部服务</a:t>
            </a:r>
            <a:endParaRPr lang="zh-CN" altLang="en-US" sz="2000" b="1" dirty="0"/>
          </a:p>
        </p:txBody>
      </p:sp>
      <p:sp>
        <p:nvSpPr>
          <p:cNvPr id="11" name="圆角矩形 10"/>
          <p:cNvSpPr/>
          <p:nvPr/>
        </p:nvSpPr>
        <p:spPr>
          <a:xfrm>
            <a:off x="508000" y="4508500"/>
            <a:ext cx="3225800" cy="571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/>
              <a:t>Sqoop</a:t>
            </a:r>
            <a:r>
              <a:rPr lang="zh-CN" altLang="en-US" sz="2000" b="1" dirty="0" smtClean="0"/>
              <a:t>：结构化数据传递</a:t>
            </a:r>
            <a:endParaRPr lang="zh-CN" altLang="en-US" sz="2000" b="1" dirty="0"/>
          </a:p>
        </p:txBody>
      </p:sp>
      <p:sp>
        <p:nvSpPr>
          <p:cNvPr id="12" name="圆角矩形 11"/>
          <p:cNvSpPr/>
          <p:nvPr/>
        </p:nvSpPr>
        <p:spPr>
          <a:xfrm>
            <a:off x="3835400" y="4508500"/>
            <a:ext cx="4876800" cy="571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/>
              <a:t>Cloudera</a:t>
            </a:r>
            <a:r>
              <a:rPr lang="en-US" altLang="zh-CN" sz="2000" b="1" dirty="0" smtClean="0"/>
              <a:t> Flume</a:t>
            </a:r>
            <a:r>
              <a:rPr lang="zh-CN" altLang="en-US" sz="2000" b="1" dirty="0" smtClean="0"/>
              <a:t>：日志收集</a:t>
            </a:r>
            <a:endParaRPr lang="zh-CN" altLang="en-US" sz="2000" b="1" dirty="0"/>
          </a:p>
        </p:txBody>
      </p:sp>
      <p:sp>
        <p:nvSpPr>
          <p:cNvPr id="13" name="圆角矩形 12"/>
          <p:cNvSpPr/>
          <p:nvPr/>
        </p:nvSpPr>
        <p:spPr>
          <a:xfrm>
            <a:off x="2070100" y="3556000"/>
            <a:ext cx="3892550" cy="77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HDFS</a:t>
            </a:r>
            <a:endParaRPr lang="en-US" altLang="zh-CN" sz="2000" b="1" dirty="0"/>
          </a:p>
          <a:p>
            <a:pPr algn="ctr"/>
            <a:r>
              <a:rPr lang="zh-CN" altLang="en-US" sz="2000" b="1" dirty="0" smtClean="0"/>
              <a:t>分布式存储文件系统</a:t>
            </a:r>
            <a:endParaRPr lang="zh-CN" altLang="en-US" sz="2000" b="1" dirty="0"/>
          </a:p>
        </p:txBody>
      </p:sp>
      <p:sp>
        <p:nvSpPr>
          <p:cNvPr id="14" name="圆角矩形 13"/>
          <p:cNvSpPr/>
          <p:nvPr/>
        </p:nvSpPr>
        <p:spPr>
          <a:xfrm>
            <a:off x="508000" y="1866900"/>
            <a:ext cx="1460500" cy="2438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Zookeeper</a:t>
            </a:r>
          </a:p>
          <a:p>
            <a:pPr algn="ctr"/>
            <a:r>
              <a:rPr lang="zh-CN" altLang="en-US" sz="2000" b="1" dirty="0"/>
              <a:t>协调服务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108701" y="3556000"/>
            <a:ext cx="2603500" cy="77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/>
              <a:t>HBase</a:t>
            </a:r>
            <a:endParaRPr lang="en-US" altLang="zh-CN" sz="2000" b="1" dirty="0"/>
          </a:p>
          <a:p>
            <a:pPr algn="ctr"/>
            <a:r>
              <a:rPr lang="zh-CN" altLang="en-US" sz="2000" b="1" dirty="0" smtClean="0"/>
              <a:t>列存数据库</a:t>
            </a:r>
            <a:endParaRPr lang="zh-CN" altLang="en-US" sz="2000" b="1" dirty="0"/>
          </a:p>
        </p:txBody>
      </p:sp>
      <p:sp>
        <p:nvSpPr>
          <p:cNvPr id="16" name="圆角矩形 15"/>
          <p:cNvSpPr/>
          <p:nvPr/>
        </p:nvSpPr>
        <p:spPr>
          <a:xfrm>
            <a:off x="2070100" y="2679700"/>
            <a:ext cx="66421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/>
              <a:t>MapReduce</a:t>
            </a:r>
            <a:r>
              <a:rPr lang="en-US" altLang="zh-CN" sz="2000" b="1" dirty="0" smtClean="0"/>
              <a:t>/Yarn</a:t>
            </a:r>
            <a:endParaRPr lang="en-US" altLang="zh-CN" sz="2000" b="1" dirty="0"/>
          </a:p>
          <a:p>
            <a:pPr algn="ctr"/>
            <a:r>
              <a:rPr lang="zh-CN" altLang="en-US" sz="2000" b="1" dirty="0" smtClean="0"/>
              <a:t>数据处理框架（集中管理调度作业）</a:t>
            </a:r>
            <a:endParaRPr lang="zh-CN" altLang="en-US" sz="2000" b="1" dirty="0"/>
          </a:p>
        </p:txBody>
      </p:sp>
      <p:sp>
        <p:nvSpPr>
          <p:cNvPr id="17" name="圆角矩形 16"/>
          <p:cNvSpPr/>
          <p:nvPr/>
        </p:nvSpPr>
        <p:spPr>
          <a:xfrm>
            <a:off x="2070100" y="1866900"/>
            <a:ext cx="1765299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Pig/Hive(SQL)</a:t>
            </a:r>
          </a:p>
          <a:p>
            <a:pPr algn="ctr"/>
            <a:r>
              <a:rPr lang="zh-CN" altLang="en-US" sz="2000" b="1" dirty="0" smtClean="0"/>
              <a:t>结构化查询</a:t>
            </a:r>
            <a:endParaRPr lang="zh-CN" altLang="en-US" sz="2000" b="1" dirty="0"/>
          </a:p>
        </p:txBody>
      </p:sp>
      <p:sp>
        <p:nvSpPr>
          <p:cNvPr id="18" name="圆角矩形 17"/>
          <p:cNvSpPr/>
          <p:nvPr/>
        </p:nvSpPr>
        <p:spPr>
          <a:xfrm>
            <a:off x="3949700" y="1866900"/>
            <a:ext cx="1946275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Mahout/Spark</a:t>
            </a:r>
          </a:p>
          <a:p>
            <a:pPr algn="ctr"/>
            <a:r>
              <a:rPr lang="zh-CN" altLang="en-US" sz="2000" b="1" dirty="0"/>
              <a:t>数据</a:t>
            </a:r>
            <a:r>
              <a:rPr lang="zh-CN" altLang="en-US" sz="2000" b="1" dirty="0" smtClean="0"/>
              <a:t>挖掘</a:t>
            </a:r>
            <a:r>
              <a:rPr lang="zh-CN" altLang="en-US" sz="2000" b="1" dirty="0"/>
              <a:t>实施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008058" y="1866900"/>
            <a:ext cx="2041433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REPL</a:t>
            </a:r>
          </a:p>
          <a:p>
            <a:pPr algn="ctr"/>
            <a:r>
              <a:rPr lang="zh-CN" altLang="en-US" sz="2000" b="1" dirty="0" smtClean="0"/>
              <a:t>交互式数据分析</a:t>
            </a:r>
            <a:endParaRPr lang="zh-CN" altLang="en-US" sz="2000" b="1" dirty="0"/>
          </a:p>
        </p:txBody>
      </p:sp>
      <p:sp>
        <p:nvSpPr>
          <p:cNvPr id="20" name="圆角矩形 19"/>
          <p:cNvSpPr/>
          <p:nvPr/>
        </p:nvSpPr>
        <p:spPr>
          <a:xfrm>
            <a:off x="8127423" y="1849803"/>
            <a:ext cx="465859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…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0306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462481"/>
              </p:ext>
            </p:extLst>
          </p:nvPr>
        </p:nvGraphicFramePr>
        <p:xfrm>
          <a:off x="431800" y="1089025"/>
          <a:ext cx="8280400" cy="5076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en-US" dirty="0"/>
              <a:t>定义</a:t>
            </a:r>
          </a:p>
        </p:txBody>
      </p:sp>
      <p:sp>
        <p:nvSpPr>
          <p:cNvPr id="7" name="矩形 6"/>
          <p:cNvSpPr/>
          <p:nvPr/>
        </p:nvSpPr>
        <p:spPr>
          <a:xfrm>
            <a:off x="431800" y="944707"/>
            <a:ext cx="1119909" cy="47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Where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31800" y="2324677"/>
            <a:ext cx="1119909" cy="47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How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31799" y="3704647"/>
            <a:ext cx="1119909" cy="47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How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31800" y="5084617"/>
            <a:ext cx="1119909" cy="47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Why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89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理论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，成本低，扩展强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M-R/K-V/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Serde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en-US" dirty="0"/>
              <a:t>挖掘的大数据时代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88290388"/>
              </p:ext>
            </p:extLst>
          </p:nvPr>
        </p:nvGraphicFramePr>
        <p:xfrm>
          <a:off x="0" y="1615044"/>
          <a:ext cx="9144000" cy="4889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68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MR/Yarn(MR2.0)/Streaming: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解决了分布式计算问题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(+ (pow2 (range 1 3)))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(+ (pow2 [1 2 3]))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(+ [1 4 9])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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14</a:t>
            </a:r>
          </a:p>
          <a:p>
            <a:pPr lvl="1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en-US" dirty="0"/>
              <a:t>挖掘的大数据时代</a:t>
            </a:r>
          </a:p>
        </p:txBody>
      </p:sp>
      <p:graphicFrame>
        <p:nvGraphicFramePr>
          <p:cNvPr id="30" name="图示 29"/>
          <p:cNvGraphicFramePr/>
          <p:nvPr>
            <p:extLst>
              <p:ext uri="{D42A27DB-BD31-4B8C-83A1-F6EECF244321}">
                <p14:modId xmlns:p14="http://schemas.microsoft.com/office/powerpoint/2010/main" val="2493315470"/>
              </p:ext>
            </p:extLst>
          </p:nvPr>
        </p:nvGraphicFramePr>
        <p:xfrm>
          <a:off x="468857" y="1840676"/>
          <a:ext cx="8443356" cy="2303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1" name="Picture 1" descr="C:\Users\dodo\AppData\Roaming\Tencent\Users\16722544\QQ\WinTemp\RichOle\I{[_L[2Z)1YX@~C%[0BK]GY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50" y="3270015"/>
            <a:ext cx="2783410" cy="328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dodo\AppData\Roaming\Tencent\Users\16722544\QQ\WinTemp\RichOle\]1~]~`LM1V%E6YU~~6~(YA6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135" y="4368594"/>
            <a:ext cx="2648903" cy="214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曲线连接符 34"/>
          <p:cNvCxnSpPr>
            <a:stCxn id="31" idx="3"/>
            <a:endCxn id="32" idx="1"/>
          </p:cNvCxnSpPr>
          <p:nvPr/>
        </p:nvCxnSpPr>
        <p:spPr>
          <a:xfrm>
            <a:off x="2982060" y="4912175"/>
            <a:ext cx="366075" cy="5293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795" y="4362611"/>
            <a:ext cx="2773362" cy="213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481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17" y="5228355"/>
            <a:ext cx="54197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18" y="2293826"/>
            <a:ext cx="381000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020469"/>
              </p:ext>
            </p:extLst>
          </p:nvPr>
        </p:nvGraphicFramePr>
        <p:xfrm>
          <a:off x="431614" y="1343857"/>
          <a:ext cx="8280400" cy="144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en-US" dirty="0"/>
              <a:t>挖掘的大数据时代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05978" y="1099019"/>
            <a:ext cx="8772942" cy="49760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2400" kern="1200" baseline="0">
                <a:solidFill>
                  <a:srgbClr val="0042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80000"/>
              <a:buFont typeface="Lucida Grande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80000"/>
              <a:buFont typeface="Lucida Grande"/>
              <a:buChar char="-"/>
              <a:defRPr sz="1800" kern="1200">
                <a:solidFill>
                  <a:srgbClr val="44465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80000"/>
              <a:buFont typeface="Arial"/>
              <a:buChar char="•"/>
              <a:defRPr sz="1600" b="1" kern="1200">
                <a:solidFill>
                  <a:srgbClr val="00428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80000"/>
              <a:buFont typeface="Lucida Grande"/>
              <a:buChar char="»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Key-Value: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解决了</a:t>
            </a:r>
            <a:r>
              <a:rPr lang="zh-CN" altLang="en-US" strike="sngStrik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分布式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存储问题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963239"/>
              </p:ext>
            </p:extLst>
          </p:nvPr>
        </p:nvGraphicFramePr>
        <p:xfrm>
          <a:off x="4307449" y="3431840"/>
          <a:ext cx="1646502" cy="1603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834"/>
                <a:gridCol w="548834"/>
                <a:gridCol w="548834"/>
              </a:tblGrid>
              <a:tr h="5060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</a:tr>
              <a:tr h="2891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2891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2891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4726"/>
              </p:ext>
            </p:extLst>
          </p:nvPr>
        </p:nvGraphicFramePr>
        <p:xfrm>
          <a:off x="6895356" y="3401628"/>
          <a:ext cx="1650778" cy="2700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389"/>
                <a:gridCol w="825389"/>
              </a:tblGrid>
              <a:tr h="5060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</a:tr>
              <a:tr h="2891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(1,C1)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2891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(1,C2)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2891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(2,C1)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2891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(2,C2)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2891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(3,C1)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2891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(3,C2)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直接箭头连接符 11"/>
          <p:cNvCxnSpPr>
            <a:stCxn id="8" idx="3"/>
            <a:endCxn id="9" idx="1"/>
          </p:cNvCxnSpPr>
          <p:nvPr/>
        </p:nvCxnSpPr>
        <p:spPr>
          <a:xfrm>
            <a:off x="5953951" y="4233526"/>
            <a:ext cx="941405" cy="518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30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2400" kern="1200" baseline="0">
                <a:solidFill>
                  <a:srgbClr val="0042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80000"/>
              <a:buFont typeface="Lucida Grande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80000"/>
              <a:buFont typeface="Lucida Grande"/>
              <a:buChar char="-"/>
              <a:defRPr sz="1800" kern="1200">
                <a:solidFill>
                  <a:srgbClr val="44465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80000"/>
              <a:buFont typeface="Arial"/>
              <a:buChar char="•"/>
              <a:defRPr sz="1600" b="1" kern="1200">
                <a:solidFill>
                  <a:srgbClr val="00428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80000"/>
              <a:buFont typeface="Lucida Grande"/>
              <a:buChar char="»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Serde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解决了数据压缩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/IO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en-US" dirty="0"/>
              <a:t>挖掘的大数据时代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503001756"/>
              </p:ext>
            </p:extLst>
          </p:nvPr>
        </p:nvGraphicFramePr>
        <p:xfrm>
          <a:off x="430970" y="1710050"/>
          <a:ext cx="8333020" cy="1128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75" y="3253841"/>
            <a:ext cx="4258780" cy="280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剪去对角的矩形 7"/>
          <p:cNvSpPr/>
          <p:nvPr/>
        </p:nvSpPr>
        <p:spPr>
          <a:xfrm>
            <a:off x="5237002" y="3675414"/>
            <a:ext cx="2874519" cy="1959429"/>
          </a:xfrm>
          <a:prstGeom prst="snip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数据压缩</a:t>
            </a:r>
            <a:r>
              <a:rPr lang="zh-CN" altLang="en-US" dirty="0"/>
              <a:t>：按行</a:t>
            </a:r>
            <a:r>
              <a:rPr lang="en-US" altLang="zh-CN" dirty="0"/>
              <a:t>/</a:t>
            </a:r>
            <a:r>
              <a:rPr lang="zh-CN" altLang="en-US" dirty="0"/>
              <a:t>按</a:t>
            </a:r>
            <a:r>
              <a:rPr lang="zh-CN" altLang="en-US" dirty="0" smtClean="0"/>
              <a:t>列</a:t>
            </a:r>
            <a:endParaRPr lang="en-US" altLang="zh-CN" dirty="0" smtClean="0"/>
          </a:p>
          <a:p>
            <a:r>
              <a:rPr lang="zh-CN" altLang="en-US" dirty="0" smtClean="0"/>
              <a:t>数据分片：</a:t>
            </a:r>
            <a:r>
              <a:rPr lang="en-US" altLang="zh-CN" dirty="0" smtClean="0"/>
              <a:t>64M</a:t>
            </a:r>
          </a:p>
          <a:p>
            <a:r>
              <a:rPr lang="zh-CN" altLang="en-US" dirty="0" smtClean="0"/>
              <a:t>分片对数据内容压缩</a:t>
            </a:r>
            <a:endParaRPr lang="en-US" altLang="zh-CN" dirty="0" smtClean="0"/>
          </a:p>
          <a:p>
            <a:r>
              <a:rPr lang="en-US" altLang="zh-CN" dirty="0" smtClean="0"/>
              <a:t>*</a:t>
            </a:r>
            <a:r>
              <a:rPr lang="zh-CN" altLang="en-US" dirty="0" smtClean="0"/>
              <a:t>对行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列建立索引</a:t>
            </a:r>
            <a:endParaRPr lang="en-US" altLang="zh-CN" dirty="0" smtClean="0"/>
          </a:p>
          <a:p>
            <a:r>
              <a:rPr lang="zh-CN" altLang="en-US" dirty="0" smtClean="0"/>
              <a:t>满足准实时</a:t>
            </a:r>
            <a:r>
              <a:rPr lang="en-US" altLang="zh-CN" dirty="0" smtClean="0"/>
              <a:t>/</a:t>
            </a:r>
            <a:r>
              <a:rPr lang="zh-CN" altLang="en-US" dirty="0" smtClean="0"/>
              <a:t>实时需求</a:t>
            </a:r>
            <a:endParaRPr lang="en-US" altLang="zh-CN" dirty="0" smtClean="0"/>
          </a:p>
          <a:p>
            <a:r>
              <a:rPr lang="en-US" altLang="zh-CN" dirty="0"/>
              <a:t>……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4171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分析模式正在发生迁移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en-US" dirty="0"/>
              <a:t>挖掘的大数据时代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228215"/>
              </p:ext>
            </p:extLst>
          </p:nvPr>
        </p:nvGraphicFramePr>
        <p:xfrm>
          <a:off x="251520" y="1544159"/>
          <a:ext cx="2039888" cy="491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88"/>
              </a:tblGrid>
              <a:tr h="70176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存储介质</a:t>
                      </a:r>
                      <a:endParaRPr lang="en-US" altLang="zh-CN" b="1" dirty="0" smtClean="0"/>
                    </a:p>
                    <a:p>
                      <a:r>
                        <a:rPr lang="zh-CN" altLang="en-US" b="1" dirty="0" smtClean="0"/>
                        <a:t>向快速，廉价发展</a:t>
                      </a:r>
                      <a:endParaRPr lang="zh-CN" altLang="en-US" b="1" dirty="0"/>
                    </a:p>
                  </a:txBody>
                  <a:tcPr/>
                </a:tc>
              </a:tr>
              <a:tr h="70176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企业级机械硬盘</a:t>
                      </a:r>
                      <a:endParaRPr lang="en-US" altLang="zh-CN" b="1" dirty="0" smtClean="0"/>
                    </a:p>
                    <a:p>
                      <a:r>
                        <a:rPr lang="zh-CN" altLang="en-US" dirty="0" smtClean="0"/>
                        <a:t>传统方案</a:t>
                      </a:r>
                      <a:endParaRPr lang="zh-CN" altLang="en-US" dirty="0"/>
                    </a:p>
                  </a:txBody>
                  <a:tcPr/>
                </a:tc>
              </a:tr>
              <a:tr h="70176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Flash/SSD</a:t>
                      </a:r>
                    </a:p>
                    <a:p>
                      <a:r>
                        <a:rPr lang="zh-CN" altLang="en-US" dirty="0" smtClean="0"/>
                        <a:t>提高热数据利用率</a:t>
                      </a:r>
                      <a:endParaRPr lang="zh-CN" altLang="en-US" dirty="0"/>
                    </a:p>
                  </a:txBody>
                  <a:tcPr/>
                </a:tc>
              </a:tr>
              <a:tr h="70176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内存</a:t>
                      </a:r>
                      <a:endParaRPr lang="en-US" altLang="zh-CN" b="1" dirty="0" smtClean="0"/>
                    </a:p>
                    <a:p>
                      <a:r>
                        <a:rPr lang="zh-CN" altLang="en-US" dirty="0" smtClean="0"/>
                        <a:t>进一步提升性能</a:t>
                      </a:r>
                      <a:endParaRPr lang="zh-CN" altLang="en-US" dirty="0"/>
                    </a:p>
                  </a:txBody>
                  <a:tcPr/>
                </a:tc>
              </a:tr>
              <a:tr h="70176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RAID</a:t>
                      </a:r>
                    </a:p>
                    <a:p>
                      <a:r>
                        <a:rPr lang="zh-CN" altLang="en-US" dirty="0" smtClean="0"/>
                        <a:t>极大降低成本</a:t>
                      </a:r>
                      <a:endParaRPr lang="zh-CN" altLang="en-US" dirty="0"/>
                    </a:p>
                  </a:txBody>
                  <a:tcPr/>
                </a:tc>
              </a:tr>
              <a:tr h="701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虚拟化存储资源</a:t>
                      </a:r>
                    </a:p>
                    <a:p>
                      <a:r>
                        <a:rPr lang="zh-CN" altLang="en-US" dirty="0" smtClean="0"/>
                        <a:t>极低成本</a:t>
                      </a:r>
                      <a:endParaRPr lang="zh-CN" altLang="en-US" dirty="0"/>
                    </a:p>
                  </a:txBody>
                  <a:tcPr/>
                </a:tc>
              </a:tr>
              <a:tr h="701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041033"/>
              </p:ext>
            </p:extLst>
          </p:nvPr>
        </p:nvGraphicFramePr>
        <p:xfrm>
          <a:off x="2483768" y="1544159"/>
          <a:ext cx="2039888" cy="4912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9888"/>
              </a:tblGrid>
              <a:tr h="70176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存储方式</a:t>
                      </a:r>
                      <a:endParaRPr lang="en-US" altLang="zh-CN" b="1" dirty="0" smtClean="0"/>
                    </a:p>
                    <a:p>
                      <a:r>
                        <a:rPr lang="zh-CN" altLang="en-US" b="1" dirty="0" smtClean="0"/>
                        <a:t>向灵活，快速发展</a:t>
                      </a:r>
                      <a:endParaRPr lang="zh-CN" altLang="en-US" b="1" dirty="0"/>
                    </a:p>
                  </a:txBody>
                  <a:tcPr/>
                </a:tc>
              </a:tr>
              <a:tr h="70176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OLTP/OLAP</a:t>
                      </a:r>
                    </a:p>
                    <a:p>
                      <a:r>
                        <a:rPr lang="zh-CN" altLang="en-US" dirty="0" smtClean="0"/>
                        <a:t>结构化为主</a:t>
                      </a:r>
                      <a:endParaRPr lang="zh-CN" altLang="en-US" dirty="0"/>
                    </a:p>
                  </a:txBody>
                  <a:tcPr/>
                </a:tc>
              </a:tr>
              <a:tr h="701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列存</a:t>
                      </a:r>
                      <a:r>
                        <a:rPr lang="en-US" altLang="zh-CN" b="1" dirty="0" smtClean="0"/>
                        <a:t>/</a:t>
                      </a:r>
                      <a:r>
                        <a:rPr lang="zh-CN" altLang="en-US" b="1" dirty="0" smtClean="0"/>
                        <a:t>混合存储</a:t>
                      </a:r>
                    </a:p>
                    <a:p>
                      <a:r>
                        <a:rPr lang="zh-CN" altLang="en-US" dirty="0" smtClean="0"/>
                        <a:t>结构化为主</a:t>
                      </a:r>
                      <a:endParaRPr lang="zh-CN" altLang="en-US" dirty="0"/>
                    </a:p>
                  </a:txBody>
                  <a:tcPr/>
                </a:tc>
              </a:tr>
              <a:tr h="70176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No-SQL</a:t>
                      </a:r>
                    </a:p>
                    <a:p>
                      <a:r>
                        <a:rPr lang="zh-CN" altLang="en-US" dirty="0" smtClean="0"/>
                        <a:t>支持复杂数据字段</a:t>
                      </a:r>
                      <a:endParaRPr lang="zh-CN" altLang="en-US" dirty="0"/>
                    </a:p>
                  </a:txBody>
                  <a:tcPr/>
                </a:tc>
              </a:tr>
              <a:tr h="70176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非结构化</a:t>
                      </a:r>
                      <a:endParaRPr lang="en-US" altLang="zh-CN" b="1" dirty="0" smtClean="0"/>
                    </a:p>
                    <a:p>
                      <a:r>
                        <a:rPr lang="zh-CN" altLang="en-US" dirty="0" smtClean="0"/>
                        <a:t>元数据</a:t>
                      </a:r>
                      <a:r>
                        <a:rPr lang="en-US" altLang="zh-CN" dirty="0" smtClean="0"/>
                        <a:t>+KV</a:t>
                      </a:r>
                      <a:r>
                        <a:rPr lang="zh-CN" altLang="en-US" dirty="0" smtClean="0"/>
                        <a:t>存储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701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01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265100"/>
              </p:ext>
            </p:extLst>
          </p:nvPr>
        </p:nvGraphicFramePr>
        <p:xfrm>
          <a:off x="4716016" y="1544159"/>
          <a:ext cx="2039888" cy="4912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9888"/>
              </a:tblGrid>
              <a:tr h="70176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计算模式</a:t>
                      </a:r>
                      <a:endParaRPr lang="en-US" altLang="zh-CN" b="1" dirty="0" smtClean="0"/>
                    </a:p>
                    <a:p>
                      <a:r>
                        <a:rPr lang="zh-CN" altLang="en-US" b="1" dirty="0" smtClean="0"/>
                        <a:t>强化前沿技术落地</a:t>
                      </a:r>
                      <a:endParaRPr lang="zh-CN" altLang="en-US" b="1" dirty="0"/>
                    </a:p>
                  </a:txBody>
                  <a:tcPr/>
                </a:tc>
              </a:tr>
              <a:tr h="70176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RDBMS</a:t>
                      </a:r>
                      <a:r>
                        <a:rPr lang="zh-CN" altLang="en-US" b="1" dirty="0" smtClean="0"/>
                        <a:t>库内计算</a:t>
                      </a:r>
                      <a:endParaRPr lang="en-US" altLang="zh-CN" b="1" dirty="0" smtClean="0"/>
                    </a:p>
                    <a:p>
                      <a:r>
                        <a:rPr lang="zh-CN" altLang="en-US" dirty="0" smtClean="0"/>
                        <a:t>数值运算，关联</a:t>
                      </a:r>
                      <a:endParaRPr lang="zh-CN" altLang="en-US" dirty="0"/>
                    </a:p>
                  </a:txBody>
                  <a:tcPr/>
                </a:tc>
              </a:tr>
              <a:tr h="70176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列存</a:t>
                      </a:r>
                      <a:r>
                        <a:rPr lang="en-US" altLang="zh-CN" b="1" dirty="0" smtClean="0"/>
                        <a:t>/MPP</a:t>
                      </a:r>
                      <a:r>
                        <a:rPr lang="zh-CN" altLang="en-US" b="1" dirty="0" smtClean="0"/>
                        <a:t>架构</a:t>
                      </a:r>
                      <a:endParaRPr lang="en-US" altLang="zh-CN" b="1" dirty="0" smtClean="0"/>
                    </a:p>
                    <a:p>
                      <a:r>
                        <a:rPr lang="zh-CN" altLang="en-US" dirty="0" smtClean="0"/>
                        <a:t>针对计算优化</a:t>
                      </a:r>
                      <a:endParaRPr lang="zh-CN" altLang="en-US" dirty="0"/>
                    </a:p>
                  </a:txBody>
                  <a:tcPr/>
                </a:tc>
              </a:tr>
              <a:tr h="70176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库外计算</a:t>
                      </a:r>
                      <a:endParaRPr lang="en-US" altLang="zh-CN" b="1" dirty="0" smtClean="0"/>
                    </a:p>
                    <a:p>
                      <a:r>
                        <a:rPr lang="zh-CN" altLang="en-US" dirty="0" smtClean="0"/>
                        <a:t>复杂分析挖掘</a:t>
                      </a:r>
                      <a:endParaRPr lang="zh-CN" altLang="en-US" dirty="0"/>
                    </a:p>
                  </a:txBody>
                  <a:tcPr/>
                </a:tc>
              </a:tr>
              <a:tr h="70176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大数据</a:t>
                      </a:r>
                      <a:r>
                        <a:rPr lang="en-US" altLang="zh-CN" b="1" dirty="0" smtClean="0"/>
                        <a:t>/</a:t>
                      </a:r>
                      <a:r>
                        <a:rPr lang="zh-CN" altLang="en-US" b="1" dirty="0" smtClean="0"/>
                        <a:t>云平台</a:t>
                      </a:r>
                      <a:endParaRPr lang="en-US" altLang="zh-CN" b="1" dirty="0" smtClean="0"/>
                    </a:p>
                    <a:p>
                      <a:r>
                        <a:rPr lang="en-US" altLang="zh-CN" dirty="0" smtClean="0"/>
                        <a:t>MR/</a:t>
                      </a:r>
                      <a:r>
                        <a:rPr lang="zh-CN" altLang="en-US" dirty="0" smtClean="0"/>
                        <a:t>虚拟化</a:t>
                      </a:r>
                      <a:endParaRPr lang="zh-CN" altLang="en-US" dirty="0"/>
                    </a:p>
                  </a:txBody>
                  <a:tcPr/>
                </a:tc>
              </a:tr>
              <a:tr h="70176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流式计算</a:t>
                      </a:r>
                      <a:endParaRPr lang="en-US" altLang="zh-CN" b="1" dirty="0" smtClean="0"/>
                    </a:p>
                    <a:p>
                      <a:r>
                        <a:rPr lang="zh-CN" altLang="en-US" dirty="0" smtClean="0"/>
                        <a:t>消息制造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消费</a:t>
                      </a:r>
                      <a:endParaRPr lang="zh-CN" altLang="en-US" dirty="0"/>
                    </a:p>
                  </a:txBody>
                  <a:tcPr/>
                </a:tc>
              </a:tr>
              <a:tr h="70176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高性能计算</a:t>
                      </a:r>
                      <a:endParaRPr lang="en-US" altLang="zh-CN" b="1" dirty="0" smtClean="0"/>
                    </a:p>
                    <a:p>
                      <a:r>
                        <a:rPr lang="zh-CN" altLang="en-US" dirty="0" smtClean="0"/>
                        <a:t>内存</a:t>
                      </a:r>
                      <a:r>
                        <a:rPr lang="en-US" altLang="zh-CN" dirty="0" smtClean="0"/>
                        <a:t>/GPU/FPGA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759466"/>
              </p:ext>
            </p:extLst>
          </p:nvPr>
        </p:nvGraphicFramePr>
        <p:xfrm>
          <a:off x="6948264" y="1544159"/>
          <a:ext cx="2039888" cy="4912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9888"/>
              </a:tblGrid>
              <a:tr h="70176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前端展现</a:t>
                      </a:r>
                      <a:endParaRPr lang="en-US" altLang="zh-CN" b="1" dirty="0" smtClean="0"/>
                    </a:p>
                    <a:p>
                      <a:r>
                        <a:rPr lang="zh-CN" altLang="en-US" b="1" dirty="0" smtClean="0"/>
                        <a:t>模板化</a:t>
                      </a:r>
                      <a:endParaRPr lang="zh-CN" altLang="en-US" b="1" dirty="0"/>
                    </a:p>
                  </a:txBody>
                  <a:tcPr/>
                </a:tc>
              </a:tr>
              <a:tr h="70176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PORTAL</a:t>
                      </a:r>
                    </a:p>
                    <a:p>
                      <a:r>
                        <a:rPr lang="en-US" altLang="zh-CN" dirty="0" smtClean="0"/>
                        <a:t>Java/PHP</a:t>
                      </a:r>
                      <a:endParaRPr lang="zh-CN" altLang="en-US" dirty="0"/>
                    </a:p>
                  </a:txBody>
                  <a:tcPr/>
                </a:tc>
              </a:tr>
              <a:tr h="70176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传统</a:t>
                      </a:r>
                      <a:r>
                        <a:rPr lang="en-US" altLang="zh-CN" b="1" dirty="0" smtClean="0"/>
                        <a:t>BI</a:t>
                      </a:r>
                      <a:r>
                        <a:rPr lang="zh-CN" altLang="en-US" b="1" dirty="0" smtClean="0"/>
                        <a:t>工具</a:t>
                      </a:r>
                      <a:endParaRPr lang="en-US" altLang="zh-CN" b="1" dirty="0" smtClean="0"/>
                    </a:p>
                    <a:p>
                      <a:r>
                        <a:rPr lang="zh-CN" altLang="en-US" dirty="0" smtClean="0"/>
                        <a:t>复用性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风格统一</a:t>
                      </a:r>
                      <a:endParaRPr lang="zh-CN" altLang="en-US" dirty="0"/>
                    </a:p>
                  </a:txBody>
                  <a:tcPr/>
                </a:tc>
              </a:tr>
              <a:tr h="70176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浏览器</a:t>
                      </a:r>
                      <a:endParaRPr lang="en-US" altLang="zh-CN" b="1" dirty="0" smtClean="0"/>
                    </a:p>
                    <a:p>
                      <a:r>
                        <a:rPr lang="en-US" altLang="zh-CN" dirty="0" smtClean="0"/>
                        <a:t>H5+JS+CSS</a:t>
                      </a:r>
                      <a:endParaRPr lang="zh-CN" altLang="en-US" dirty="0"/>
                    </a:p>
                  </a:txBody>
                  <a:tcPr/>
                </a:tc>
              </a:tr>
              <a:tr h="70176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Hadoop</a:t>
                      </a:r>
                      <a:r>
                        <a:rPr lang="zh-CN" altLang="en-US" b="1" dirty="0" smtClean="0"/>
                        <a:t>发行版</a:t>
                      </a:r>
                      <a:endParaRPr lang="en-US" altLang="zh-CN" b="1" dirty="0" smtClean="0"/>
                    </a:p>
                    <a:p>
                      <a:r>
                        <a:rPr lang="en-US" altLang="zh-CN" dirty="0" err="1" smtClean="0"/>
                        <a:t>Ambari</a:t>
                      </a:r>
                      <a:r>
                        <a:rPr lang="en-US" altLang="zh-CN" dirty="0" smtClean="0"/>
                        <a:t>/Hue</a:t>
                      </a:r>
                    </a:p>
                  </a:txBody>
                  <a:tcPr/>
                </a:tc>
              </a:tr>
              <a:tr h="701760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  <a:tr h="701760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27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258" y="4548249"/>
            <a:ext cx="4326590" cy="2309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en-US" dirty="0"/>
              <a:t>挖掘的大数据时代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073169260"/>
              </p:ext>
            </p:extLst>
          </p:nvPr>
        </p:nvGraphicFramePr>
        <p:xfrm>
          <a:off x="1" y="746560"/>
          <a:ext cx="4223621" cy="6111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5738" y="4076563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4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剪去对角的矩形 7"/>
          <p:cNvSpPr/>
          <p:nvPr/>
        </p:nvSpPr>
        <p:spPr>
          <a:xfrm>
            <a:off x="4424468" y="1028265"/>
            <a:ext cx="4662380" cy="564776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行业经验整合：基于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银行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商的咨询、分析、客户理解历史经验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提炼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客户分群方案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兴趣标签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以及标签间相关性分析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6715" y="1460486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4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678288768"/>
              </p:ext>
            </p:extLst>
          </p:nvPr>
        </p:nvGraphicFramePr>
        <p:xfrm>
          <a:off x="4533004" y="1460487"/>
          <a:ext cx="4478578" cy="2514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剪去对角的矩形 10"/>
          <p:cNvSpPr/>
          <p:nvPr/>
        </p:nvSpPr>
        <p:spPr>
          <a:xfrm>
            <a:off x="4223622" y="3896507"/>
            <a:ext cx="4863226" cy="564776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地理整合：基于开放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服务、空间聚类算法从时间、地理信息中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提炼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客户工作、活动、居住范围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，结合客户属性实现点对点消息推送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14643" y="4461283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4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剪去对角的矩形 11"/>
          <p:cNvSpPr/>
          <p:nvPr/>
        </p:nvSpPr>
        <p:spPr>
          <a:xfrm>
            <a:off x="65738" y="3429314"/>
            <a:ext cx="1583888" cy="64724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数据整合与价值提升：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指标初步分类与加工</a:t>
            </a:r>
            <a:endParaRPr lang="en-US" altLang="zh-CN" sz="11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标准化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变量聚类</a:t>
            </a:r>
            <a:endParaRPr lang="en-US" altLang="zh-CN" sz="11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>
            <a:off x="4265744" y="4846004"/>
            <a:ext cx="534521" cy="5916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虚尾箭头 6"/>
          <p:cNvSpPr/>
          <p:nvPr/>
        </p:nvSpPr>
        <p:spPr>
          <a:xfrm>
            <a:off x="4280122" y="3161268"/>
            <a:ext cx="534521" cy="5916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9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更</a:t>
            </a:r>
            <a:r>
              <a:rPr lang="zh-CN" altLang="en-US" sz="1600" dirty="0"/>
              <a:t>强大的工具性与扩展</a:t>
            </a:r>
            <a:r>
              <a:rPr lang="zh-CN" altLang="en-US" sz="1600" dirty="0" smtClean="0"/>
              <a:t>能力；更灵活高效的交互式数据探索</a:t>
            </a:r>
            <a:endParaRPr lang="en-US" altLang="zh-CN" sz="1600" dirty="0" smtClean="0"/>
          </a:p>
          <a:p>
            <a:r>
              <a:rPr lang="zh-CN" altLang="en-US" sz="1600" dirty="0" smtClean="0"/>
              <a:t>开辟连接数学物理理论与真实世界的新研究领域</a:t>
            </a:r>
            <a:endParaRPr lang="zh-CN" altLang="en-US" sz="1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en-US" dirty="0"/>
              <a:t>挖掘的大数据时代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552306"/>
              </p:ext>
            </p:extLst>
          </p:nvPr>
        </p:nvGraphicFramePr>
        <p:xfrm>
          <a:off x="348803" y="1843788"/>
          <a:ext cx="8795197" cy="4461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928"/>
                <a:gridCol w="2041743"/>
                <a:gridCol w="5575526"/>
              </a:tblGrid>
              <a:tr h="346204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以对公为例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传统分析方法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大数据处理工作</a:t>
                      </a:r>
                      <a:endParaRPr lang="zh-CN" altLang="en-US" sz="1400" dirty="0"/>
                    </a:p>
                  </a:txBody>
                  <a:tcPr marT="60960" marB="60960"/>
                </a:tc>
              </a:tr>
              <a:tr h="1034889"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OLAP</a:t>
                      </a:r>
                      <a:r>
                        <a:rPr lang="zh-CN" altLang="en-US" sz="1400" b="1" dirty="0" smtClean="0"/>
                        <a:t>平台</a:t>
                      </a:r>
                      <a:endParaRPr lang="en-US" altLang="zh-CN" sz="1400" b="1" dirty="0" smtClean="0"/>
                    </a:p>
                    <a:p>
                      <a:r>
                        <a:rPr lang="zh-CN" altLang="en-US" sz="1400" b="1" dirty="0" smtClean="0"/>
                        <a:t>（仓储）</a:t>
                      </a:r>
                      <a:endParaRPr lang="zh-CN" altLang="en-US" sz="1400" b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列存式存储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一般性字段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立方体跑批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Hive/Pig</a:t>
                      </a:r>
                      <a:r>
                        <a:rPr lang="zh-CN" altLang="en-US" sz="1400" b="1" dirty="0" smtClean="0"/>
                        <a:t>实现支持</a:t>
                      </a:r>
                      <a:r>
                        <a:rPr lang="en-US" altLang="zh-CN" sz="1400" b="1" dirty="0" err="1" smtClean="0"/>
                        <a:t>Json</a:t>
                      </a:r>
                      <a:r>
                        <a:rPr lang="en-US" altLang="zh-CN" sz="1400" b="1" dirty="0" smtClean="0"/>
                        <a:t>/XML</a:t>
                      </a:r>
                      <a:r>
                        <a:rPr lang="zh-CN" altLang="en-US" sz="1400" b="1" dirty="0" smtClean="0"/>
                        <a:t>的嵌套型复杂字段存储</a:t>
                      </a:r>
                      <a:endParaRPr lang="en-US" altLang="zh-CN" sz="1400" b="1" dirty="0" smtClean="0"/>
                    </a:p>
                    <a:p>
                      <a:r>
                        <a:rPr lang="en-US" altLang="zh-CN" sz="1400" b="1" dirty="0" smtClean="0"/>
                        <a:t>Hive</a:t>
                      </a:r>
                      <a:r>
                        <a:rPr lang="zh-CN" altLang="en-US" sz="1400" b="1" dirty="0" smtClean="0"/>
                        <a:t>用极低开发量实现自定义函数（</a:t>
                      </a:r>
                      <a:r>
                        <a:rPr lang="en-US" altLang="zh-CN" sz="1400" b="1" dirty="0" smtClean="0"/>
                        <a:t>UDF/UDAF</a:t>
                      </a:r>
                      <a:r>
                        <a:rPr lang="zh-CN" altLang="en-US" sz="1400" b="1" dirty="0" smtClean="0"/>
                        <a:t>）的开发</a:t>
                      </a:r>
                      <a:endParaRPr lang="en-US" altLang="zh-CN" sz="1400" b="1" dirty="0" smtClean="0"/>
                    </a:p>
                    <a:p>
                      <a:r>
                        <a:rPr lang="en-US" altLang="zh-CN" sz="1400" b="1" dirty="0" err="1" smtClean="0"/>
                        <a:t>HBase</a:t>
                      </a:r>
                      <a:r>
                        <a:rPr lang="zh-CN" altLang="en-US" sz="1400" b="1" dirty="0" smtClean="0"/>
                        <a:t>实现稀疏表，开放式的行</a:t>
                      </a:r>
                      <a:r>
                        <a:rPr lang="en-US" altLang="zh-CN" sz="1400" b="1" dirty="0" smtClean="0"/>
                        <a:t>/</a:t>
                      </a:r>
                      <a:r>
                        <a:rPr lang="zh-CN" altLang="en-US" sz="1400" b="1" dirty="0" smtClean="0"/>
                        <a:t>列</a:t>
                      </a:r>
                      <a:r>
                        <a:rPr lang="en-US" altLang="zh-CN" sz="1400" b="1" dirty="0" smtClean="0"/>
                        <a:t>/</a:t>
                      </a:r>
                      <a:r>
                        <a:rPr lang="zh-CN" altLang="en-US" sz="1400" b="1" dirty="0" smtClean="0"/>
                        <a:t>版本设计；实现快速的随机查询</a:t>
                      </a:r>
                      <a:endParaRPr lang="en-US" altLang="zh-CN" sz="1400" b="1" dirty="0" smtClean="0"/>
                    </a:p>
                    <a:p>
                      <a:r>
                        <a:rPr lang="en-US" altLang="zh-CN" sz="1400" b="1" dirty="0" err="1" smtClean="0"/>
                        <a:t>HBase</a:t>
                      </a:r>
                      <a:r>
                        <a:rPr lang="zh-CN" altLang="en-US" sz="1400" b="1" dirty="0" smtClean="0"/>
                        <a:t>实现及行列级过滤器与混合存储，实时动态扩展立方体</a:t>
                      </a:r>
                      <a:endParaRPr lang="en-US" altLang="zh-CN" sz="1400" b="1" dirty="0" smtClean="0"/>
                    </a:p>
                    <a:p>
                      <a:r>
                        <a:rPr lang="en-US" altLang="zh-CN" sz="1400" b="1" dirty="0" err="1" smtClean="0"/>
                        <a:t>Kafka+Storm</a:t>
                      </a:r>
                      <a:r>
                        <a:rPr lang="zh-CN" altLang="en-US" sz="1400" b="1" dirty="0" smtClean="0"/>
                        <a:t>实现消息队列缓冲池</a:t>
                      </a:r>
                      <a:r>
                        <a:rPr lang="en-US" altLang="zh-CN" sz="1400" b="1" dirty="0" smtClean="0"/>
                        <a:t>+</a:t>
                      </a:r>
                      <a:r>
                        <a:rPr lang="zh-CN" altLang="en-US" sz="1400" b="1" dirty="0" smtClean="0"/>
                        <a:t>动态数据粗加工与入库</a:t>
                      </a:r>
                      <a:endParaRPr lang="en-US" altLang="zh-CN" sz="1400" b="1" dirty="0" smtClean="0"/>
                    </a:p>
                  </a:txBody>
                  <a:tcPr marT="60960" marB="60960"/>
                </a:tc>
              </a:tr>
              <a:tr h="470404">
                <a:tc>
                  <a:txBody>
                    <a:bodyPr/>
                    <a:lstStyle/>
                    <a:p>
                      <a:r>
                        <a:rPr lang="zh-CN" altLang="en-US" sz="1400" b="1" dirty="0" smtClean="0"/>
                        <a:t>挖掘平台</a:t>
                      </a:r>
                      <a:endParaRPr lang="en-US" altLang="zh-CN" sz="1400" b="1" dirty="0" smtClean="0"/>
                    </a:p>
                    <a:p>
                      <a:r>
                        <a:rPr lang="zh-CN" altLang="en-US" sz="1400" b="1" dirty="0" smtClean="0"/>
                        <a:t>（模型）</a:t>
                      </a:r>
                      <a:endParaRPr lang="zh-CN" altLang="en-US" sz="1400" b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落地</a:t>
                      </a:r>
                      <a:r>
                        <a:rPr lang="en-US" altLang="zh-CN" sz="1400" dirty="0" smtClean="0"/>
                        <a:t>SQL</a:t>
                      </a:r>
                    </a:p>
                    <a:p>
                      <a:r>
                        <a:rPr lang="zh-CN" altLang="en-US" sz="1400" dirty="0" smtClean="0"/>
                        <a:t>基于服务器的模型池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Mahout/H2o/Spark</a:t>
                      </a:r>
                      <a:r>
                        <a:rPr lang="zh-CN" altLang="en-US" sz="1400" b="1" dirty="0" smtClean="0"/>
                        <a:t>，结合基于</a:t>
                      </a:r>
                      <a:r>
                        <a:rPr lang="en-US" altLang="zh-CN" sz="1400" b="1" dirty="0" smtClean="0"/>
                        <a:t>HDFS</a:t>
                      </a:r>
                      <a:r>
                        <a:rPr lang="zh-CN" altLang="en-US" sz="1400" b="1" dirty="0" smtClean="0"/>
                        <a:t>的数据挖掘库</a:t>
                      </a:r>
                      <a:endParaRPr lang="en-US" altLang="zh-CN" sz="1400" b="1" dirty="0" smtClean="0"/>
                    </a:p>
                    <a:p>
                      <a:r>
                        <a:rPr lang="zh-CN" altLang="en-US" sz="1400" b="1" dirty="0" smtClean="0"/>
                        <a:t>仅需落地脚本</a:t>
                      </a:r>
                      <a:r>
                        <a:rPr lang="en-US" altLang="zh-CN" sz="1400" b="1" dirty="0" smtClean="0"/>
                        <a:t>/Java/</a:t>
                      </a:r>
                      <a:r>
                        <a:rPr lang="zh-CN" altLang="en-US" sz="1400" b="1" dirty="0" smtClean="0"/>
                        <a:t>类</a:t>
                      </a:r>
                      <a:r>
                        <a:rPr lang="en-US" altLang="zh-CN" sz="1400" b="1" dirty="0" smtClean="0"/>
                        <a:t>Java</a:t>
                      </a:r>
                      <a:r>
                        <a:rPr lang="zh-CN" altLang="en-US" sz="1400" b="1" dirty="0" smtClean="0"/>
                        <a:t>语言，结合</a:t>
                      </a:r>
                      <a:r>
                        <a:rPr lang="en-US" altLang="zh-CN" sz="1400" b="1" dirty="0" smtClean="0"/>
                        <a:t>JDBC</a:t>
                      </a:r>
                      <a:r>
                        <a:rPr lang="zh-CN" altLang="en-US" sz="1400" b="1" dirty="0" smtClean="0"/>
                        <a:t>接口，实现快速开发迭代</a:t>
                      </a:r>
                      <a:endParaRPr lang="zh-CN" altLang="en-US" sz="1400" b="1" dirty="0"/>
                    </a:p>
                  </a:txBody>
                  <a:tcPr marT="60960" marB="60960"/>
                </a:tc>
              </a:tr>
              <a:tr h="1034889">
                <a:tc>
                  <a:txBody>
                    <a:bodyPr/>
                    <a:lstStyle/>
                    <a:p>
                      <a:r>
                        <a:rPr lang="zh-CN" altLang="en-US" sz="1400" b="1" dirty="0" smtClean="0"/>
                        <a:t>交叉持股</a:t>
                      </a:r>
                      <a:endParaRPr lang="en-US" altLang="zh-CN" sz="1400" b="1" dirty="0" smtClean="0"/>
                    </a:p>
                    <a:p>
                      <a:r>
                        <a:rPr lang="zh-CN" altLang="en-US" sz="1400" b="1" dirty="0" smtClean="0"/>
                        <a:t>担保链条</a:t>
                      </a:r>
                      <a:endParaRPr lang="en-US" altLang="zh-CN" sz="1400" b="1" dirty="0" smtClean="0"/>
                    </a:p>
                    <a:p>
                      <a:r>
                        <a:rPr lang="zh-CN" altLang="en-US" sz="1400" b="1" dirty="0" smtClean="0"/>
                        <a:t>人际网络</a:t>
                      </a:r>
                      <a:endParaRPr lang="en-US" altLang="zh-CN" sz="1400" b="1" dirty="0" smtClean="0"/>
                    </a:p>
                    <a:p>
                      <a:r>
                        <a:rPr lang="zh-CN" altLang="en-US" sz="1400" b="1" dirty="0" smtClean="0"/>
                        <a:t>交易网络</a:t>
                      </a:r>
                      <a:endParaRPr lang="zh-CN" altLang="en-US" sz="1400" b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SQL</a:t>
                      </a:r>
                      <a:r>
                        <a:rPr lang="zh-CN" altLang="en-US" sz="1400" dirty="0" smtClean="0"/>
                        <a:t>有限步骤迭代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即席查询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大表关联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/>
                        <a:t>图模型：</a:t>
                      </a:r>
                      <a:r>
                        <a:rPr lang="en-US" altLang="zh-CN" sz="1400" b="1" dirty="0" smtClean="0"/>
                        <a:t>G</a:t>
                      </a:r>
                      <a:r>
                        <a:rPr lang="zh-CN" altLang="en-US" sz="1400" b="1" dirty="0" smtClean="0"/>
                        <a:t>（</a:t>
                      </a:r>
                      <a:r>
                        <a:rPr lang="en-US" altLang="zh-CN" sz="1400" b="1" dirty="0" smtClean="0"/>
                        <a:t>E</a:t>
                      </a:r>
                      <a:r>
                        <a:rPr lang="zh-CN" altLang="en-US" sz="1400" b="1" dirty="0" smtClean="0"/>
                        <a:t>，</a:t>
                      </a:r>
                      <a:r>
                        <a:rPr lang="en-US" altLang="zh-CN" sz="1400" b="1" dirty="0" smtClean="0"/>
                        <a:t>V</a:t>
                      </a:r>
                      <a:r>
                        <a:rPr lang="zh-CN" altLang="en-US" sz="1400" b="1" dirty="0" smtClean="0"/>
                        <a:t>（</a:t>
                      </a:r>
                      <a:r>
                        <a:rPr lang="en-US" altLang="zh-CN" sz="1400" b="1" dirty="0" smtClean="0"/>
                        <a:t>W</a:t>
                      </a:r>
                      <a:r>
                        <a:rPr lang="zh-CN" altLang="en-US" sz="1400" b="1" dirty="0" smtClean="0"/>
                        <a:t>））</a:t>
                      </a:r>
                      <a:endParaRPr lang="en-US" altLang="zh-CN" sz="1400" b="1" dirty="0" smtClean="0"/>
                    </a:p>
                    <a:p>
                      <a:r>
                        <a:rPr lang="en-US" altLang="zh-CN" sz="1400" b="1" dirty="0" smtClean="0"/>
                        <a:t>V</a:t>
                      </a:r>
                      <a:r>
                        <a:rPr lang="zh-CN" altLang="en-US" sz="1400" b="1" dirty="0" smtClean="0"/>
                        <a:t>：经济实体（法人实体</a:t>
                      </a:r>
                      <a:r>
                        <a:rPr lang="en-US" altLang="zh-CN" sz="1400" b="1" dirty="0" smtClean="0"/>
                        <a:t>/</a:t>
                      </a:r>
                      <a:r>
                        <a:rPr lang="zh-CN" altLang="en-US" sz="1400" b="1" dirty="0" smtClean="0"/>
                        <a:t>分支机构</a:t>
                      </a:r>
                      <a:r>
                        <a:rPr lang="en-US" altLang="zh-CN" sz="1400" b="1" dirty="0" smtClean="0"/>
                        <a:t>/</a:t>
                      </a:r>
                      <a:r>
                        <a:rPr lang="zh-CN" altLang="en-US" sz="1400" b="1" dirty="0" smtClean="0"/>
                        <a:t>关联自然人）</a:t>
                      </a:r>
                      <a:endParaRPr lang="en-US" altLang="zh-CN" sz="1400" b="1" dirty="0" smtClean="0"/>
                    </a:p>
                    <a:p>
                      <a:r>
                        <a:rPr lang="en-US" altLang="zh-CN" sz="1400" b="1" dirty="0" smtClean="0"/>
                        <a:t>E</a:t>
                      </a:r>
                      <a:r>
                        <a:rPr lang="zh-CN" altLang="en-US" sz="1400" b="1" dirty="0" smtClean="0"/>
                        <a:t>：关联人关系</a:t>
                      </a:r>
                      <a:r>
                        <a:rPr lang="en-US" altLang="zh-CN" sz="1400" b="1" dirty="0" smtClean="0"/>
                        <a:t>/</a:t>
                      </a:r>
                      <a:r>
                        <a:rPr lang="zh-CN" altLang="en-US" sz="1400" b="1" dirty="0" smtClean="0"/>
                        <a:t>任职关系</a:t>
                      </a:r>
                      <a:r>
                        <a:rPr lang="en-US" altLang="zh-CN" sz="1400" b="1" dirty="0" smtClean="0"/>
                        <a:t>/</a:t>
                      </a:r>
                      <a:r>
                        <a:rPr lang="zh-CN" altLang="en-US" sz="1400" b="1" dirty="0" smtClean="0"/>
                        <a:t>交易关系</a:t>
                      </a:r>
                      <a:r>
                        <a:rPr lang="en-US" altLang="zh-CN" sz="1400" b="1" dirty="0" smtClean="0"/>
                        <a:t>/</a:t>
                      </a:r>
                      <a:r>
                        <a:rPr lang="zh-CN" altLang="en-US" sz="1400" b="1" dirty="0" smtClean="0"/>
                        <a:t>担保往来</a:t>
                      </a:r>
                      <a:endParaRPr lang="en-US" altLang="zh-CN" sz="1400" b="1" dirty="0" smtClean="0"/>
                    </a:p>
                    <a:p>
                      <a:r>
                        <a:rPr lang="en-US" altLang="zh-CN" sz="1400" b="1" dirty="0" smtClean="0"/>
                        <a:t>W</a:t>
                      </a:r>
                      <a:r>
                        <a:rPr lang="zh-CN" altLang="en-US" sz="1400" b="1" dirty="0" smtClean="0"/>
                        <a:t>：定性属性</a:t>
                      </a:r>
                      <a:r>
                        <a:rPr lang="en-US" altLang="zh-CN" sz="1400" b="1" dirty="0" smtClean="0"/>
                        <a:t>/</a:t>
                      </a:r>
                      <a:r>
                        <a:rPr lang="zh-CN" altLang="en-US" sz="1400" b="1" dirty="0" smtClean="0"/>
                        <a:t>量化数额</a:t>
                      </a:r>
                      <a:endParaRPr lang="en-US" altLang="zh-CN" sz="1400" b="1" dirty="0" smtClean="0"/>
                    </a:p>
                    <a:p>
                      <a:r>
                        <a:rPr lang="zh-CN" altLang="en-US" sz="1400" b="1" dirty="0" smtClean="0"/>
                        <a:t>通过</a:t>
                      </a:r>
                      <a:r>
                        <a:rPr lang="en-US" altLang="zh-CN" sz="1400" b="1" dirty="0" smtClean="0"/>
                        <a:t>MCMC</a:t>
                      </a:r>
                      <a:r>
                        <a:rPr lang="zh-CN" altLang="en-US" sz="1400" b="1" dirty="0" smtClean="0"/>
                        <a:t>模拟轨迹或迭代方式直接给出强关联列表</a:t>
                      </a:r>
                    </a:p>
                  </a:txBody>
                  <a:tcPr marT="60960" marB="60960"/>
                </a:tc>
              </a:tr>
              <a:tr h="917288">
                <a:tc>
                  <a:txBody>
                    <a:bodyPr/>
                    <a:lstStyle/>
                    <a:p>
                      <a:r>
                        <a:rPr lang="zh-CN" altLang="en-US" sz="1400" b="1" dirty="0" smtClean="0"/>
                        <a:t>交易文本</a:t>
                      </a:r>
                      <a:endParaRPr lang="en-US" altLang="zh-CN" sz="1400" b="1" dirty="0" smtClean="0"/>
                    </a:p>
                    <a:p>
                      <a:r>
                        <a:rPr lang="zh-CN" altLang="en-US" sz="1400" b="1" dirty="0" smtClean="0"/>
                        <a:t>语音</a:t>
                      </a:r>
                      <a:endParaRPr lang="en-US" altLang="zh-CN" sz="1400" b="1" dirty="0" smtClean="0"/>
                    </a:p>
                    <a:p>
                      <a:r>
                        <a:rPr lang="zh-CN" altLang="en-US" sz="1400" b="1" dirty="0" smtClean="0"/>
                        <a:t>扫描件</a:t>
                      </a:r>
                      <a:endParaRPr lang="en-US" altLang="zh-CN" sz="1400" b="1" dirty="0" smtClean="0"/>
                    </a:p>
                    <a:p>
                      <a:r>
                        <a:rPr lang="zh-CN" altLang="en-US" sz="1400" b="1" dirty="0" smtClean="0"/>
                        <a:t>公共平台</a:t>
                      </a:r>
                      <a:endParaRPr lang="zh-CN" altLang="en-US" sz="1400" b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lvl="1" indent="0" algn="l" defTabSz="739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人工制定字符规则</a:t>
                      </a:r>
                      <a:endParaRPr lang="en-US" altLang="zh-CN" sz="1400" dirty="0" smtClean="0"/>
                    </a:p>
                    <a:p>
                      <a:pPr marL="0" marR="0" lvl="1" indent="0" algn="l" defTabSz="739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人工筛查档案</a:t>
                      </a:r>
                      <a:endParaRPr lang="en-US" altLang="zh-CN" sz="1400" dirty="0" smtClean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OCR/SR</a:t>
                      </a:r>
                      <a:r>
                        <a:rPr lang="zh-CN" altLang="en-US" sz="1400" b="1" dirty="0" smtClean="0"/>
                        <a:t>定制化服务：影像转文本，语音转文本</a:t>
                      </a:r>
                      <a:endParaRPr lang="en-US" altLang="zh-CN" sz="1400" b="1" dirty="0" smtClean="0"/>
                    </a:p>
                    <a:p>
                      <a:r>
                        <a:rPr lang="zh-CN" altLang="en-US" sz="1400" b="1" dirty="0" smtClean="0"/>
                        <a:t>强专业性、定制化的文本的分词、统计、重新定权、文本聚类</a:t>
                      </a:r>
                      <a:endParaRPr lang="en-US" altLang="zh-CN" sz="1400" b="1" dirty="0" smtClean="0"/>
                    </a:p>
                    <a:p>
                      <a:r>
                        <a:rPr lang="zh-CN" altLang="en-US" sz="1400" b="1" dirty="0" smtClean="0"/>
                        <a:t>基于统计模型与业务规则，预测文本中包含的表征业务条线、业务流程</a:t>
                      </a:r>
                      <a:endParaRPr lang="en-US" altLang="zh-CN" sz="1400" b="1" dirty="0" smtClean="0"/>
                    </a:p>
                    <a:p>
                      <a:r>
                        <a:rPr lang="zh-CN" altLang="en-US" sz="1400" b="1" dirty="0" smtClean="0"/>
                        <a:t>基于文本库，制定舆情指标、重复性文本识别</a:t>
                      </a:r>
                      <a:endParaRPr lang="en-US" altLang="zh-CN" sz="1400" b="1" dirty="0" smtClean="0"/>
                    </a:p>
                  </a:txBody>
                  <a:tcPr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40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回归业务本质：“理解客户，满足客户”，从中创造价值</a:t>
            </a:r>
            <a:endParaRPr lang="en-US" altLang="zh-CN" sz="1600" dirty="0" smtClean="0"/>
          </a:p>
          <a:p>
            <a:r>
              <a:rPr lang="zh-CN" altLang="en-US" sz="1600" dirty="0" smtClean="0"/>
              <a:t>让挖掘模型更贴近客户需求，更全面清晰刻画客户轮廓（</a:t>
            </a:r>
            <a:r>
              <a:rPr lang="en-US" altLang="zh-CN" sz="1600" dirty="0" smtClean="0"/>
              <a:t>profile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endParaRPr lang="en-US" altLang="zh-CN" sz="16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en-US" dirty="0"/>
              <a:t>挖掘的大数据时代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506450"/>
              </p:ext>
            </p:extLst>
          </p:nvPr>
        </p:nvGraphicFramePr>
        <p:xfrm>
          <a:off x="431987" y="1710780"/>
          <a:ext cx="8064894" cy="5045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872208"/>
                <a:gridCol w="5112566"/>
              </a:tblGrid>
              <a:tr h="412603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以零售为例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传统分析方法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期待分析方法</a:t>
                      </a:r>
                      <a:endParaRPr lang="zh-CN" altLang="en-US" sz="1400" dirty="0"/>
                    </a:p>
                  </a:txBody>
                  <a:tcPr marT="60960" marB="60960"/>
                </a:tc>
              </a:tr>
              <a:tr h="1584960">
                <a:tc>
                  <a:txBody>
                    <a:bodyPr/>
                    <a:lstStyle/>
                    <a:p>
                      <a:r>
                        <a:rPr lang="zh-CN" altLang="en-US" sz="1400" b="1" dirty="0" smtClean="0"/>
                        <a:t>客户分群</a:t>
                      </a:r>
                      <a:endParaRPr lang="zh-CN" altLang="en-US" sz="1400" b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资产、忠诚活跃度等单一维度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/>
                        <a:t>指标加工，对客户分类与聚类，赋予复杂标签供筛选：</a:t>
                      </a:r>
                      <a:endParaRPr lang="en-US" altLang="zh-CN" sz="1400" b="1" dirty="0" smtClean="0"/>
                    </a:p>
                    <a:p>
                      <a:r>
                        <a:rPr lang="zh-CN" altLang="en-US" sz="1400" b="1" dirty="0" smtClean="0"/>
                        <a:t>融入客户生活方式、价值诉求的精准分群：</a:t>
                      </a:r>
                      <a:endParaRPr lang="en-US" altLang="zh-CN" sz="1400" b="1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1" dirty="0" smtClean="0"/>
                        <a:t>生活方式：新潮自由型、勤俭持家型、传统安逸型、尊贵奢华型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1" dirty="0" smtClean="0"/>
                        <a:t>工作方式：初入职场、进取精英、商务空中飞人、高级决策者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1" dirty="0" smtClean="0"/>
                        <a:t>价值诉求：稳健增值型、积极成长型</a:t>
                      </a:r>
                      <a:endParaRPr lang="en-US" altLang="zh-CN" sz="1400" b="1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1" dirty="0" smtClean="0"/>
                        <a:t>行业兴趣点：工作诉求、消费诉求、理财诉求</a:t>
                      </a:r>
                      <a:endParaRPr lang="en-US" altLang="zh-CN" sz="1400" b="1" dirty="0" smtClean="0"/>
                    </a:p>
                  </a:txBody>
                  <a:tcPr marT="60960" marB="60960"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zh-CN" altLang="en-US" sz="1400" b="1" dirty="0" smtClean="0"/>
                        <a:t>精准营销</a:t>
                      </a:r>
                      <a:endParaRPr lang="zh-CN" altLang="en-US" sz="1400" b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lvl="1" indent="0" algn="l" defTabSz="739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客户买过产品</a:t>
                      </a:r>
                      <a:r>
                        <a:rPr lang="en-US" altLang="zh-CN" sz="1400" dirty="0" smtClean="0"/>
                        <a:t>A -&gt; </a:t>
                      </a:r>
                      <a:r>
                        <a:rPr lang="zh-CN" altLang="en-US" sz="1400" dirty="0" smtClean="0"/>
                        <a:t>营销类似产品</a:t>
                      </a:r>
                      <a:r>
                        <a:rPr lang="en-US" altLang="zh-CN" sz="1400" dirty="0" smtClean="0"/>
                        <a:t>B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/>
                        <a:t>聚类预测：基于客户的银行生命周期、自身生命周期、客户近期行为特征、点击流 </a:t>
                      </a:r>
                      <a:r>
                        <a:rPr lang="en-US" altLang="zh-CN" sz="1400" b="1" dirty="0" smtClean="0"/>
                        <a:t>-&gt; </a:t>
                      </a:r>
                      <a:r>
                        <a:rPr lang="zh-CN" altLang="en-US" sz="1400" b="1" dirty="0" smtClean="0"/>
                        <a:t>同类客户潜在需求类似定位的产品</a:t>
                      </a:r>
                      <a:endParaRPr lang="en-US" altLang="zh-CN" sz="1400" b="1" dirty="0" smtClean="0"/>
                    </a:p>
                    <a:p>
                      <a:r>
                        <a:rPr lang="zh-CN" altLang="en-US" sz="1400" b="1" dirty="0" smtClean="0"/>
                        <a:t>矩阵特征预测：基于矩阵分解的推荐系统引擎（</a:t>
                      </a:r>
                      <a:r>
                        <a:rPr lang="en-US" altLang="zh-CN" sz="1400" b="1" dirty="0" smtClean="0"/>
                        <a:t>AB+AC</a:t>
                      </a:r>
                      <a:r>
                        <a:rPr lang="en-US" altLang="zh-CN" sz="1400" b="1" dirty="0" smtClean="0">
                          <a:sym typeface="Wingdings" pitchFamily="2" charset="2"/>
                        </a:rPr>
                        <a:t>BAC</a:t>
                      </a:r>
                      <a:r>
                        <a:rPr lang="zh-CN" altLang="en-US" sz="1400" b="1" dirty="0" smtClean="0"/>
                        <a:t>）</a:t>
                      </a:r>
                      <a:endParaRPr lang="zh-CN" altLang="en-US" sz="1400" b="1" dirty="0"/>
                    </a:p>
                  </a:txBody>
                  <a:tcPr marT="60960" marB="60960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zh-CN" altLang="en-US" sz="1400" b="1" dirty="0" smtClean="0"/>
                        <a:t>客户价值</a:t>
                      </a:r>
                      <a:endParaRPr lang="zh-CN" altLang="en-US" sz="1400" b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唯当前管理资产论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/>
                        <a:t>图模型：</a:t>
                      </a:r>
                      <a:endParaRPr lang="en-US" altLang="zh-CN" sz="1400" b="1" dirty="0" smtClean="0"/>
                    </a:p>
                    <a:p>
                      <a:r>
                        <a:rPr lang="zh-CN" altLang="en-US" sz="1400" b="1" dirty="0" smtClean="0"/>
                        <a:t>综合客户当前、潜在、亲友、甚至背后企业等价值等多方面因素</a:t>
                      </a:r>
                      <a:endParaRPr lang="zh-CN" altLang="en-US" sz="1400" b="1" dirty="0"/>
                    </a:p>
                  </a:txBody>
                  <a:tcPr marT="60960" marB="60960"/>
                </a:tc>
              </a:tr>
              <a:tr h="1097280">
                <a:tc>
                  <a:txBody>
                    <a:bodyPr/>
                    <a:lstStyle/>
                    <a:p>
                      <a:r>
                        <a:rPr lang="zh-CN" altLang="en-US" sz="1400" b="1" dirty="0" smtClean="0"/>
                        <a:t>客户挽留</a:t>
                      </a:r>
                      <a:endParaRPr lang="zh-CN" altLang="en-US" sz="1400" b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发现客户资产减少 、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zh-CN" altLang="en-US" sz="1400" dirty="0" smtClean="0"/>
                        <a:t>客户活跃度减低 ，采取客户挽留</a:t>
                      </a:r>
                      <a:endParaRPr lang="zh-CN" alt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/>
                        <a:t>SR/</a:t>
                      </a:r>
                      <a:r>
                        <a:rPr lang="zh-CN" altLang="en-US" sz="1400" b="1" dirty="0" smtClean="0"/>
                        <a:t>文本挖掘：</a:t>
                      </a:r>
                      <a:endParaRPr lang="en-US" altLang="zh-CN" sz="1400" b="1" dirty="0" smtClean="0"/>
                    </a:p>
                    <a:p>
                      <a:r>
                        <a:rPr lang="zh-CN" altLang="en-US" sz="1400" b="1" dirty="0" smtClean="0"/>
                        <a:t>整合</a:t>
                      </a:r>
                      <a:r>
                        <a:rPr lang="en-US" altLang="zh-CN" sz="1400" b="1" dirty="0" smtClean="0"/>
                        <a:t>Call Center</a:t>
                      </a:r>
                      <a:r>
                        <a:rPr lang="zh-CN" altLang="en-US" sz="1400" b="1" dirty="0" smtClean="0"/>
                        <a:t>的音频分析（语速、语气）、社交媒体上的评论、住宅附近其它银行网点的建立等各类影响和反应客户忠诚度的信息</a:t>
                      </a:r>
                    </a:p>
                    <a:p>
                      <a:endParaRPr lang="zh-CN" altLang="en-US" sz="1400" b="1" dirty="0"/>
                    </a:p>
                  </a:txBody>
                  <a:tcPr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83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JPMorgan </a:t>
            </a:r>
            <a:r>
              <a:rPr lang="en-US" altLang="zh-CN" dirty="0" smtClean="0"/>
              <a:t>Chase</a:t>
            </a:r>
          </a:p>
          <a:p>
            <a:pPr lvl="1"/>
            <a:r>
              <a:rPr lang="zh-CN" altLang="en-US" dirty="0" smtClean="0"/>
              <a:t>结合大数据，把对客户的传统信誉可靠度研究发展为客户行为研究；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是否经常外出吃饭？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对距离的偏好：在高端商场消费？还是牺牲距离去打折商场？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注意力的流动：在网络上发表哪些领域的什么言论？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客户细分：放弃基于历史的“关联规则”，使用更激进的推荐系统实现一对一营销；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实时分析（流式数据处理）技术</a:t>
            </a:r>
            <a:r>
              <a:rPr lang="zh-CN" altLang="en-US" dirty="0"/>
              <a:t>，几秒内呈现每个客户的</a:t>
            </a:r>
            <a:r>
              <a:rPr lang="zh-CN" altLang="en-US" dirty="0" smtClean="0"/>
              <a:t>轮廓以及当前兴趣集中点；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异构计算技术，将高级内评法风险报告计算速度提高</a:t>
            </a:r>
            <a:r>
              <a:rPr lang="en-US" altLang="zh-CN" dirty="0" smtClean="0"/>
              <a:t>20</a:t>
            </a:r>
            <a:r>
              <a:rPr lang="zh-CN" altLang="en-US" dirty="0" smtClean="0"/>
              <a:t>倍以上。</a:t>
            </a:r>
            <a:endParaRPr lang="en-US" altLang="zh-CN" dirty="0" smtClean="0"/>
          </a:p>
          <a:p>
            <a:r>
              <a:rPr lang="en-US" altLang="zh-CN" dirty="0" err="1" smtClean="0"/>
              <a:t>CitiBank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IBM Watson</a:t>
            </a:r>
            <a:r>
              <a:rPr lang="zh-CN" altLang="en-US" dirty="0" smtClean="0"/>
              <a:t>超级计算机分析非</a:t>
            </a:r>
            <a:r>
              <a:rPr lang="zh-CN" altLang="en-US" dirty="0"/>
              <a:t>结构化数据，主要用于证券组合投资风险</a:t>
            </a:r>
            <a:r>
              <a:rPr lang="zh-CN" altLang="en-US" dirty="0" smtClean="0"/>
              <a:t>管理；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Watson</a:t>
            </a:r>
            <a:r>
              <a:rPr lang="zh-CN" altLang="en-US" dirty="0" smtClean="0"/>
              <a:t>也从</a:t>
            </a:r>
            <a:r>
              <a:rPr lang="en-US" altLang="zh-CN" dirty="0" smtClean="0"/>
              <a:t>Facebook</a:t>
            </a:r>
            <a:r>
              <a:rPr lang="zh-CN" altLang="en-US" dirty="0"/>
              <a:t>等社交网络，还有一些公共网页和公共</a:t>
            </a:r>
            <a:r>
              <a:rPr lang="zh-CN" altLang="en-US" dirty="0" smtClean="0"/>
              <a:t>领域获得客户</a:t>
            </a:r>
            <a:r>
              <a:rPr lang="zh-CN" altLang="en-US" dirty="0"/>
              <a:t>的</a:t>
            </a:r>
            <a:r>
              <a:rPr lang="zh-CN" altLang="en-US" dirty="0" smtClean="0"/>
              <a:t>信用信息。</a:t>
            </a:r>
            <a:endParaRPr lang="en-US" altLang="zh-CN" dirty="0" smtClean="0"/>
          </a:p>
          <a:p>
            <a:r>
              <a:rPr lang="en-US" altLang="zh-CN" dirty="0"/>
              <a:t>Turbo Financial Group</a:t>
            </a:r>
          </a:p>
          <a:p>
            <a:pPr lvl="1"/>
            <a:r>
              <a:rPr lang="zh-CN" altLang="en-US" dirty="0"/>
              <a:t>姓名的大小写与信用指数的关联；</a:t>
            </a:r>
            <a:endParaRPr lang="en-US" altLang="zh-CN" dirty="0"/>
          </a:p>
          <a:p>
            <a:pPr lvl="1"/>
            <a:r>
              <a:rPr lang="zh-CN" altLang="en-US" dirty="0"/>
              <a:t>开车品牌型号与风险偏好程度的关联。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en-US" dirty="0"/>
              <a:t>挖掘的大数据时代</a:t>
            </a:r>
          </a:p>
        </p:txBody>
      </p:sp>
    </p:spTree>
    <p:extLst>
      <p:ext uri="{BB962C8B-B14F-4D97-AF65-F5344CB8AC3E}">
        <p14:creationId xmlns:p14="http://schemas.microsoft.com/office/powerpoint/2010/main" val="411057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12775" y="1773238"/>
            <a:ext cx="38163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lang="zh-CN" altLang="en-US" sz="5000" dirty="0" smtClean="0">
                <a:solidFill>
                  <a:schemeClr val="bg1"/>
                </a:solidFill>
                <a:ea typeface="微软雅黑" charset="0"/>
                <a:cs typeface="微软雅黑" charset="0"/>
              </a:rPr>
              <a:t>谢谢</a:t>
            </a:r>
            <a:r>
              <a:rPr lang="zh-CN" altLang="en-US" sz="5000" dirty="0" smtClean="0">
                <a:solidFill>
                  <a:schemeClr val="bg1"/>
                </a:solidFill>
              </a:rPr>
              <a:t>！</a:t>
            </a:r>
          </a:p>
          <a:p>
            <a:pPr eaLnBrk="1" hangingPunct="1">
              <a:defRPr/>
            </a:pPr>
            <a:r>
              <a:rPr lang="zh-CN" altLang="en-US" sz="4000" smtClean="0">
                <a:solidFill>
                  <a:schemeClr val="bg1"/>
                </a:solidFill>
              </a:rPr>
              <a:t>欢迎提问</a:t>
            </a:r>
            <a:r>
              <a:rPr lang="en-US" altLang="zh-CN" sz="4000" smtClean="0">
                <a:solidFill>
                  <a:schemeClr val="bg1"/>
                </a:solidFill>
              </a:rPr>
              <a:t>!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2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987" y="1089212"/>
            <a:ext cx="4289915" cy="5076000"/>
          </a:xfrm>
        </p:spPr>
        <p:txBody>
          <a:bodyPr/>
          <a:lstStyle/>
          <a:p>
            <a:r>
              <a:rPr lang="zh-CN" altLang="en-US" dirty="0"/>
              <a:t>预测型</a:t>
            </a:r>
            <a:endParaRPr lang="en-US" altLang="zh-CN" dirty="0"/>
          </a:p>
          <a:p>
            <a:pPr lvl="1"/>
            <a:r>
              <a:rPr lang="zh-CN" altLang="en-US" dirty="0"/>
              <a:t>分类、回归</a:t>
            </a:r>
            <a:endParaRPr lang="en-US" altLang="zh-CN" dirty="0"/>
          </a:p>
          <a:p>
            <a:pPr lvl="2"/>
            <a:r>
              <a:rPr lang="zh-CN" altLang="en-US" dirty="0"/>
              <a:t>销量？购买？评价？流失？</a:t>
            </a:r>
            <a:endParaRPr lang="en-US" altLang="zh-CN" dirty="0"/>
          </a:p>
          <a:p>
            <a:pPr lvl="1"/>
            <a:r>
              <a:rPr lang="zh-CN" altLang="en-US" dirty="0"/>
              <a:t>时间序列模型</a:t>
            </a:r>
            <a:endParaRPr lang="en-US" altLang="zh-CN" dirty="0"/>
          </a:p>
          <a:p>
            <a:pPr lvl="2"/>
            <a:r>
              <a:rPr lang="zh-CN" altLang="en-US" dirty="0"/>
              <a:t>时间上如何演化？</a:t>
            </a:r>
            <a:endParaRPr lang="en-US" altLang="zh-CN" dirty="0"/>
          </a:p>
          <a:p>
            <a:pPr lvl="1"/>
            <a:r>
              <a:rPr lang="zh-CN" altLang="en-US" dirty="0"/>
              <a:t>生存分析</a:t>
            </a:r>
            <a:endParaRPr lang="en-US" altLang="zh-CN" dirty="0"/>
          </a:p>
          <a:p>
            <a:pPr lvl="2"/>
            <a:r>
              <a:rPr lang="zh-CN" altLang="en-US" dirty="0"/>
              <a:t>留存多久？</a:t>
            </a:r>
            <a:endParaRPr lang="en-US" altLang="zh-CN" dirty="0"/>
          </a:p>
          <a:p>
            <a:r>
              <a:rPr lang="zh-CN" altLang="en-US" dirty="0"/>
              <a:t>探索型</a:t>
            </a:r>
            <a:endParaRPr lang="en-US" altLang="zh-CN" dirty="0"/>
          </a:p>
          <a:p>
            <a:pPr lvl="1"/>
            <a:r>
              <a:rPr lang="zh-CN" altLang="en-US" dirty="0"/>
              <a:t>聚类</a:t>
            </a:r>
            <a:endParaRPr lang="en-US" altLang="zh-CN" dirty="0"/>
          </a:p>
          <a:p>
            <a:pPr lvl="2"/>
            <a:r>
              <a:rPr lang="zh-CN" altLang="en-US" dirty="0"/>
              <a:t>谁和谁相似？</a:t>
            </a:r>
            <a:endParaRPr lang="en-US" altLang="zh-CN" dirty="0"/>
          </a:p>
          <a:p>
            <a:pPr lvl="1"/>
            <a:r>
              <a:rPr lang="zh-CN" altLang="en-US" dirty="0"/>
              <a:t>关联规则</a:t>
            </a:r>
            <a:endParaRPr lang="en-US" altLang="zh-CN" dirty="0"/>
          </a:p>
          <a:p>
            <a:pPr lvl="2"/>
            <a:r>
              <a:rPr lang="zh-CN" altLang="en-US" dirty="0"/>
              <a:t>谁和谁表现出了关联？</a:t>
            </a:r>
            <a:endParaRPr lang="en-US" altLang="zh-CN" dirty="0"/>
          </a:p>
          <a:p>
            <a:pPr lvl="1"/>
            <a:r>
              <a:rPr lang="zh-CN" altLang="en-US" dirty="0"/>
              <a:t>图模型</a:t>
            </a:r>
            <a:endParaRPr lang="en-US" altLang="zh-CN" dirty="0"/>
          </a:p>
          <a:p>
            <a:pPr lvl="2"/>
            <a:r>
              <a:rPr lang="zh-CN" altLang="en-US" dirty="0"/>
              <a:t>谁和谁有潜在关联？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数据挖掘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算法能够实现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98650" y="1068779"/>
            <a:ext cx="4013310" cy="5172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2400" kern="1200" baseline="0">
                <a:solidFill>
                  <a:srgbClr val="0042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80000"/>
              <a:buFont typeface="Lucida Grande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80000"/>
              <a:buFont typeface="Lucida Grande"/>
              <a:buChar char="-"/>
              <a:defRPr sz="1800" kern="1200">
                <a:solidFill>
                  <a:srgbClr val="44465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80000"/>
              <a:buFont typeface="Arial"/>
              <a:buChar char="•"/>
              <a:defRPr sz="1600" b="1" kern="1200">
                <a:solidFill>
                  <a:srgbClr val="00428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80000"/>
              <a:buFont typeface="Lucida Grande"/>
              <a:buChar char="»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730" y="1428316"/>
            <a:ext cx="4608512" cy="1909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176" y="3655045"/>
            <a:ext cx="1865454" cy="187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846" y="3915785"/>
            <a:ext cx="22955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90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en-US" dirty="0"/>
              <a:t>数据源分类</a:t>
            </a:r>
            <a:r>
              <a:rPr lang="zh-CN" altLang="en-US" dirty="0" smtClean="0"/>
              <a:t>：内部</a:t>
            </a:r>
            <a:r>
              <a:rPr lang="zh-CN" altLang="en-US" dirty="0"/>
              <a:t>数据积累</a:t>
            </a:r>
          </a:p>
        </p:txBody>
      </p:sp>
      <p:sp>
        <p:nvSpPr>
          <p:cNvPr id="5" name="矩形 4"/>
          <p:cNvSpPr/>
          <p:nvPr/>
        </p:nvSpPr>
        <p:spPr>
          <a:xfrm>
            <a:off x="628650" y="1190682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最重要的事情是数据沉淀与积累</a:t>
            </a:r>
            <a:endParaRPr lang="zh-CN" altLang="en-US" b="1" i="0" dirty="0">
              <a:solidFill>
                <a:srgbClr val="3F3F3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36929" y="1675148"/>
            <a:ext cx="7734420" cy="3861841"/>
            <a:chOff x="1131799" y="1375348"/>
            <a:chExt cx="7734420" cy="386184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1799" y="1772796"/>
              <a:ext cx="4468696" cy="3293879"/>
            </a:xfrm>
            <a:prstGeom prst="rect">
              <a:avLst/>
            </a:prstGeom>
          </p:spPr>
        </p:pic>
        <p:pic>
          <p:nvPicPr>
            <p:cNvPr id="1028" name="Picture 4" descr="http://img0.imgtn.bdimg.com/it/u=3121832097,1829929795&amp;fm=26&amp;gp=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270" y="1375348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http://img0.imgtn.bdimg.com/it/u=3121832097,1829929795&amp;fm=26&amp;gp=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719" y="2379689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5826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数据挖掘</a:t>
            </a:r>
            <a:r>
              <a:rPr lang="en-US" altLang="zh-CN" dirty="0"/>
              <a:t>——</a:t>
            </a:r>
            <a:r>
              <a:rPr lang="zh-CN" altLang="en-US" dirty="0"/>
              <a:t>数据源分类：外部数据积累</a:t>
            </a:r>
          </a:p>
        </p:txBody>
      </p:sp>
      <p:graphicFrame>
        <p:nvGraphicFramePr>
          <p:cNvPr id="23" name="图示 22"/>
          <p:cNvGraphicFramePr/>
          <p:nvPr>
            <p:extLst/>
          </p:nvPr>
        </p:nvGraphicFramePr>
        <p:xfrm>
          <a:off x="4666304" y="2308458"/>
          <a:ext cx="3987913" cy="3999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" name="Picture 2" descr="http://b.hiphotos.bdimg.com/album/w%3D2048/sign=a0ac5d31d62a60595210e61a1c0c369b/caef76094b36acafdf7e27047dd98d1000e99ca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545" y="3439354"/>
            <a:ext cx="220824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大众点评网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64" y="2795593"/>
            <a:ext cx="1047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1550434" y="2790436"/>
            <a:ext cx="971066" cy="3580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餐饮信息</a:t>
            </a:r>
            <a:endParaRPr lang="zh-CN" altLang="en-US" sz="1200" b="1" dirty="0"/>
          </a:p>
        </p:txBody>
      </p:sp>
      <p:sp>
        <p:nvSpPr>
          <p:cNvPr id="27" name="矩形 26"/>
          <p:cNvSpPr/>
          <p:nvPr/>
        </p:nvSpPr>
        <p:spPr>
          <a:xfrm>
            <a:off x="2982381" y="3347922"/>
            <a:ext cx="971066" cy="3580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消费信息</a:t>
            </a:r>
            <a:endParaRPr lang="zh-CN" altLang="en-US" sz="1200" b="1" dirty="0"/>
          </a:p>
        </p:txBody>
      </p:sp>
      <p:pic>
        <p:nvPicPr>
          <p:cNvPr id="28" name="Picture 27" descr="http://p4.img.cctvpic.com/nettv/newgame/cdn_pic/mzl.gamzyti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18" y="2662610"/>
            <a:ext cx="505658" cy="50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003" y="2495116"/>
            <a:ext cx="1240889" cy="67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2" descr="http://f.hiphotos.bdimg.com/album/w%3D2048/sign=1a03d4c4b999a9013b355c3629ad0b7b/0df3d7ca7bcb0a46f72c83e96a63f6246a60afd7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40" y="3598714"/>
            <a:ext cx="521880" cy="52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/>
        </p:nvSpPr>
        <p:spPr>
          <a:xfrm>
            <a:off x="455802" y="4155773"/>
            <a:ext cx="971066" cy="3580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职业信息</a:t>
            </a:r>
            <a:endParaRPr lang="zh-CN" altLang="en-US" sz="1200" b="1" dirty="0"/>
          </a:p>
        </p:txBody>
      </p:sp>
      <p:pic>
        <p:nvPicPr>
          <p:cNvPr id="32" name="Picture 24" descr="http://a1373.phobos.apple.com/us/r1000/095/Purple/v4/85/52/10/85521064-5a25-80fe-96c6-9c64101892f2/mzl.kofsjxou.150x150-75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371" y="3880502"/>
            <a:ext cx="550541" cy="5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矩形 32"/>
          <p:cNvSpPr/>
          <p:nvPr/>
        </p:nvSpPr>
        <p:spPr>
          <a:xfrm>
            <a:off x="3382494" y="4477788"/>
            <a:ext cx="971066" cy="3580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差旅</a:t>
            </a:r>
            <a:r>
              <a:rPr lang="zh-CN" altLang="en-US" sz="1200" b="1" dirty="0" smtClean="0"/>
              <a:t>信息</a:t>
            </a:r>
            <a:endParaRPr lang="zh-CN" altLang="en-US" sz="1200" b="1" dirty="0"/>
          </a:p>
        </p:txBody>
      </p:sp>
      <p:pic>
        <p:nvPicPr>
          <p:cNvPr id="34" name="Picture 2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48" y="4966866"/>
            <a:ext cx="1220124" cy="42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34"/>
          <p:cNvSpPr/>
          <p:nvPr/>
        </p:nvSpPr>
        <p:spPr>
          <a:xfrm>
            <a:off x="1192777" y="5396957"/>
            <a:ext cx="971066" cy="3580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文娱</a:t>
            </a:r>
            <a:r>
              <a:rPr lang="zh-CN" altLang="en-US" sz="1200" b="1" dirty="0" smtClean="0"/>
              <a:t>信息</a:t>
            </a:r>
            <a:endParaRPr lang="zh-CN" altLang="en-US" sz="1200" b="1" dirty="0"/>
          </a:p>
        </p:txBody>
      </p:sp>
      <p:pic>
        <p:nvPicPr>
          <p:cNvPr id="36" name="Picture 36" descr="http://b.zol-img.com.cn/mobile_soft/ms_20/180x180/so6s9fb1yYPQ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989" y="4835871"/>
            <a:ext cx="627573" cy="62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118115" y="5503791"/>
            <a:ext cx="1195437" cy="3580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综合信息</a:t>
            </a:r>
            <a:endParaRPr lang="zh-CN" altLang="en-US" sz="1200" b="1" dirty="0"/>
          </a:p>
        </p:txBody>
      </p:sp>
      <p:pic>
        <p:nvPicPr>
          <p:cNvPr id="38" name="Picture 3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404" y="4859186"/>
            <a:ext cx="1238055" cy="62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" name="图示 38"/>
          <p:cNvGraphicFramePr/>
          <p:nvPr>
            <p:extLst>
              <p:ext uri="{D42A27DB-BD31-4B8C-83A1-F6EECF244321}">
                <p14:modId xmlns:p14="http://schemas.microsoft.com/office/powerpoint/2010/main" val="1156659926"/>
              </p:ext>
            </p:extLst>
          </p:nvPr>
        </p:nvGraphicFramePr>
        <p:xfrm>
          <a:off x="387454" y="1127012"/>
          <a:ext cx="8433017" cy="1181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107585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数据挖掘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数据源分类：非结构化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96229"/>
              </p:ext>
            </p:extLst>
          </p:nvPr>
        </p:nvGraphicFramePr>
        <p:xfrm>
          <a:off x="323528" y="1189387"/>
          <a:ext cx="2880320" cy="5191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80320"/>
              </a:tblGrid>
              <a:tr h="103838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主要形式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103838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文本数据</a:t>
                      </a:r>
                      <a:endParaRPr lang="en-US" altLang="zh-CN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索引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/NLP</a:t>
                      </a:r>
                      <a:endParaRPr lang="zh-CN" altLang="en-US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03838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地理数据</a:t>
                      </a:r>
                      <a:endParaRPr lang="en-US" altLang="zh-CN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POI/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地理围栏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轨迹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03838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图形、图像数据</a:t>
                      </a:r>
                      <a:endParaRPr lang="en-US" altLang="zh-CN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图形识别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图像处理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03838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音频、视频数据</a:t>
                      </a:r>
                      <a:endParaRPr lang="en-US" altLang="zh-CN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语音识别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流处理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1500148"/>
            <a:ext cx="2353130" cy="192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8" t="22014" r="21311" b="20454"/>
          <a:stretch/>
        </p:blipFill>
        <p:spPr>
          <a:xfrm>
            <a:off x="3528579" y="1254162"/>
            <a:ext cx="2764752" cy="2488367"/>
          </a:xfrm>
          <a:prstGeom prst="rect">
            <a:avLst/>
          </a:prstGeom>
        </p:spPr>
      </p:pic>
      <p:pic>
        <p:nvPicPr>
          <p:cNvPr id="2050" name="Picture 2" descr="https://ss0.bdstatic.com/70cFuHSh_Q1YnxGkpoWK1HF6hhy/it/u=3553832893,691900119&amp;fm=26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579" y="3942453"/>
            <a:ext cx="2581275" cy="186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8" descr="http://img4.imgtn.bdimg.com/it/u=1335255377,380082043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60" name="Picture 12" descr="http://img5.imgtn.bdimg.com/it/u=2370863102,2746133335&amp;fm=200&amp;gp=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173" y="3945267"/>
            <a:ext cx="2483139" cy="18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47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SEMMA</a:t>
            </a:r>
            <a:r>
              <a:rPr lang="zh-CN" altLang="en-US" dirty="0"/>
              <a:t>“</a:t>
            </a:r>
            <a:r>
              <a:rPr lang="en-US" altLang="zh-CN" dirty="0"/>
              <a:t>SAS</a:t>
            </a:r>
            <a:r>
              <a:rPr lang="zh-CN" altLang="en-US" dirty="0"/>
              <a:t>数据挖掘流程”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数据挖掘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建模一般性方法论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6" y="1656146"/>
            <a:ext cx="8772942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31987" y="1089212"/>
            <a:ext cx="8280027" cy="3847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1987" y="5963447"/>
            <a:ext cx="8157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essentially,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 tooltip="All models are wrong"/>
              </a:rPr>
              <a:t>all models are wrong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but some are useful”——George E. P. Box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288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风险洞察系统简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3992</TotalTime>
  <Words>4216</Words>
  <Application>Microsoft Office PowerPoint</Application>
  <PresentationFormat>全屏显示(4:3)</PresentationFormat>
  <Paragraphs>863</Paragraphs>
  <Slides>49</Slides>
  <Notes>11</Notes>
  <HiddenSlides>5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Lucida Grande</vt:lpstr>
      <vt:lpstr>Microsoft Yahei</vt:lpstr>
      <vt:lpstr>宋体</vt:lpstr>
      <vt:lpstr>微软雅黑</vt:lpstr>
      <vt:lpstr>微软雅黑</vt:lpstr>
      <vt:lpstr>Arial</vt:lpstr>
      <vt:lpstr>Calibri</vt:lpstr>
      <vt:lpstr>Cambria Math</vt:lpstr>
      <vt:lpstr>Symbol</vt:lpstr>
      <vt:lpstr>Times New Roman</vt:lpstr>
      <vt:lpstr>Wingdings</vt:lpstr>
      <vt:lpstr>风险洞察系统简介</vt:lpstr>
      <vt:lpstr>Clip</vt:lpstr>
      <vt:lpstr>数据挖掘流程与常用算法概览</vt:lpstr>
      <vt:lpstr>Agenda</vt:lpstr>
      <vt:lpstr>Agenda</vt:lpstr>
      <vt:lpstr>数据挖掘——定义</vt:lpstr>
      <vt:lpstr>数据挖掘——算法能够实现……</vt:lpstr>
      <vt:lpstr>数据挖掘——数据源分类：内部数据积累</vt:lpstr>
      <vt:lpstr>数据挖掘——数据源分类：外部数据积累</vt:lpstr>
      <vt:lpstr>数据挖掘——数据源分类：非结构化数据</vt:lpstr>
      <vt:lpstr>数据挖掘——建模一般性方法论</vt:lpstr>
      <vt:lpstr>数据挖掘——建模一般性方法论</vt:lpstr>
      <vt:lpstr>数据挖掘——建模一般性方法论</vt:lpstr>
      <vt:lpstr>数据挖掘——建模一般性方法论</vt:lpstr>
      <vt:lpstr>数据挖掘——建模一般性方法论</vt:lpstr>
      <vt:lpstr>Agenda</vt:lpstr>
      <vt:lpstr>数据挖掘——常用算法</vt:lpstr>
      <vt:lpstr>数据挖掘——常用算法：分类</vt:lpstr>
      <vt:lpstr>数据挖掘——常用算法：分类</vt:lpstr>
      <vt:lpstr>数据挖掘——常用算法：分类</vt:lpstr>
      <vt:lpstr>数据挖掘——常用算法：回归</vt:lpstr>
      <vt:lpstr>数据挖掘——常用算法：回归</vt:lpstr>
      <vt:lpstr>数据挖掘——常用算法：回归</vt:lpstr>
      <vt:lpstr>数据挖掘——常用算法：聚类</vt:lpstr>
      <vt:lpstr>数据挖掘——常用算法：聚类</vt:lpstr>
      <vt:lpstr>数据挖掘——常用算法：聚类</vt:lpstr>
      <vt:lpstr>数据挖掘——常用算法：关联规则</vt:lpstr>
      <vt:lpstr>数据挖掘——常用算法：关联规则</vt:lpstr>
      <vt:lpstr>数据挖掘——常用算法：关联规则</vt:lpstr>
      <vt:lpstr>数据挖掘——常用算法：异常检测</vt:lpstr>
      <vt:lpstr>数据挖掘——常用算法：异常检测</vt:lpstr>
      <vt:lpstr>数据挖掘——算法分类</vt:lpstr>
      <vt:lpstr>数据挖掘——算法分类</vt:lpstr>
      <vt:lpstr>数据挖掘——算法分类</vt:lpstr>
      <vt:lpstr>数据挖掘——模型检验与调整</vt:lpstr>
      <vt:lpstr>数据挖掘——模型检验与调整</vt:lpstr>
      <vt:lpstr>数据挖掘——挖掘工具</vt:lpstr>
      <vt:lpstr>数据挖掘——挖掘工具</vt:lpstr>
      <vt:lpstr>数据挖掘——挖掘工具</vt:lpstr>
      <vt:lpstr>Agenda</vt:lpstr>
      <vt:lpstr>数据挖掘——挖掘的大数据时代</vt:lpstr>
      <vt:lpstr>数据挖掘——挖掘的大数据时代</vt:lpstr>
      <vt:lpstr>数据挖掘——挖掘的大数据时代</vt:lpstr>
      <vt:lpstr>数据挖掘——挖掘的大数据时代</vt:lpstr>
      <vt:lpstr>数据挖掘——挖掘的大数据时代</vt:lpstr>
      <vt:lpstr>数据挖掘——挖掘的大数据时代</vt:lpstr>
      <vt:lpstr>数据挖掘——挖掘的大数据时代</vt:lpstr>
      <vt:lpstr>数据挖掘——挖掘的大数据时代</vt:lpstr>
      <vt:lpstr>数据挖掘——挖掘的大数据时代</vt:lpstr>
      <vt:lpstr>数据挖掘——挖掘的大数据时代</vt:lpstr>
      <vt:lpstr>PowerPoint 演示文稿</vt:lpstr>
    </vt:vector>
  </TitlesOfParts>
  <Company>Rounded Corner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LijunYu</dc:creator>
  <cp:lastModifiedBy>yulijun</cp:lastModifiedBy>
  <cp:revision>1120</cp:revision>
  <dcterms:created xsi:type="dcterms:W3CDTF">2012-10-22T17:59:29Z</dcterms:created>
  <dcterms:modified xsi:type="dcterms:W3CDTF">2017-09-27T10:09:43Z</dcterms:modified>
</cp:coreProperties>
</file>