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 dodo" initials="od" lastIdx="1" clrIdx="0">
    <p:extLst>
      <p:ext uri="{19B8F6BF-5375-455C-9EA6-DF929625EA0E}">
        <p15:presenceInfo xmlns:p15="http://schemas.microsoft.com/office/powerpoint/2012/main" userId="70e61a3467314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78" autoAdjust="0"/>
  </p:normalViewPr>
  <p:slideViewPr>
    <p:cSldViewPr snapToGrid="0">
      <p:cViewPr varScale="1">
        <p:scale>
          <a:sx n="92" d="100"/>
          <a:sy n="92" d="100"/>
        </p:scale>
        <p:origin x="16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A00B5-CCEB-408A-9FD1-FA2FBB57E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CA4C2-2FC2-4915-9F12-087DB2209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80FC8-6537-4EC6-8E14-A66DBC5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4A65C-6344-4570-8F02-3A2039F5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8297-F493-4A71-8272-DA16B4B8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6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A9B12-7884-437E-9886-C10CEC8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FFC6E-82B8-4A98-A0E1-0C1538B5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FC3D2-40BB-4901-A1C3-EF5906C9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5EA35-5DE3-40A8-B338-E4BEF3AD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40E88-D60D-4648-B2CC-ED78F957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DC755A-9A50-4AD8-8E5E-BFC54145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2689B0-642C-48EF-B8E3-4F8A9621B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01027-5262-4396-9BE8-07BFEB30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CE203-76EA-425A-A42D-965F5B4F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A4250-75C7-4901-BF4E-E3F5E16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0831-5D66-44FD-9760-398CC99A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750D4-771C-415E-8ABD-032CC8CA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C6C4E-70B6-4966-BAB6-24246A5A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52AE5-F3DA-4081-B0AA-0808CD96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BE53-51AD-4530-9364-6FCF071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40B1-A841-4A04-B205-E703BE30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A279F-1972-4E5F-B9BB-F34528D6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DC438-90BB-4186-B7B5-2C4D8C32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77523-CBFC-4157-AC16-9D50CF79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CDEF7-87ED-4735-BB67-297C641A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8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2540-8D6A-45C7-84D5-90BDB0BD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430A1-AB1E-4708-8A38-CA9C0207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51FCE-1AC4-4E13-B858-4DA85A0DC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94593-8D59-44B8-9158-33795D7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1CE81-1868-400E-9734-229371E7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35154-4287-45F7-8AE9-C3AEA3C5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428FF-9657-4E47-9309-E4A41973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0D0E2-8D93-497D-A87C-2DA9E42D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7B629-2A62-49D4-8E45-D51E2238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6AB4D8-1202-42EC-873F-9A123AEE3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1823A-7F37-4CC7-AD3C-E677813A5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98665E-6F71-46DF-840A-CC7F6E84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55C2D5-C405-4EE1-AABD-083B80B6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607D2-8DC1-4317-BD38-BED4A654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916E5-6FA1-42F4-A082-8291716B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2EA6F-C79B-4363-A184-B31F0A99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9E87A-DC82-4FBA-899B-CF8C4C3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74C680-CFF9-4189-AAFD-9754A8DC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DC8367-C6FD-4298-908B-135C7369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ED030-D95A-4C36-88A9-A8A80333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9BB1F-5B15-4E1D-8E5C-0FC1383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5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494A-3139-4A10-B845-BF0341B8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2F8E0-156E-4285-AB68-6412D072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CBDC4-5E92-48ED-BD8D-C2D12B92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B049D-24B8-4AEF-B526-4D8208FB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B18C6-039C-4877-987D-0E50F7D2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2EDDD-6970-4E02-9682-59FF7A78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0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D2C3-0719-4EC1-9805-334D55A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66BFC-000A-4CCA-9B28-B47CE3EB9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314A8-D9AB-4BBF-9009-4D0A7AED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62BF3-57A9-4411-92EC-834CA445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7279-41B9-4566-AA1D-92FFF427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7B151-C58D-4017-A7AD-E4625544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AE374-EF05-405A-989D-B19D978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8B91B-14F7-4217-946D-FAB486A0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F5C4E-A03E-446B-89D7-C181FE796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4A47-FD2E-4577-8FA3-B598B228490A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8CB6D-FD00-48A6-B997-D5D88E55C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D503E-4369-4240-BAC9-2D5B953B7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B86D8-4BDB-4553-BDBB-202F8F5D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D925AA1D-6119-4726-9BAF-35244275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43253" cy="301752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38BCDB2-003E-470E-BD92-A51125EB7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53" y="-1"/>
            <a:ext cx="3943254" cy="3017521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BEB0FFEB-0506-4D22-B3A2-E3A1F949D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506" y="0"/>
            <a:ext cx="3943253" cy="3017520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D8F88DAD-30FB-430C-A014-C204E14DF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943253" cy="3017520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07BACCDF-3F8F-4A8B-87CA-BE1EABEBC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53" y="3429000"/>
            <a:ext cx="3943253" cy="30175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8F1052-2BF9-4464-81A2-D72C98A97141}"/>
              </a:ext>
            </a:extLst>
          </p:cNvPr>
          <p:cNvSpPr txBox="1"/>
          <p:nvPr/>
        </p:nvSpPr>
        <p:spPr>
          <a:xfrm>
            <a:off x="1471352" y="3017520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8EE34A-4B6F-4785-9544-DD2D2547EC2B}"/>
              </a:ext>
            </a:extLst>
          </p:cNvPr>
          <p:cNvSpPr/>
          <p:nvPr/>
        </p:nvSpPr>
        <p:spPr>
          <a:xfrm>
            <a:off x="5914879" y="305966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6332CE-8599-40B4-A053-EF4320AC280C}"/>
              </a:ext>
            </a:extLst>
          </p:cNvPr>
          <p:cNvSpPr/>
          <p:nvPr/>
        </p:nvSpPr>
        <p:spPr>
          <a:xfrm>
            <a:off x="9858132" y="3104804"/>
            <a:ext cx="1073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4B5573-F2F5-4762-931F-5F17169F0105}"/>
              </a:ext>
            </a:extLst>
          </p:cNvPr>
          <p:cNvSpPr/>
          <p:nvPr/>
        </p:nvSpPr>
        <p:spPr>
          <a:xfrm>
            <a:off x="1545404" y="6404372"/>
            <a:ext cx="1073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446273-34F7-45DC-B836-AF9234DCD169}"/>
              </a:ext>
            </a:extLst>
          </p:cNvPr>
          <p:cNvSpPr/>
          <p:nvPr/>
        </p:nvSpPr>
        <p:spPr>
          <a:xfrm>
            <a:off x="5795979" y="6404372"/>
            <a:ext cx="1073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0.1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18B1A8-DB93-4368-8F4E-4C917228BC3F}"/>
              </a:ext>
            </a:extLst>
          </p:cNvPr>
          <p:cNvCxnSpPr/>
          <p:nvPr/>
        </p:nvCxnSpPr>
        <p:spPr>
          <a:xfrm>
            <a:off x="2618508" y="764771"/>
            <a:ext cx="0" cy="218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3085BBB-9426-4751-A6AA-6C107C4049BE}"/>
              </a:ext>
            </a:extLst>
          </p:cNvPr>
          <p:cNvCxnSpPr/>
          <p:nvPr/>
        </p:nvCxnSpPr>
        <p:spPr>
          <a:xfrm>
            <a:off x="4921135" y="266007"/>
            <a:ext cx="0" cy="239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4A7ED3-85D7-4589-A612-78C35B755E19}"/>
              </a:ext>
            </a:extLst>
          </p:cNvPr>
          <p:cNvCxnSpPr>
            <a:cxnSpLocks/>
          </p:cNvCxnSpPr>
          <p:nvPr/>
        </p:nvCxnSpPr>
        <p:spPr>
          <a:xfrm>
            <a:off x="10294931" y="580105"/>
            <a:ext cx="0" cy="270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2A8226D-F78E-4AEA-8982-C1AAA1AEC598}"/>
              </a:ext>
            </a:extLst>
          </p:cNvPr>
          <p:cNvCxnSpPr/>
          <p:nvPr/>
        </p:nvCxnSpPr>
        <p:spPr>
          <a:xfrm>
            <a:off x="2152996" y="4206240"/>
            <a:ext cx="0" cy="201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5FA3488-0BE5-440A-8A82-037057BB696B}"/>
              </a:ext>
            </a:extLst>
          </p:cNvPr>
          <p:cNvCxnSpPr/>
          <p:nvPr/>
        </p:nvCxnSpPr>
        <p:spPr>
          <a:xfrm>
            <a:off x="5464232" y="3697085"/>
            <a:ext cx="0" cy="218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7BD660-8EE8-4C75-AAB0-8EB0641142FB}"/>
              </a:ext>
            </a:extLst>
          </p:cNvPr>
          <p:cNvSpPr txBox="1"/>
          <p:nvPr/>
        </p:nvSpPr>
        <p:spPr>
          <a:xfrm>
            <a:off x="5795978" y="4505498"/>
            <a:ext cx="406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估计在这个位置，需要更多数据点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487AC8-A19D-442C-84E8-87151DEFCD32}"/>
              </a:ext>
            </a:extLst>
          </p:cNvPr>
          <p:cNvSpPr txBox="1"/>
          <p:nvPr/>
        </p:nvSpPr>
        <p:spPr>
          <a:xfrm>
            <a:off x="4149181" y="2768430"/>
            <a:ext cx="28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这个点不符合规律</a:t>
            </a:r>
          </a:p>
        </p:txBody>
      </p:sp>
    </p:spTree>
    <p:extLst>
      <p:ext uri="{BB962C8B-B14F-4D97-AF65-F5344CB8AC3E}">
        <p14:creationId xmlns:p14="http://schemas.microsoft.com/office/powerpoint/2010/main" val="399710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oy dodo</dc:creator>
  <cp:lastModifiedBy>oy dodo</cp:lastModifiedBy>
  <cp:revision>1</cp:revision>
  <dcterms:created xsi:type="dcterms:W3CDTF">2020-12-26T13:13:44Z</dcterms:created>
  <dcterms:modified xsi:type="dcterms:W3CDTF">2020-12-26T13:20:13Z</dcterms:modified>
</cp:coreProperties>
</file>