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FA680-601F-605C-8229-45A21F323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29EB63-0E62-1835-BCBB-43907843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C5DF8-10E4-6EDB-149B-09D7F960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67A70-AF13-85DD-CADF-E02C9145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CF927-C67C-1CD0-B6E8-D53404B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8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A055B-4910-5AB8-5093-6B548553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B5A2B-C635-E635-149B-26D50D35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70AEF-3733-300B-1E72-B53E1DB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E2D86-278F-854D-A204-D8603290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8AB18-44A4-A974-91C1-8A21B54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7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660161-E9BA-248E-14AC-0E3872CD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5821AB-5C4A-4214-0071-105A784B9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7CB847-68A9-4F0E-1F74-F24108AD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8F17B-BF57-DD2D-68ED-6A428C7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F92D30-F0A4-DF3D-97F6-2F981489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71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1C19F-327A-84D1-4BA9-5FC6D3DC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17F1B-3869-1BDB-823D-F6E6D814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94BB8-F763-77B2-53DB-9500E0C6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9FF9E-E663-5D16-2B3F-9631B2D1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ECCA9-E1D2-5803-6449-B99033DA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39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A1023-34F1-9F11-3192-8E45C539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4CED7-3A17-B2DB-54E1-4D1F6689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447EE-738E-120B-5F2A-BB36A840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AE1E6-3886-AEEB-990A-A5B20D77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28172-0937-9572-30F9-F60DFC0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918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ED2CF-0AAA-DCD8-E30D-2A7B98DC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C82BF-D926-195A-3265-F165759BC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C7CE9-B3A7-4E8C-8DCE-46EE6201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B1F5C1-5B42-7ED0-2351-1BCF8FF6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B6ABCB-D664-B835-A9AC-DC453B8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99DA43-4C27-7828-089F-94107E97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67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35589-0F1C-4B16-2439-14800CF5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E6AFD-53F8-BBF6-A0A5-2AC93894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56C6C-9095-EC49-D976-A2022EB4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08AF1A-41FC-480C-756A-F752635E0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51B1AB-5B9A-3C14-0A7D-E67C1BA6E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ADD203-2DD6-C749-1C52-18E6F00E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7B5362-C963-ADA3-DDD3-A82D0BD7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05D4E0-20A2-A1CA-337C-D0203301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E116C-114D-F98A-1187-8FEC0866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BE7043-8AC5-8714-57F1-5E19480C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AD8FC9-F6F6-30D7-1991-62516718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98807-AF84-9C39-D5B9-2FA40A6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75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11D305-92CA-5589-784A-59703054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D00E75-EBC8-3CB2-7099-03D047D1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6D3CA7-B122-14A8-FAB8-036DB4D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93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3D419-1AF9-A75B-AB48-AF32CCCF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469EA-BF04-6A81-FCDB-5235EC42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94AC7-0306-0827-DF68-F07B4C2AE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FF30AE-1DB5-5AB4-1E6D-96C562BF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3BFD1-B5B1-B962-984B-938F63A9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2C0D01-D392-B5C4-6B10-F036DDD2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747A9-9B23-EB4A-FF79-D2F94365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C593A3-8EC5-ECC0-B09E-511AA476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406239-716E-FA9A-090E-B258F9E9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84858-C690-FC44-C9C4-6894B64F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3D1DB6-9318-EBE7-6AFB-88381B08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CDFD1-2ECD-7797-A1C3-9706D6EF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68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F66E55-48AC-1AA9-8A8A-867FEC89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8AB2B9-505E-680E-3423-D2493E55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D4D32-FC17-E108-4AE6-579DA53B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58668-F826-49E6-93C4-41EABEF0D210}" type="datetimeFigureOut">
              <a:rPr lang="de-AT" smtClean="0"/>
              <a:t>03.11.2024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ED331-9168-C2EF-2D07-505A74A4B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CE918-4689-0DB9-B0E9-476A51EB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2D28D-50F3-4466-A87B-E03F24327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loplayer1/GildedR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41216-61AB-618E-01E8-AB8B772B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: </a:t>
            </a:r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GildedRose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F749C8-D87D-F011-303F-7C92A3BEC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Erdem </a:t>
            </a:r>
            <a:r>
              <a:rPr lang="de-DE" dirty="0" err="1"/>
              <a:t>Sevilmis</a:t>
            </a:r>
            <a:r>
              <a:rPr lang="de-DE" dirty="0"/>
              <a:t>, Gabriel Wiedermann, Julian Haderlein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3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C503-2903-A883-DB3E-4E68FB39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Core Domain Chart (bezogen auf die Applikation)</a:t>
            </a:r>
            <a:endParaRPr lang="de-AT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D9F5D-EF39-0275-457E-DAEA6347DF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28" y="1825625"/>
            <a:ext cx="88181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7CD1-3E55-E643-9911-525B600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Design (Class </a:t>
            </a:r>
            <a:r>
              <a:rPr lang="de-DE" dirty="0" err="1"/>
              <a:t>Diagram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564193-B2F1-5471-EC70-29AA1721C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28" y="1825625"/>
            <a:ext cx="91123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0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CE5A4-97CC-92D0-59F0-5F495812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EE54D-172D-7841-EFAB-E3605FC7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extendable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Pricing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de-DE" dirty="0"/>
          </a:p>
          <a:p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(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  <a:p>
            <a:r>
              <a:rPr lang="de-DE" dirty="0"/>
              <a:t>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,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88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4B62D-ABD5-FAD7-057C-CD9CB359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15341-2FC6-7433-8665-2319BB9D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https://github.com/helloplayer1/GildedRose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44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Project Presentation: Rewrite GildedRose</vt:lpstr>
      <vt:lpstr>Core Domain Chart (bezogen auf die Applikation)</vt:lpstr>
      <vt:lpstr>Solution Design (Class Diagram)</vt:lpstr>
      <vt:lpstr>Benefits of our solution</vt:lpstr>
      <vt:lpstr>Link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Haderlein</dc:creator>
  <cp:lastModifiedBy>Julian Haderlein</cp:lastModifiedBy>
  <cp:revision>3</cp:revision>
  <dcterms:created xsi:type="dcterms:W3CDTF">2024-11-02T23:05:53Z</dcterms:created>
  <dcterms:modified xsi:type="dcterms:W3CDTF">2024-11-02T23:13:14Z</dcterms:modified>
</cp:coreProperties>
</file>