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Lst>
  <p:notesMasterIdLst>
    <p:notesMasterId r:id="rId19"/>
  </p:notesMasterIdLst>
  <p:sldIdLst>
    <p:sldId id="256" r:id="rId9"/>
    <p:sldId id="257" r:id="rId10"/>
    <p:sldId id="258" r:id="rId11"/>
    <p:sldId id="259" r:id="rId12"/>
    <p:sldId id="260" r:id="rId13"/>
    <p:sldId id="261" r:id="rId14"/>
    <p:sldId id="262" r:id="rId15"/>
    <p:sldId id="263" r:id="rId16"/>
    <p:sldId id="264"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52B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664" autoAdjust="0"/>
  </p:normalViewPr>
  <p:slideViewPr>
    <p:cSldViewPr>
      <p:cViewPr varScale="1">
        <p:scale>
          <a:sx n="109" d="100"/>
          <a:sy n="109" d="100"/>
        </p:scale>
        <p:origin x="-101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B4FF2F-C73B-4F9D-BFBA-5CEA5EED6318}" type="doc">
      <dgm:prSet loTypeId="urn:microsoft.com/office/officeart/2005/8/layout/pList2" loCatId="list" qsTypeId="urn:microsoft.com/office/officeart/2005/8/quickstyle/3d2" qsCatId="3D" csTypeId="urn:microsoft.com/office/officeart/2005/8/colors/accent1_2" csCatId="accent1" phldr="1"/>
      <dgm:spPr/>
    </dgm:pt>
    <dgm:pt modelId="{C3A0E547-49CC-447A-9B54-1602FAB05683}">
      <dgm:prSet phldrT="[Text]" custT="1"/>
      <dgm:spPr/>
      <dgm:t>
        <a:bodyPr/>
        <a:lstStyle/>
        <a:p>
          <a:r>
            <a:rPr lang="en-IN" sz="2000" b="1" i="1" u="sng" dirty="0" smtClean="0"/>
            <a:t>BUS</a:t>
          </a:r>
          <a:endParaRPr lang="en-US" sz="2000" b="1" i="1" u="sng" dirty="0"/>
        </a:p>
      </dgm:t>
    </dgm:pt>
    <dgm:pt modelId="{77BC77A4-9A81-4686-A184-E6C28EE6163E}" type="parTrans" cxnId="{C704E951-4EB2-42EA-9CA5-962C476F720F}">
      <dgm:prSet/>
      <dgm:spPr/>
      <dgm:t>
        <a:bodyPr/>
        <a:lstStyle/>
        <a:p>
          <a:endParaRPr lang="en-US"/>
        </a:p>
      </dgm:t>
    </dgm:pt>
    <dgm:pt modelId="{4746A191-057F-4AB1-812D-E41D37C65649}" type="sibTrans" cxnId="{C704E951-4EB2-42EA-9CA5-962C476F720F}">
      <dgm:prSet/>
      <dgm:spPr/>
      <dgm:t>
        <a:bodyPr/>
        <a:lstStyle/>
        <a:p>
          <a:endParaRPr lang="en-US"/>
        </a:p>
      </dgm:t>
    </dgm:pt>
    <dgm:pt modelId="{3173188F-639C-4DFD-BE30-37676B42ACD4}">
      <dgm:prSet phldrT="[Text]" custT="1"/>
      <dgm:spPr/>
      <dgm:t>
        <a:bodyPr/>
        <a:lstStyle/>
        <a:p>
          <a:r>
            <a:rPr lang="en-IN" sz="2000" b="1" i="1" u="sng" dirty="0" smtClean="0"/>
            <a:t>RING</a:t>
          </a:r>
          <a:endParaRPr lang="en-US" sz="2000" b="1" i="1" u="sng" dirty="0"/>
        </a:p>
      </dgm:t>
    </dgm:pt>
    <dgm:pt modelId="{806823D4-CA99-4F49-885D-FF64BCE9DBC3}" type="parTrans" cxnId="{6B00930F-4F96-483F-9BDD-868AC732A7D5}">
      <dgm:prSet/>
      <dgm:spPr/>
      <dgm:t>
        <a:bodyPr/>
        <a:lstStyle/>
        <a:p>
          <a:endParaRPr lang="en-US"/>
        </a:p>
      </dgm:t>
    </dgm:pt>
    <dgm:pt modelId="{887046A4-596C-4DEE-87BF-F53C0CFBCC3B}" type="sibTrans" cxnId="{6B00930F-4F96-483F-9BDD-868AC732A7D5}">
      <dgm:prSet/>
      <dgm:spPr/>
      <dgm:t>
        <a:bodyPr/>
        <a:lstStyle/>
        <a:p>
          <a:endParaRPr lang="en-US"/>
        </a:p>
      </dgm:t>
    </dgm:pt>
    <dgm:pt modelId="{768FC692-2464-4A91-B6D6-6D2378458B1B}">
      <dgm:prSet phldrT="[Text]" custT="1"/>
      <dgm:spPr/>
      <dgm:t>
        <a:bodyPr/>
        <a:lstStyle/>
        <a:p>
          <a:r>
            <a:rPr lang="en-IN" sz="2000" b="1" i="1" u="sng" dirty="0" smtClean="0"/>
            <a:t>STAR</a:t>
          </a:r>
          <a:endParaRPr lang="en-US" sz="2000" b="1" i="1" u="sng" dirty="0"/>
        </a:p>
      </dgm:t>
    </dgm:pt>
    <dgm:pt modelId="{E50B5434-6824-4D12-BF65-300F928E088A}" type="parTrans" cxnId="{DFE5F590-B1B5-441C-A79F-9F3AB5F362B9}">
      <dgm:prSet/>
      <dgm:spPr/>
      <dgm:t>
        <a:bodyPr/>
        <a:lstStyle/>
        <a:p>
          <a:endParaRPr lang="en-US"/>
        </a:p>
      </dgm:t>
    </dgm:pt>
    <dgm:pt modelId="{93FA20E3-46A7-4D36-AEFA-92FA6E8C75DA}" type="sibTrans" cxnId="{DFE5F590-B1B5-441C-A79F-9F3AB5F362B9}">
      <dgm:prSet/>
      <dgm:spPr/>
      <dgm:t>
        <a:bodyPr/>
        <a:lstStyle/>
        <a:p>
          <a:endParaRPr lang="en-US"/>
        </a:p>
      </dgm:t>
    </dgm:pt>
    <dgm:pt modelId="{808D48DC-6437-439D-99C3-2AA085D4BFB3}">
      <dgm:prSet phldrT="[Text]" custT="1"/>
      <dgm:spPr/>
      <dgm:t>
        <a:bodyPr/>
        <a:lstStyle/>
        <a:p>
          <a:r>
            <a:rPr lang="en-IN" sz="2000" b="1" i="1" u="sng" dirty="0" smtClean="0"/>
            <a:t>MESH</a:t>
          </a:r>
          <a:endParaRPr lang="en-US" sz="2000" b="1" i="1" u="sng" dirty="0"/>
        </a:p>
      </dgm:t>
    </dgm:pt>
    <dgm:pt modelId="{29E8E683-B779-4B10-8DD8-8C0BFE234030}" type="parTrans" cxnId="{F41AC6AB-A0DE-46EC-8D7B-C722A7A452E6}">
      <dgm:prSet/>
      <dgm:spPr/>
      <dgm:t>
        <a:bodyPr/>
        <a:lstStyle/>
        <a:p>
          <a:endParaRPr lang="en-US"/>
        </a:p>
      </dgm:t>
    </dgm:pt>
    <dgm:pt modelId="{CF068F5F-BB3F-475F-94E8-5A667C40B2FD}" type="sibTrans" cxnId="{F41AC6AB-A0DE-46EC-8D7B-C722A7A452E6}">
      <dgm:prSet/>
      <dgm:spPr/>
      <dgm:t>
        <a:bodyPr/>
        <a:lstStyle/>
        <a:p>
          <a:endParaRPr lang="en-US"/>
        </a:p>
      </dgm:t>
    </dgm:pt>
    <dgm:pt modelId="{FCE98023-62D7-4DAF-A1F2-FC7705434216}">
      <dgm:prSet phldrT="[Text]" custT="1"/>
      <dgm:spPr/>
      <dgm:t>
        <a:bodyPr/>
        <a:lstStyle/>
        <a:p>
          <a:r>
            <a:rPr lang="en-IN" sz="2000" b="1" i="1" u="sng" dirty="0" smtClean="0"/>
            <a:t>TREE</a:t>
          </a:r>
          <a:endParaRPr lang="en-US" sz="2000" b="1" i="1" u="sng" dirty="0"/>
        </a:p>
      </dgm:t>
    </dgm:pt>
    <dgm:pt modelId="{18B044DF-0A16-4F81-9DEB-77B47C7583C0}" type="parTrans" cxnId="{148057A8-F55F-4E70-A1FB-BBC854F091B3}">
      <dgm:prSet/>
      <dgm:spPr/>
      <dgm:t>
        <a:bodyPr/>
        <a:lstStyle/>
        <a:p>
          <a:endParaRPr lang="en-US"/>
        </a:p>
      </dgm:t>
    </dgm:pt>
    <dgm:pt modelId="{77DBCBEB-C212-4927-AD72-BC8D21B66A20}" type="sibTrans" cxnId="{148057A8-F55F-4E70-A1FB-BBC854F091B3}">
      <dgm:prSet/>
      <dgm:spPr/>
      <dgm:t>
        <a:bodyPr/>
        <a:lstStyle/>
        <a:p>
          <a:endParaRPr lang="en-US"/>
        </a:p>
      </dgm:t>
    </dgm:pt>
    <dgm:pt modelId="{FFCE28F1-B62D-400A-BADF-5D786B62BBBC}" type="pres">
      <dgm:prSet presAssocID="{4DB4FF2F-C73B-4F9D-BFBA-5CEA5EED6318}" presName="Name0" presStyleCnt="0">
        <dgm:presLayoutVars>
          <dgm:dir/>
          <dgm:resizeHandles val="exact"/>
        </dgm:presLayoutVars>
      </dgm:prSet>
      <dgm:spPr/>
    </dgm:pt>
    <dgm:pt modelId="{5CF41179-5D5D-43B1-96FE-2495774D72A3}" type="pres">
      <dgm:prSet presAssocID="{4DB4FF2F-C73B-4F9D-BFBA-5CEA5EED6318}" presName="bkgdShp" presStyleLbl="alignAccFollowNode1" presStyleIdx="0" presStyleCnt="1"/>
      <dgm:spPr/>
    </dgm:pt>
    <dgm:pt modelId="{2A5AAAF2-41B3-42FA-9EDC-A03DD5AFB3E1}" type="pres">
      <dgm:prSet presAssocID="{4DB4FF2F-C73B-4F9D-BFBA-5CEA5EED6318}" presName="linComp" presStyleCnt="0"/>
      <dgm:spPr/>
    </dgm:pt>
    <dgm:pt modelId="{AE36C84B-5EE1-44BB-AE97-26F824EF2685}" type="pres">
      <dgm:prSet presAssocID="{C3A0E547-49CC-447A-9B54-1602FAB05683}" presName="compNode" presStyleCnt="0"/>
      <dgm:spPr/>
    </dgm:pt>
    <dgm:pt modelId="{6BA40B86-CB13-4BCE-93DA-C06C8366D23D}" type="pres">
      <dgm:prSet presAssocID="{C3A0E547-49CC-447A-9B54-1602FAB05683}" presName="node" presStyleLbl="node1" presStyleIdx="0" presStyleCnt="5">
        <dgm:presLayoutVars>
          <dgm:bulletEnabled val="1"/>
        </dgm:presLayoutVars>
      </dgm:prSet>
      <dgm:spPr/>
      <dgm:t>
        <a:bodyPr/>
        <a:lstStyle/>
        <a:p>
          <a:endParaRPr lang="en-US"/>
        </a:p>
      </dgm:t>
    </dgm:pt>
    <dgm:pt modelId="{35B5ACEA-1B9D-4A9A-B250-3EEB4A84AAD8}" type="pres">
      <dgm:prSet presAssocID="{C3A0E547-49CC-447A-9B54-1602FAB05683}" presName="invisiNode" presStyleLbl="node1" presStyleIdx="0" presStyleCnt="5"/>
      <dgm:spPr/>
    </dgm:pt>
    <dgm:pt modelId="{7C533A89-AC47-4345-839F-F37D757E61E8}" type="pres">
      <dgm:prSet presAssocID="{C3A0E547-49CC-447A-9B54-1602FAB05683}" presName="imagNode" presStyleLbl="fgImgPlace1" presStyleIdx="0" presStyleCnt="5"/>
      <dgm:spPr>
        <a:blipFill rotWithShape="0">
          <a:blip xmlns:r="http://schemas.openxmlformats.org/officeDocument/2006/relationships" r:embed="rId1"/>
          <a:stretch>
            <a:fillRect/>
          </a:stretch>
        </a:blipFill>
      </dgm:spPr>
    </dgm:pt>
    <dgm:pt modelId="{694AD816-AD51-46A1-BDA7-AD22CFE09D7A}" type="pres">
      <dgm:prSet presAssocID="{4746A191-057F-4AB1-812D-E41D37C65649}" presName="sibTrans" presStyleLbl="sibTrans2D1" presStyleIdx="0" presStyleCnt="0"/>
      <dgm:spPr/>
    </dgm:pt>
    <dgm:pt modelId="{1BCCE902-11F7-4540-8715-25073BEF71A7}" type="pres">
      <dgm:prSet presAssocID="{3173188F-639C-4DFD-BE30-37676B42ACD4}" presName="compNode" presStyleCnt="0"/>
      <dgm:spPr/>
    </dgm:pt>
    <dgm:pt modelId="{03CD48FE-F4F3-421E-8F14-AF4ACBB61E4F}" type="pres">
      <dgm:prSet presAssocID="{3173188F-639C-4DFD-BE30-37676B42ACD4}" presName="node" presStyleLbl="node1" presStyleIdx="1" presStyleCnt="5">
        <dgm:presLayoutVars>
          <dgm:bulletEnabled val="1"/>
        </dgm:presLayoutVars>
      </dgm:prSet>
      <dgm:spPr/>
    </dgm:pt>
    <dgm:pt modelId="{F4856222-5832-4D7D-8E73-A5A3AFFE5C40}" type="pres">
      <dgm:prSet presAssocID="{3173188F-639C-4DFD-BE30-37676B42ACD4}" presName="invisiNode" presStyleLbl="node1" presStyleIdx="1" presStyleCnt="5"/>
      <dgm:spPr/>
    </dgm:pt>
    <dgm:pt modelId="{F0F30DC8-9056-4839-848D-7413761420F3}" type="pres">
      <dgm:prSet presAssocID="{3173188F-639C-4DFD-BE30-37676B42ACD4}" presName="imagNode" presStyleLbl="fgImgPlace1" presStyleIdx="1" presStyleCnt="5"/>
      <dgm:spPr>
        <a:blipFill rotWithShape="0">
          <a:blip xmlns:r="http://schemas.openxmlformats.org/officeDocument/2006/relationships" r:embed="rId2"/>
          <a:stretch>
            <a:fillRect/>
          </a:stretch>
        </a:blipFill>
      </dgm:spPr>
    </dgm:pt>
    <dgm:pt modelId="{3BE69669-AFB0-4AC4-8BB0-77201F073BBB}" type="pres">
      <dgm:prSet presAssocID="{887046A4-596C-4DEE-87BF-F53C0CFBCC3B}" presName="sibTrans" presStyleLbl="sibTrans2D1" presStyleIdx="0" presStyleCnt="0"/>
      <dgm:spPr/>
    </dgm:pt>
    <dgm:pt modelId="{F768DFE6-CD58-401A-8C35-075D7B1EFCF9}" type="pres">
      <dgm:prSet presAssocID="{768FC692-2464-4A91-B6D6-6D2378458B1B}" presName="compNode" presStyleCnt="0"/>
      <dgm:spPr/>
    </dgm:pt>
    <dgm:pt modelId="{B439B1CE-51DE-4F27-AADB-CC8FD555DC9A}" type="pres">
      <dgm:prSet presAssocID="{768FC692-2464-4A91-B6D6-6D2378458B1B}" presName="node" presStyleLbl="node1" presStyleIdx="2" presStyleCnt="5">
        <dgm:presLayoutVars>
          <dgm:bulletEnabled val="1"/>
        </dgm:presLayoutVars>
      </dgm:prSet>
      <dgm:spPr/>
    </dgm:pt>
    <dgm:pt modelId="{A78A50F6-1F62-4D5C-B9A9-4EE8C9A9526E}" type="pres">
      <dgm:prSet presAssocID="{768FC692-2464-4A91-B6D6-6D2378458B1B}" presName="invisiNode" presStyleLbl="node1" presStyleIdx="2" presStyleCnt="5"/>
      <dgm:spPr/>
    </dgm:pt>
    <dgm:pt modelId="{169BCC63-E9D5-44DA-A4BF-B724549F4FC0}" type="pres">
      <dgm:prSet presAssocID="{768FC692-2464-4A91-B6D6-6D2378458B1B}" presName="imagNode" presStyleLbl="fgImgPlace1" presStyleIdx="2" presStyleCnt="5"/>
      <dgm:spPr>
        <a:blipFill rotWithShape="0">
          <a:blip xmlns:r="http://schemas.openxmlformats.org/officeDocument/2006/relationships" r:embed="rId3"/>
          <a:stretch>
            <a:fillRect/>
          </a:stretch>
        </a:blipFill>
      </dgm:spPr>
    </dgm:pt>
    <dgm:pt modelId="{B137BEB3-1720-4EFD-9653-9D7793D9BC97}" type="pres">
      <dgm:prSet presAssocID="{93FA20E3-46A7-4D36-AEFA-92FA6E8C75DA}" presName="sibTrans" presStyleLbl="sibTrans2D1" presStyleIdx="0" presStyleCnt="0"/>
      <dgm:spPr/>
    </dgm:pt>
    <dgm:pt modelId="{4FA4C415-720D-4FE9-9415-0BAB67855340}" type="pres">
      <dgm:prSet presAssocID="{FCE98023-62D7-4DAF-A1F2-FC7705434216}" presName="compNode" presStyleCnt="0"/>
      <dgm:spPr/>
    </dgm:pt>
    <dgm:pt modelId="{31519C7C-0047-4050-9080-528A81C3D372}" type="pres">
      <dgm:prSet presAssocID="{FCE98023-62D7-4DAF-A1F2-FC7705434216}" presName="node" presStyleLbl="node1" presStyleIdx="3" presStyleCnt="5">
        <dgm:presLayoutVars>
          <dgm:bulletEnabled val="1"/>
        </dgm:presLayoutVars>
      </dgm:prSet>
      <dgm:spPr/>
    </dgm:pt>
    <dgm:pt modelId="{7C31F8D3-6E00-413A-A7CC-CD8C49F754B7}" type="pres">
      <dgm:prSet presAssocID="{FCE98023-62D7-4DAF-A1F2-FC7705434216}" presName="invisiNode" presStyleLbl="node1" presStyleIdx="3" presStyleCnt="5"/>
      <dgm:spPr/>
    </dgm:pt>
    <dgm:pt modelId="{50477582-CC1F-42C1-8A66-240A37026412}" type="pres">
      <dgm:prSet presAssocID="{FCE98023-62D7-4DAF-A1F2-FC7705434216}" presName="imagNode" presStyleLbl="fgImgPlace1" presStyleIdx="3" presStyleCnt="5"/>
      <dgm:spPr>
        <a:blipFill rotWithShape="0">
          <a:blip xmlns:r="http://schemas.openxmlformats.org/officeDocument/2006/relationships" r:embed="rId4"/>
          <a:stretch>
            <a:fillRect/>
          </a:stretch>
        </a:blipFill>
      </dgm:spPr>
    </dgm:pt>
    <dgm:pt modelId="{1A871630-ADD8-47A6-AD51-19486DC78495}" type="pres">
      <dgm:prSet presAssocID="{77DBCBEB-C212-4927-AD72-BC8D21B66A20}" presName="sibTrans" presStyleLbl="sibTrans2D1" presStyleIdx="0" presStyleCnt="0"/>
      <dgm:spPr/>
    </dgm:pt>
    <dgm:pt modelId="{81323370-FAFB-42DA-B423-F16EB2C3CE1B}" type="pres">
      <dgm:prSet presAssocID="{808D48DC-6437-439D-99C3-2AA085D4BFB3}" presName="compNode" presStyleCnt="0"/>
      <dgm:spPr/>
    </dgm:pt>
    <dgm:pt modelId="{2C208DCF-6629-47D5-9431-2CB69EA24EA8}" type="pres">
      <dgm:prSet presAssocID="{808D48DC-6437-439D-99C3-2AA085D4BFB3}" presName="node" presStyleLbl="node1" presStyleIdx="4" presStyleCnt="5">
        <dgm:presLayoutVars>
          <dgm:bulletEnabled val="1"/>
        </dgm:presLayoutVars>
      </dgm:prSet>
      <dgm:spPr/>
    </dgm:pt>
    <dgm:pt modelId="{02C02083-3CF0-464C-AE46-54135F8FD230}" type="pres">
      <dgm:prSet presAssocID="{808D48DC-6437-439D-99C3-2AA085D4BFB3}" presName="invisiNode" presStyleLbl="node1" presStyleIdx="4" presStyleCnt="5"/>
      <dgm:spPr/>
    </dgm:pt>
    <dgm:pt modelId="{8BEF9757-5145-40E4-8B1E-D0F2726158CC}" type="pres">
      <dgm:prSet presAssocID="{808D48DC-6437-439D-99C3-2AA085D4BFB3}" presName="imagNode" presStyleLbl="fgImgPlace1" presStyleIdx="4" presStyleCnt="5"/>
      <dgm:spPr>
        <a:blipFill rotWithShape="0">
          <a:blip xmlns:r="http://schemas.openxmlformats.org/officeDocument/2006/relationships" r:embed="rId5"/>
          <a:stretch>
            <a:fillRect/>
          </a:stretch>
        </a:blipFill>
      </dgm:spPr>
    </dgm:pt>
  </dgm:ptLst>
  <dgm:cxnLst>
    <dgm:cxn modelId="{148057A8-F55F-4E70-A1FB-BBC854F091B3}" srcId="{4DB4FF2F-C73B-4F9D-BFBA-5CEA5EED6318}" destId="{FCE98023-62D7-4DAF-A1F2-FC7705434216}" srcOrd="3" destOrd="0" parTransId="{18B044DF-0A16-4F81-9DEB-77B47C7583C0}" sibTransId="{77DBCBEB-C212-4927-AD72-BC8D21B66A20}"/>
    <dgm:cxn modelId="{F4B00463-1BA7-4765-BE1C-A1C7332B1A82}" type="presOf" srcId="{887046A4-596C-4DEE-87BF-F53C0CFBCC3B}" destId="{3BE69669-AFB0-4AC4-8BB0-77201F073BBB}" srcOrd="0" destOrd="0" presId="urn:microsoft.com/office/officeart/2005/8/layout/pList2"/>
    <dgm:cxn modelId="{F41AC6AB-A0DE-46EC-8D7B-C722A7A452E6}" srcId="{4DB4FF2F-C73B-4F9D-BFBA-5CEA5EED6318}" destId="{808D48DC-6437-439D-99C3-2AA085D4BFB3}" srcOrd="4" destOrd="0" parTransId="{29E8E683-B779-4B10-8DD8-8C0BFE234030}" sibTransId="{CF068F5F-BB3F-475F-94E8-5A667C40B2FD}"/>
    <dgm:cxn modelId="{9EC3379C-669F-4FAD-AD0D-A732FEA68CFA}" type="presOf" srcId="{C3A0E547-49CC-447A-9B54-1602FAB05683}" destId="{6BA40B86-CB13-4BCE-93DA-C06C8366D23D}" srcOrd="0" destOrd="0" presId="urn:microsoft.com/office/officeart/2005/8/layout/pList2"/>
    <dgm:cxn modelId="{EF05EA7B-067C-4872-9CDD-A36393613E37}" type="presOf" srcId="{93FA20E3-46A7-4D36-AEFA-92FA6E8C75DA}" destId="{B137BEB3-1720-4EFD-9653-9D7793D9BC97}" srcOrd="0" destOrd="0" presId="urn:microsoft.com/office/officeart/2005/8/layout/pList2"/>
    <dgm:cxn modelId="{125611D7-E3FE-44DB-B77D-B1DFC8F15347}" type="presOf" srcId="{4DB4FF2F-C73B-4F9D-BFBA-5CEA5EED6318}" destId="{FFCE28F1-B62D-400A-BADF-5D786B62BBBC}" srcOrd="0" destOrd="0" presId="urn:microsoft.com/office/officeart/2005/8/layout/pList2"/>
    <dgm:cxn modelId="{17F4E651-F338-4DB3-867A-C0035B134D78}" type="presOf" srcId="{768FC692-2464-4A91-B6D6-6D2378458B1B}" destId="{B439B1CE-51DE-4F27-AADB-CC8FD555DC9A}" srcOrd="0" destOrd="0" presId="urn:microsoft.com/office/officeart/2005/8/layout/pList2"/>
    <dgm:cxn modelId="{DFE5F590-B1B5-441C-A79F-9F3AB5F362B9}" srcId="{4DB4FF2F-C73B-4F9D-BFBA-5CEA5EED6318}" destId="{768FC692-2464-4A91-B6D6-6D2378458B1B}" srcOrd="2" destOrd="0" parTransId="{E50B5434-6824-4D12-BF65-300F928E088A}" sibTransId="{93FA20E3-46A7-4D36-AEFA-92FA6E8C75DA}"/>
    <dgm:cxn modelId="{E33D4B32-1044-47FA-9FFE-DA220C745F7B}" type="presOf" srcId="{4746A191-057F-4AB1-812D-E41D37C65649}" destId="{694AD816-AD51-46A1-BDA7-AD22CFE09D7A}" srcOrd="0" destOrd="0" presId="urn:microsoft.com/office/officeart/2005/8/layout/pList2"/>
    <dgm:cxn modelId="{C704E951-4EB2-42EA-9CA5-962C476F720F}" srcId="{4DB4FF2F-C73B-4F9D-BFBA-5CEA5EED6318}" destId="{C3A0E547-49CC-447A-9B54-1602FAB05683}" srcOrd="0" destOrd="0" parTransId="{77BC77A4-9A81-4686-A184-E6C28EE6163E}" sibTransId="{4746A191-057F-4AB1-812D-E41D37C65649}"/>
    <dgm:cxn modelId="{6B00930F-4F96-483F-9BDD-868AC732A7D5}" srcId="{4DB4FF2F-C73B-4F9D-BFBA-5CEA5EED6318}" destId="{3173188F-639C-4DFD-BE30-37676B42ACD4}" srcOrd="1" destOrd="0" parTransId="{806823D4-CA99-4F49-885D-FF64BCE9DBC3}" sibTransId="{887046A4-596C-4DEE-87BF-F53C0CFBCC3B}"/>
    <dgm:cxn modelId="{236ECFAB-DBAA-4A00-BDAB-7E357177F3F6}" type="presOf" srcId="{3173188F-639C-4DFD-BE30-37676B42ACD4}" destId="{03CD48FE-F4F3-421E-8F14-AF4ACBB61E4F}" srcOrd="0" destOrd="0" presId="urn:microsoft.com/office/officeart/2005/8/layout/pList2"/>
    <dgm:cxn modelId="{A2499720-BAC6-41D4-A262-1F17537C31B5}" type="presOf" srcId="{FCE98023-62D7-4DAF-A1F2-FC7705434216}" destId="{31519C7C-0047-4050-9080-528A81C3D372}" srcOrd="0" destOrd="0" presId="urn:microsoft.com/office/officeart/2005/8/layout/pList2"/>
    <dgm:cxn modelId="{37293974-5A3F-4B50-972D-5EAA16B94617}" type="presOf" srcId="{808D48DC-6437-439D-99C3-2AA085D4BFB3}" destId="{2C208DCF-6629-47D5-9431-2CB69EA24EA8}" srcOrd="0" destOrd="0" presId="urn:microsoft.com/office/officeart/2005/8/layout/pList2"/>
    <dgm:cxn modelId="{F5C13208-64B9-4BAF-AEAB-D11594CF2C77}" type="presOf" srcId="{77DBCBEB-C212-4927-AD72-BC8D21B66A20}" destId="{1A871630-ADD8-47A6-AD51-19486DC78495}" srcOrd="0" destOrd="0" presId="urn:microsoft.com/office/officeart/2005/8/layout/pList2"/>
    <dgm:cxn modelId="{0B5BBD31-E3B8-4FC1-A817-9F3CBE535FAE}" type="presParOf" srcId="{FFCE28F1-B62D-400A-BADF-5D786B62BBBC}" destId="{5CF41179-5D5D-43B1-96FE-2495774D72A3}" srcOrd="0" destOrd="0" presId="urn:microsoft.com/office/officeart/2005/8/layout/pList2"/>
    <dgm:cxn modelId="{7186993A-765A-4CA7-BF2E-FDA8EFD0B0D2}" type="presParOf" srcId="{FFCE28F1-B62D-400A-BADF-5D786B62BBBC}" destId="{2A5AAAF2-41B3-42FA-9EDC-A03DD5AFB3E1}" srcOrd="1" destOrd="0" presId="urn:microsoft.com/office/officeart/2005/8/layout/pList2"/>
    <dgm:cxn modelId="{1AD9FD69-94A3-4515-9DA3-FC94A030C7B6}" type="presParOf" srcId="{2A5AAAF2-41B3-42FA-9EDC-A03DD5AFB3E1}" destId="{AE36C84B-5EE1-44BB-AE97-26F824EF2685}" srcOrd="0" destOrd="0" presId="urn:microsoft.com/office/officeart/2005/8/layout/pList2"/>
    <dgm:cxn modelId="{7E193B96-B9E6-44D8-9044-752EDD0A3B67}" type="presParOf" srcId="{AE36C84B-5EE1-44BB-AE97-26F824EF2685}" destId="{6BA40B86-CB13-4BCE-93DA-C06C8366D23D}" srcOrd="0" destOrd="0" presId="urn:microsoft.com/office/officeart/2005/8/layout/pList2"/>
    <dgm:cxn modelId="{8E28143C-F2A6-4EBE-A30D-37EFE2A0C85F}" type="presParOf" srcId="{AE36C84B-5EE1-44BB-AE97-26F824EF2685}" destId="{35B5ACEA-1B9D-4A9A-B250-3EEB4A84AAD8}" srcOrd="1" destOrd="0" presId="urn:microsoft.com/office/officeart/2005/8/layout/pList2"/>
    <dgm:cxn modelId="{8932A448-7E95-48B5-95FD-C6348F4962E9}" type="presParOf" srcId="{AE36C84B-5EE1-44BB-AE97-26F824EF2685}" destId="{7C533A89-AC47-4345-839F-F37D757E61E8}" srcOrd="2" destOrd="0" presId="urn:microsoft.com/office/officeart/2005/8/layout/pList2"/>
    <dgm:cxn modelId="{46A70DE1-3C4C-47EB-A837-3718B91584AF}" type="presParOf" srcId="{2A5AAAF2-41B3-42FA-9EDC-A03DD5AFB3E1}" destId="{694AD816-AD51-46A1-BDA7-AD22CFE09D7A}" srcOrd="1" destOrd="0" presId="urn:microsoft.com/office/officeart/2005/8/layout/pList2"/>
    <dgm:cxn modelId="{BBB8A4E9-7F05-418B-8EB2-60607EAC0B96}" type="presParOf" srcId="{2A5AAAF2-41B3-42FA-9EDC-A03DD5AFB3E1}" destId="{1BCCE902-11F7-4540-8715-25073BEF71A7}" srcOrd="2" destOrd="0" presId="urn:microsoft.com/office/officeart/2005/8/layout/pList2"/>
    <dgm:cxn modelId="{62E9F856-1DE5-486A-85DE-1DEEC7C43B86}" type="presParOf" srcId="{1BCCE902-11F7-4540-8715-25073BEF71A7}" destId="{03CD48FE-F4F3-421E-8F14-AF4ACBB61E4F}" srcOrd="0" destOrd="0" presId="urn:microsoft.com/office/officeart/2005/8/layout/pList2"/>
    <dgm:cxn modelId="{86ADAD5B-55DA-4B9B-995E-2DCDF3A0799F}" type="presParOf" srcId="{1BCCE902-11F7-4540-8715-25073BEF71A7}" destId="{F4856222-5832-4D7D-8E73-A5A3AFFE5C40}" srcOrd="1" destOrd="0" presId="urn:microsoft.com/office/officeart/2005/8/layout/pList2"/>
    <dgm:cxn modelId="{6214DAD7-217F-4E03-987C-24C83DB85BC7}" type="presParOf" srcId="{1BCCE902-11F7-4540-8715-25073BEF71A7}" destId="{F0F30DC8-9056-4839-848D-7413761420F3}" srcOrd="2" destOrd="0" presId="urn:microsoft.com/office/officeart/2005/8/layout/pList2"/>
    <dgm:cxn modelId="{1523F939-CD57-4D39-A9A3-5207F7B5008F}" type="presParOf" srcId="{2A5AAAF2-41B3-42FA-9EDC-A03DD5AFB3E1}" destId="{3BE69669-AFB0-4AC4-8BB0-77201F073BBB}" srcOrd="3" destOrd="0" presId="urn:microsoft.com/office/officeart/2005/8/layout/pList2"/>
    <dgm:cxn modelId="{29A50EB3-4384-4039-895D-27620963C675}" type="presParOf" srcId="{2A5AAAF2-41B3-42FA-9EDC-A03DD5AFB3E1}" destId="{F768DFE6-CD58-401A-8C35-075D7B1EFCF9}" srcOrd="4" destOrd="0" presId="urn:microsoft.com/office/officeart/2005/8/layout/pList2"/>
    <dgm:cxn modelId="{DB3DA819-19F9-4D3E-AB69-33E456207667}" type="presParOf" srcId="{F768DFE6-CD58-401A-8C35-075D7B1EFCF9}" destId="{B439B1CE-51DE-4F27-AADB-CC8FD555DC9A}" srcOrd="0" destOrd="0" presId="urn:microsoft.com/office/officeart/2005/8/layout/pList2"/>
    <dgm:cxn modelId="{E0D5E85C-4794-4EE0-8BD0-B33F354BE450}" type="presParOf" srcId="{F768DFE6-CD58-401A-8C35-075D7B1EFCF9}" destId="{A78A50F6-1F62-4D5C-B9A9-4EE8C9A9526E}" srcOrd="1" destOrd="0" presId="urn:microsoft.com/office/officeart/2005/8/layout/pList2"/>
    <dgm:cxn modelId="{CE77F495-143B-4501-99ED-CB122C728639}" type="presParOf" srcId="{F768DFE6-CD58-401A-8C35-075D7B1EFCF9}" destId="{169BCC63-E9D5-44DA-A4BF-B724549F4FC0}" srcOrd="2" destOrd="0" presId="urn:microsoft.com/office/officeart/2005/8/layout/pList2"/>
    <dgm:cxn modelId="{4DF5768A-EDC0-47B5-BA7E-F0A980D3D813}" type="presParOf" srcId="{2A5AAAF2-41B3-42FA-9EDC-A03DD5AFB3E1}" destId="{B137BEB3-1720-4EFD-9653-9D7793D9BC97}" srcOrd="5" destOrd="0" presId="urn:microsoft.com/office/officeart/2005/8/layout/pList2"/>
    <dgm:cxn modelId="{1FB76961-BABD-469F-A187-E52FD6055484}" type="presParOf" srcId="{2A5AAAF2-41B3-42FA-9EDC-A03DD5AFB3E1}" destId="{4FA4C415-720D-4FE9-9415-0BAB67855340}" srcOrd="6" destOrd="0" presId="urn:microsoft.com/office/officeart/2005/8/layout/pList2"/>
    <dgm:cxn modelId="{708C92E5-5803-455A-B9EE-0B16475DEDFC}" type="presParOf" srcId="{4FA4C415-720D-4FE9-9415-0BAB67855340}" destId="{31519C7C-0047-4050-9080-528A81C3D372}" srcOrd="0" destOrd="0" presId="urn:microsoft.com/office/officeart/2005/8/layout/pList2"/>
    <dgm:cxn modelId="{2DBB3A50-68AE-40B7-9A5B-ED5D3B835636}" type="presParOf" srcId="{4FA4C415-720D-4FE9-9415-0BAB67855340}" destId="{7C31F8D3-6E00-413A-A7CC-CD8C49F754B7}" srcOrd="1" destOrd="0" presId="urn:microsoft.com/office/officeart/2005/8/layout/pList2"/>
    <dgm:cxn modelId="{C625C42D-1EE1-4C89-AEA3-ED1FD83B2D02}" type="presParOf" srcId="{4FA4C415-720D-4FE9-9415-0BAB67855340}" destId="{50477582-CC1F-42C1-8A66-240A37026412}" srcOrd="2" destOrd="0" presId="urn:microsoft.com/office/officeart/2005/8/layout/pList2"/>
    <dgm:cxn modelId="{E1893973-9A4C-4D70-B995-F77E02ABA88C}" type="presParOf" srcId="{2A5AAAF2-41B3-42FA-9EDC-A03DD5AFB3E1}" destId="{1A871630-ADD8-47A6-AD51-19486DC78495}" srcOrd="7" destOrd="0" presId="urn:microsoft.com/office/officeart/2005/8/layout/pList2"/>
    <dgm:cxn modelId="{5F91CD55-A130-47E0-BA41-B0E5ACBDAD22}" type="presParOf" srcId="{2A5AAAF2-41B3-42FA-9EDC-A03DD5AFB3E1}" destId="{81323370-FAFB-42DA-B423-F16EB2C3CE1B}" srcOrd="8" destOrd="0" presId="urn:microsoft.com/office/officeart/2005/8/layout/pList2"/>
    <dgm:cxn modelId="{E0CAC08A-8E04-4D49-999F-50AC00FD25DD}" type="presParOf" srcId="{81323370-FAFB-42DA-B423-F16EB2C3CE1B}" destId="{2C208DCF-6629-47D5-9431-2CB69EA24EA8}" srcOrd="0" destOrd="0" presId="urn:microsoft.com/office/officeart/2005/8/layout/pList2"/>
    <dgm:cxn modelId="{4D74253B-6582-43A3-A978-D41AB1EF82B4}" type="presParOf" srcId="{81323370-FAFB-42DA-B423-F16EB2C3CE1B}" destId="{02C02083-3CF0-464C-AE46-54135F8FD230}" srcOrd="1" destOrd="0" presId="urn:microsoft.com/office/officeart/2005/8/layout/pList2"/>
    <dgm:cxn modelId="{73D92DF9-F869-4502-B049-CA51B652B479}" type="presParOf" srcId="{81323370-FAFB-42DA-B423-F16EB2C3CE1B}" destId="{8BEF9757-5145-40E4-8B1E-D0F2726158CC}" srcOrd="2" destOrd="0" presId="urn:microsoft.com/office/officeart/2005/8/layout/pList2"/>
  </dgm:cxnLst>
  <dgm:bg/>
  <dgm:whole/>
</dgm:dataModel>
</file>

<file path=ppt/diagrams/data2.xml><?xml version="1.0" encoding="utf-8"?>
<dgm:dataModel xmlns:dgm="http://schemas.openxmlformats.org/drawingml/2006/diagram" xmlns:a="http://schemas.openxmlformats.org/drawingml/2006/main">
  <dgm:ptLst>
    <dgm:pt modelId="{50327078-D567-4D37-BA47-8A2982FFE5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262903B-6D3F-4477-808A-E5087D41DFD4}">
      <dgm:prSet phldrT="[Text]" custT="1"/>
      <dgm:spPr/>
      <dgm:t>
        <a:bodyPr/>
        <a:lstStyle/>
        <a:p>
          <a:r>
            <a:rPr lang="en-IN" sz="2400" b="1" i="1" u="sng" dirty="0" smtClean="0">
              <a:latin typeface="+mj-lt"/>
            </a:rPr>
            <a:t>HTTP:</a:t>
          </a:r>
          <a:r>
            <a:rPr lang="en-US" sz="1800" b="0" i="0" dirty="0" smtClean="0">
              <a:latin typeface="+mn-lt"/>
            </a:rPr>
            <a:t>The Hypertext Transfer Protocol (HTTP) is the foundation of the World Wide Web, and is used to load WebPages using hypertext links.</a:t>
          </a:r>
          <a:endParaRPr lang="en-US" sz="1800" dirty="0">
            <a:latin typeface="+mn-lt"/>
          </a:endParaRPr>
        </a:p>
      </dgm:t>
    </dgm:pt>
    <dgm:pt modelId="{9404C84C-B057-4E08-98A0-8FC661190DD4}" type="parTrans" cxnId="{BC5FFA1E-CDC4-4E25-8791-C35A4C95ACA5}">
      <dgm:prSet/>
      <dgm:spPr/>
      <dgm:t>
        <a:bodyPr/>
        <a:lstStyle/>
        <a:p>
          <a:endParaRPr lang="en-US"/>
        </a:p>
      </dgm:t>
    </dgm:pt>
    <dgm:pt modelId="{CC3E3538-2808-4EB9-952F-8387B791C1A1}" type="sibTrans" cxnId="{BC5FFA1E-CDC4-4E25-8791-C35A4C95ACA5}">
      <dgm:prSet/>
      <dgm:spPr/>
      <dgm:t>
        <a:bodyPr/>
        <a:lstStyle/>
        <a:p>
          <a:endParaRPr lang="en-US"/>
        </a:p>
      </dgm:t>
    </dgm:pt>
    <dgm:pt modelId="{60E0E910-28D1-4DAD-A7DA-53BDDBC3AEB1}">
      <dgm:prSet phldrT="[Text]" custT="1"/>
      <dgm:spPr/>
      <dgm:t>
        <a:bodyPr/>
        <a:lstStyle/>
        <a:p>
          <a:r>
            <a:rPr lang="en-IN" sz="2400" b="1" i="1" u="sng" dirty="0" smtClean="0">
              <a:latin typeface="+mj-lt"/>
            </a:rPr>
            <a:t>TCP/IP:</a:t>
          </a:r>
          <a:r>
            <a:rPr lang="en-US" sz="1800" b="0" i="0" dirty="0" smtClean="0">
              <a:latin typeface="+mn-lt"/>
            </a:rPr>
            <a:t>TCP meaning Transmission Control Protocol, is a communications standard for delivering data and messages through networks.</a:t>
          </a:r>
          <a:endParaRPr lang="en-US" sz="1800" b="1" i="1" u="sng" dirty="0">
            <a:latin typeface="+mn-lt"/>
          </a:endParaRPr>
        </a:p>
      </dgm:t>
    </dgm:pt>
    <dgm:pt modelId="{8346D244-0D74-46D6-BF67-D64F8E3BB1E5}" type="parTrans" cxnId="{2C799D8B-F5AA-47DA-B336-0A2D9365D632}">
      <dgm:prSet/>
      <dgm:spPr/>
      <dgm:t>
        <a:bodyPr/>
        <a:lstStyle/>
        <a:p>
          <a:endParaRPr lang="en-US"/>
        </a:p>
      </dgm:t>
    </dgm:pt>
    <dgm:pt modelId="{C3EE6CD0-5784-4D58-AF65-12900A9B42ED}" type="sibTrans" cxnId="{2C799D8B-F5AA-47DA-B336-0A2D9365D632}">
      <dgm:prSet/>
      <dgm:spPr/>
      <dgm:t>
        <a:bodyPr/>
        <a:lstStyle/>
        <a:p>
          <a:endParaRPr lang="en-US"/>
        </a:p>
      </dgm:t>
    </dgm:pt>
    <dgm:pt modelId="{9C27409B-4A82-4ECE-A19D-9E7C30923FF2}">
      <dgm:prSet phldrT="[Text]" custT="1"/>
      <dgm:spPr/>
      <dgm:t>
        <a:bodyPr/>
        <a:lstStyle/>
        <a:p>
          <a:r>
            <a:rPr lang="en-IN" sz="2400" b="1" i="1" u="sng" dirty="0" smtClean="0">
              <a:latin typeface="+mj-lt"/>
            </a:rPr>
            <a:t>SMTP</a:t>
          </a:r>
          <a:r>
            <a:rPr lang="en-IN" sz="2400" dirty="0" smtClean="0"/>
            <a:t>:</a:t>
          </a:r>
          <a:r>
            <a:rPr lang="en-US" sz="1800" b="0" i="0" dirty="0" smtClean="0"/>
            <a:t>The Simple Mail Transfer Protocol (SMTP) is an Internet standard communication protocol for electronic mail transmission.</a:t>
          </a:r>
          <a:endParaRPr lang="en-US" sz="1800" dirty="0"/>
        </a:p>
      </dgm:t>
    </dgm:pt>
    <dgm:pt modelId="{B7926F3B-980F-45A6-836F-87BA68CDC608}" type="parTrans" cxnId="{74C0874D-7030-4C9B-95D8-E753649E600F}">
      <dgm:prSet/>
      <dgm:spPr/>
      <dgm:t>
        <a:bodyPr/>
        <a:lstStyle/>
        <a:p>
          <a:endParaRPr lang="en-US"/>
        </a:p>
      </dgm:t>
    </dgm:pt>
    <dgm:pt modelId="{4E207678-5C5D-4DB5-BFFA-B40E832B0924}" type="sibTrans" cxnId="{74C0874D-7030-4C9B-95D8-E753649E600F}">
      <dgm:prSet/>
      <dgm:spPr/>
      <dgm:t>
        <a:bodyPr/>
        <a:lstStyle/>
        <a:p>
          <a:endParaRPr lang="en-US"/>
        </a:p>
      </dgm:t>
    </dgm:pt>
    <dgm:pt modelId="{45C73E24-53E7-4F2D-A190-C0F436245F2C}">
      <dgm:prSet phldrT="[Text]" custT="1"/>
      <dgm:spPr/>
      <dgm:t>
        <a:bodyPr/>
        <a:lstStyle/>
        <a:p>
          <a:r>
            <a:rPr lang="en-IN" sz="2400" b="1" i="1" u="sng" dirty="0" smtClean="0">
              <a:latin typeface="+mj-lt"/>
            </a:rPr>
            <a:t>FTP:</a:t>
          </a:r>
          <a:r>
            <a:rPr lang="en-US" sz="1800" b="0" i="0" dirty="0" smtClean="0"/>
            <a:t>The term file transfer protocol (FTP) refers to a process that involves the transfer of files between devices over a network.</a:t>
          </a:r>
          <a:endParaRPr lang="en-US" sz="1800" b="1" i="1" u="sng" dirty="0">
            <a:latin typeface="+mj-lt"/>
          </a:endParaRPr>
        </a:p>
      </dgm:t>
    </dgm:pt>
    <dgm:pt modelId="{8B169089-1B40-472D-9606-8B683A17ECE7}" type="parTrans" cxnId="{2F775A96-200A-4CEA-96E5-8A005FD9E4F8}">
      <dgm:prSet/>
      <dgm:spPr/>
      <dgm:t>
        <a:bodyPr/>
        <a:lstStyle/>
        <a:p>
          <a:endParaRPr lang="en-US"/>
        </a:p>
      </dgm:t>
    </dgm:pt>
    <dgm:pt modelId="{2CF474A3-FE9D-44EC-9B7A-3D5B28DD30F0}" type="sibTrans" cxnId="{2F775A96-200A-4CEA-96E5-8A005FD9E4F8}">
      <dgm:prSet/>
      <dgm:spPr/>
      <dgm:t>
        <a:bodyPr/>
        <a:lstStyle/>
        <a:p>
          <a:endParaRPr lang="en-US"/>
        </a:p>
      </dgm:t>
    </dgm:pt>
    <dgm:pt modelId="{A581954C-8542-4B58-A933-3C0D412D6DD2}">
      <dgm:prSet phldrT="[Text]" custT="1"/>
      <dgm:spPr/>
      <dgm:t>
        <a:bodyPr/>
        <a:lstStyle/>
        <a:p>
          <a:r>
            <a:rPr lang="en-IN" sz="2400" b="1" i="1" u="sng" dirty="0" smtClean="0">
              <a:latin typeface="+mj-lt"/>
            </a:rPr>
            <a:t>POP:</a:t>
          </a:r>
          <a:r>
            <a:rPr lang="en-US" sz="1800" b="0" i="0" dirty="0" smtClean="0"/>
            <a:t>The post office protocol (POP) is the most commonly used message request protocol in the Internet world for transferring messages from an e-mail server to an e-mail client.</a:t>
          </a:r>
          <a:endParaRPr lang="en-US" sz="1800" b="1" i="1" u="sng" dirty="0">
            <a:latin typeface="+mj-lt"/>
          </a:endParaRPr>
        </a:p>
      </dgm:t>
    </dgm:pt>
    <dgm:pt modelId="{0296804A-5F0F-4B2A-B680-74BD19576734}" type="parTrans" cxnId="{BA538999-EB18-4C59-A5C1-A3CD81DF1A79}">
      <dgm:prSet/>
      <dgm:spPr/>
      <dgm:t>
        <a:bodyPr/>
        <a:lstStyle/>
        <a:p>
          <a:endParaRPr lang="en-US"/>
        </a:p>
      </dgm:t>
    </dgm:pt>
    <dgm:pt modelId="{1606836A-C6B1-4D8A-AA86-0283DF02686D}" type="sibTrans" cxnId="{BA538999-EB18-4C59-A5C1-A3CD81DF1A79}">
      <dgm:prSet/>
      <dgm:spPr/>
      <dgm:t>
        <a:bodyPr/>
        <a:lstStyle/>
        <a:p>
          <a:endParaRPr lang="en-US"/>
        </a:p>
      </dgm:t>
    </dgm:pt>
    <dgm:pt modelId="{7CA2E1D9-C757-4260-9BE1-1F601EB0846E}">
      <dgm:prSet phldrT="[Text]" custT="1"/>
      <dgm:spPr/>
      <dgm:t>
        <a:bodyPr/>
        <a:lstStyle/>
        <a:p>
          <a:r>
            <a:rPr lang="en-IN" sz="2400" b="1" i="1" u="sng" dirty="0" smtClean="0">
              <a:latin typeface="+mj-lt"/>
            </a:rPr>
            <a:t>IMAP:</a:t>
          </a:r>
          <a:r>
            <a:rPr lang="en-US" sz="1800" b="0" i="0" dirty="0" smtClean="0"/>
            <a:t>Internet Message Access Protocol, or IMAP, is a standard email retrieval (incoming) protocol. It stores email messages on a mail server and enables the recipient to view and manipulate them.</a:t>
          </a:r>
          <a:endParaRPr lang="en-US" sz="1800" b="1" i="1" u="sng" dirty="0">
            <a:latin typeface="+mj-lt"/>
          </a:endParaRPr>
        </a:p>
      </dgm:t>
    </dgm:pt>
    <dgm:pt modelId="{5067CCCA-A03D-43FA-8957-05F6417380A7}" type="parTrans" cxnId="{CD0B93DD-FB86-496D-8A6F-3BAD48B10032}">
      <dgm:prSet/>
      <dgm:spPr/>
      <dgm:t>
        <a:bodyPr/>
        <a:lstStyle/>
        <a:p>
          <a:endParaRPr lang="en-US"/>
        </a:p>
      </dgm:t>
    </dgm:pt>
    <dgm:pt modelId="{8C735D95-F3DE-4C1F-82EB-9D582FC4AEC5}" type="sibTrans" cxnId="{CD0B93DD-FB86-496D-8A6F-3BAD48B10032}">
      <dgm:prSet/>
      <dgm:spPr/>
      <dgm:t>
        <a:bodyPr/>
        <a:lstStyle/>
        <a:p>
          <a:endParaRPr lang="en-US"/>
        </a:p>
      </dgm:t>
    </dgm:pt>
    <dgm:pt modelId="{E61CAC32-DB8B-48BC-946A-86E9FBD35F9E}" type="pres">
      <dgm:prSet presAssocID="{50327078-D567-4D37-BA47-8A2982FFE522}" presName="linear" presStyleCnt="0">
        <dgm:presLayoutVars>
          <dgm:animLvl val="lvl"/>
          <dgm:resizeHandles val="exact"/>
        </dgm:presLayoutVars>
      </dgm:prSet>
      <dgm:spPr/>
    </dgm:pt>
    <dgm:pt modelId="{4D5A5C28-7B7A-4D44-8975-7712BF58A311}" type="pres">
      <dgm:prSet presAssocID="{5262903B-6D3F-4477-808A-E5087D41DFD4}" presName="parentText" presStyleLbl="node1" presStyleIdx="0" presStyleCnt="6" custLinFactNeighborX="-840">
        <dgm:presLayoutVars>
          <dgm:chMax val="0"/>
          <dgm:bulletEnabled val="1"/>
        </dgm:presLayoutVars>
      </dgm:prSet>
      <dgm:spPr/>
      <dgm:t>
        <a:bodyPr/>
        <a:lstStyle/>
        <a:p>
          <a:endParaRPr lang="en-US"/>
        </a:p>
      </dgm:t>
    </dgm:pt>
    <dgm:pt modelId="{A65C9E1D-21B9-4DE2-A585-F3C5D62E1B1D}" type="pres">
      <dgm:prSet presAssocID="{CC3E3538-2808-4EB9-952F-8387B791C1A1}" presName="spacer" presStyleCnt="0"/>
      <dgm:spPr/>
    </dgm:pt>
    <dgm:pt modelId="{38297EFA-FAD8-4DA7-A74A-EA2DAD2025EA}" type="pres">
      <dgm:prSet presAssocID="{60E0E910-28D1-4DAD-A7DA-53BDDBC3AEB1}" presName="parentText" presStyleLbl="node1" presStyleIdx="1" presStyleCnt="6" custLinFactNeighborX="-840">
        <dgm:presLayoutVars>
          <dgm:chMax val="0"/>
          <dgm:bulletEnabled val="1"/>
        </dgm:presLayoutVars>
      </dgm:prSet>
      <dgm:spPr/>
      <dgm:t>
        <a:bodyPr/>
        <a:lstStyle/>
        <a:p>
          <a:endParaRPr lang="en-US"/>
        </a:p>
      </dgm:t>
    </dgm:pt>
    <dgm:pt modelId="{23401D5D-5C6A-42A9-9335-953762574C72}" type="pres">
      <dgm:prSet presAssocID="{C3EE6CD0-5784-4D58-AF65-12900A9B42ED}" presName="spacer" presStyleCnt="0"/>
      <dgm:spPr/>
    </dgm:pt>
    <dgm:pt modelId="{4BBBBC6E-78F1-45D0-8C73-5BA0F1F8B99D}" type="pres">
      <dgm:prSet presAssocID="{45C73E24-53E7-4F2D-A190-C0F436245F2C}" presName="parentText" presStyleLbl="node1" presStyleIdx="2" presStyleCnt="6" custLinFactNeighborX="-840">
        <dgm:presLayoutVars>
          <dgm:chMax val="0"/>
          <dgm:bulletEnabled val="1"/>
        </dgm:presLayoutVars>
      </dgm:prSet>
      <dgm:spPr/>
      <dgm:t>
        <a:bodyPr/>
        <a:lstStyle/>
        <a:p>
          <a:endParaRPr lang="en-US"/>
        </a:p>
      </dgm:t>
    </dgm:pt>
    <dgm:pt modelId="{D57B6F4A-FF6A-4B21-987B-0CD2B299EDE4}" type="pres">
      <dgm:prSet presAssocID="{2CF474A3-FE9D-44EC-9B7A-3D5B28DD30F0}" presName="spacer" presStyleCnt="0"/>
      <dgm:spPr/>
    </dgm:pt>
    <dgm:pt modelId="{75817C56-A5A0-474D-B7F4-EE7B6CA87C95}" type="pres">
      <dgm:prSet presAssocID="{A581954C-8542-4B58-A933-3C0D412D6DD2}" presName="parentText" presStyleLbl="node1" presStyleIdx="3" presStyleCnt="6" custLinFactNeighborX="-840">
        <dgm:presLayoutVars>
          <dgm:chMax val="0"/>
          <dgm:bulletEnabled val="1"/>
        </dgm:presLayoutVars>
      </dgm:prSet>
      <dgm:spPr/>
      <dgm:t>
        <a:bodyPr/>
        <a:lstStyle/>
        <a:p>
          <a:endParaRPr lang="en-US"/>
        </a:p>
      </dgm:t>
    </dgm:pt>
    <dgm:pt modelId="{D513AE14-1201-4B36-AED7-714AD1D08430}" type="pres">
      <dgm:prSet presAssocID="{1606836A-C6B1-4D8A-AA86-0283DF02686D}" presName="spacer" presStyleCnt="0"/>
      <dgm:spPr/>
    </dgm:pt>
    <dgm:pt modelId="{D1533D2F-1625-41FF-AAFF-B1B1728F81BD}" type="pres">
      <dgm:prSet presAssocID="{7CA2E1D9-C757-4260-9BE1-1F601EB0846E}" presName="parentText" presStyleLbl="node1" presStyleIdx="4" presStyleCnt="6">
        <dgm:presLayoutVars>
          <dgm:chMax val="0"/>
          <dgm:bulletEnabled val="1"/>
        </dgm:presLayoutVars>
      </dgm:prSet>
      <dgm:spPr/>
      <dgm:t>
        <a:bodyPr/>
        <a:lstStyle/>
        <a:p>
          <a:endParaRPr lang="en-US"/>
        </a:p>
      </dgm:t>
    </dgm:pt>
    <dgm:pt modelId="{47A23B72-6023-45B5-978B-541ADC0A1268}" type="pres">
      <dgm:prSet presAssocID="{8C735D95-F3DE-4C1F-82EB-9D582FC4AEC5}" presName="spacer" presStyleCnt="0"/>
      <dgm:spPr/>
    </dgm:pt>
    <dgm:pt modelId="{CA00084C-F5C4-470D-B15E-528F860E418E}" type="pres">
      <dgm:prSet presAssocID="{9C27409B-4A82-4ECE-A19D-9E7C30923FF2}" presName="parentText" presStyleLbl="node1" presStyleIdx="5" presStyleCnt="6">
        <dgm:presLayoutVars>
          <dgm:chMax val="0"/>
          <dgm:bulletEnabled val="1"/>
        </dgm:presLayoutVars>
      </dgm:prSet>
      <dgm:spPr/>
      <dgm:t>
        <a:bodyPr/>
        <a:lstStyle/>
        <a:p>
          <a:endParaRPr lang="en-US"/>
        </a:p>
      </dgm:t>
    </dgm:pt>
  </dgm:ptLst>
  <dgm:cxnLst>
    <dgm:cxn modelId="{2F775A96-200A-4CEA-96E5-8A005FD9E4F8}" srcId="{50327078-D567-4D37-BA47-8A2982FFE522}" destId="{45C73E24-53E7-4F2D-A190-C0F436245F2C}" srcOrd="2" destOrd="0" parTransId="{8B169089-1B40-472D-9606-8B683A17ECE7}" sibTransId="{2CF474A3-FE9D-44EC-9B7A-3D5B28DD30F0}"/>
    <dgm:cxn modelId="{A4E4991F-D2A2-41B2-81BB-91697B3C5C7D}" type="presOf" srcId="{5262903B-6D3F-4477-808A-E5087D41DFD4}" destId="{4D5A5C28-7B7A-4D44-8975-7712BF58A311}" srcOrd="0" destOrd="0" presId="urn:microsoft.com/office/officeart/2005/8/layout/vList2"/>
    <dgm:cxn modelId="{0A7150C9-D70C-412C-B2EA-AA55D44EA1D1}" type="presOf" srcId="{45C73E24-53E7-4F2D-A190-C0F436245F2C}" destId="{4BBBBC6E-78F1-45D0-8C73-5BA0F1F8B99D}" srcOrd="0" destOrd="0" presId="urn:microsoft.com/office/officeart/2005/8/layout/vList2"/>
    <dgm:cxn modelId="{6AC6C5C5-F560-4E2D-9F70-680B6AC923A7}" type="presOf" srcId="{A581954C-8542-4B58-A933-3C0D412D6DD2}" destId="{75817C56-A5A0-474D-B7F4-EE7B6CA87C95}" srcOrd="0" destOrd="0" presId="urn:microsoft.com/office/officeart/2005/8/layout/vList2"/>
    <dgm:cxn modelId="{106E9A07-65E1-40EC-8059-BC4C348F4FF1}" type="presOf" srcId="{60E0E910-28D1-4DAD-A7DA-53BDDBC3AEB1}" destId="{38297EFA-FAD8-4DA7-A74A-EA2DAD2025EA}" srcOrd="0" destOrd="0" presId="urn:microsoft.com/office/officeart/2005/8/layout/vList2"/>
    <dgm:cxn modelId="{74C0874D-7030-4C9B-95D8-E753649E600F}" srcId="{50327078-D567-4D37-BA47-8A2982FFE522}" destId="{9C27409B-4A82-4ECE-A19D-9E7C30923FF2}" srcOrd="5" destOrd="0" parTransId="{B7926F3B-980F-45A6-836F-87BA68CDC608}" sibTransId="{4E207678-5C5D-4DB5-BFFA-B40E832B0924}"/>
    <dgm:cxn modelId="{BA538999-EB18-4C59-A5C1-A3CD81DF1A79}" srcId="{50327078-D567-4D37-BA47-8A2982FFE522}" destId="{A581954C-8542-4B58-A933-3C0D412D6DD2}" srcOrd="3" destOrd="0" parTransId="{0296804A-5F0F-4B2A-B680-74BD19576734}" sibTransId="{1606836A-C6B1-4D8A-AA86-0283DF02686D}"/>
    <dgm:cxn modelId="{B5913DBF-DA29-44D5-92E4-C6BF064ABEB0}" type="presOf" srcId="{9C27409B-4A82-4ECE-A19D-9E7C30923FF2}" destId="{CA00084C-F5C4-470D-B15E-528F860E418E}" srcOrd="0" destOrd="0" presId="urn:microsoft.com/office/officeart/2005/8/layout/vList2"/>
    <dgm:cxn modelId="{6162DC24-74E1-41D6-935F-4302D11A1FFB}" type="presOf" srcId="{7CA2E1D9-C757-4260-9BE1-1F601EB0846E}" destId="{D1533D2F-1625-41FF-AAFF-B1B1728F81BD}" srcOrd="0" destOrd="0" presId="urn:microsoft.com/office/officeart/2005/8/layout/vList2"/>
    <dgm:cxn modelId="{2C799D8B-F5AA-47DA-B336-0A2D9365D632}" srcId="{50327078-D567-4D37-BA47-8A2982FFE522}" destId="{60E0E910-28D1-4DAD-A7DA-53BDDBC3AEB1}" srcOrd="1" destOrd="0" parTransId="{8346D244-0D74-46D6-BF67-D64F8E3BB1E5}" sibTransId="{C3EE6CD0-5784-4D58-AF65-12900A9B42ED}"/>
    <dgm:cxn modelId="{CD0B93DD-FB86-496D-8A6F-3BAD48B10032}" srcId="{50327078-D567-4D37-BA47-8A2982FFE522}" destId="{7CA2E1D9-C757-4260-9BE1-1F601EB0846E}" srcOrd="4" destOrd="0" parTransId="{5067CCCA-A03D-43FA-8957-05F6417380A7}" sibTransId="{8C735D95-F3DE-4C1F-82EB-9D582FC4AEC5}"/>
    <dgm:cxn modelId="{BC5FFA1E-CDC4-4E25-8791-C35A4C95ACA5}" srcId="{50327078-D567-4D37-BA47-8A2982FFE522}" destId="{5262903B-6D3F-4477-808A-E5087D41DFD4}" srcOrd="0" destOrd="0" parTransId="{9404C84C-B057-4E08-98A0-8FC661190DD4}" sibTransId="{CC3E3538-2808-4EB9-952F-8387B791C1A1}"/>
    <dgm:cxn modelId="{F4B661C5-FB45-4967-BE64-651452C022EB}" type="presOf" srcId="{50327078-D567-4D37-BA47-8A2982FFE522}" destId="{E61CAC32-DB8B-48BC-946A-86E9FBD35F9E}" srcOrd="0" destOrd="0" presId="urn:microsoft.com/office/officeart/2005/8/layout/vList2"/>
    <dgm:cxn modelId="{67A30BD8-DFFB-466B-A01F-AE136C5C3B8C}" type="presParOf" srcId="{E61CAC32-DB8B-48BC-946A-86E9FBD35F9E}" destId="{4D5A5C28-7B7A-4D44-8975-7712BF58A311}" srcOrd="0" destOrd="0" presId="urn:microsoft.com/office/officeart/2005/8/layout/vList2"/>
    <dgm:cxn modelId="{AF7977CA-1291-4B90-A16A-1DF8C4E61B3D}" type="presParOf" srcId="{E61CAC32-DB8B-48BC-946A-86E9FBD35F9E}" destId="{A65C9E1D-21B9-4DE2-A585-F3C5D62E1B1D}" srcOrd="1" destOrd="0" presId="urn:microsoft.com/office/officeart/2005/8/layout/vList2"/>
    <dgm:cxn modelId="{360492A8-B037-4F9F-9CBD-DB899C01E372}" type="presParOf" srcId="{E61CAC32-DB8B-48BC-946A-86E9FBD35F9E}" destId="{38297EFA-FAD8-4DA7-A74A-EA2DAD2025EA}" srcOrd="2" destOrd="0" presId="urn:microsoft.com/office/officeart/2005/8/layout/vList2"/>
    <dgm:cxn modelId="{F6D1BA68-A606-4368-BD97-946AD887B3CA}" type="presParOf" srcId="{E61CAC32-DB8B-48BC-946A-86E9FBD35F9E}" destId="{23401D5D-5C6A-42A9-9335-953762574C72}" srcOrd="3" destOrd="0" presId="urn:microsoft.com/office/officeart/2005/8/layout/vList2"/>
    <dgm:cxn modelId="{484BC0E0-3342-45CC-B60F-F1871F903A6D}" type="presParOf" srcId="{E61CAC32-DB8B-48BC-946A-86E9FBD35F9E}" destId="{4BBBBC6E-78F1-45D0-8C73-5BA0F1F8B99D}" srcOrd="4" destOrd="0" presId="urn:microsoft.com/office/officeart/2005/8/layout/vList2"/>
    <dgm:cxn modelId="{D10741E3-1BF2-4E5E-9B94-220D7A4BF6D9}" type="presParOf" srcId="{E61CAC32-DB8B-48BC-946A-86E9FBD35F9E}" destId="{D57B6F4A-FF6A-4B21-987B-0CD2B299EDE4}" srcOrd="5" destOrd="0" presId="urn:microsoft.com/office/officeart/2005/8/layout/vList2"/>
    <dgm:cxn modelId="{082E93D4-AAD5-411C-B581-A4DF7EBD4661}" type="presParOf" srcId="{E61CAC32-DB8B-48BC-946A-86E9FBD35F9E}" destId="{75817C56-A5A0-474D-B7F4-EE7B6CA87C95}" srcOrd="6" destOrd="0" presId="urn:microsoft.com/office/officeart/2005/8/layout/vList2"/>
    <dgm:cxn modelId="{8C8DC9B4-2D63-4C10-91A4-E75E950BF976}" type="presParOf" srcId="{E61CAC32-DB8B-48BC-946A-86E9FBD35F9E}" destId="{D513AE14-1201-4B36-AED7-714AD1D08430}" srcOrd="7" destOrd="0" presId="urn:microsoft.com/office/officeart/2005/8/layout/vList2"/>
    <dgm:cxn modelId="{C3084F52-98FD-4FEE-85EE-D2EE38D9373D}" type="presParOf" srcId="{E61CAC32-DB8B-48BC-946A-86E9FBD35F9E}" destId="{D1533D2F-1625-41FF-AAFF-B1B1728F81BD}" srcOrd="8" destOrd="0" presId="urn:microsoft.com/office/officeart/2005/8/layout/vList2"/>
    <dgm:cxn modelId="{B0EBA82F-4E91-4AEC-87AB-AABF801A3DDD}" type="presParOf" srcId="{E61CAC32-DB8B-48BC-946A-86E9FBD35F9E}" destId="{47A23B72-6023-45B5-978B-541ADC0A1268}" srcOrd="9" destOrd="0" presId="urn:microsoft.com/office/officeart/2005/8/layout/vList2"/>
    <dgm:cxn modelId="{274318FA-A18B-4959-BA23-C7FFF39294F6}" type="presParOf" srcId="{E61CAC32-DB8B-48BC-946A-86E9FBD35F9E}" destId="{CA00084C-F5C4-470D-B15E-528F860E418E}" srcOrd="1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B6C27D-CE6B-4430-97F4-ED061C68695C}" type="datetimeFigureOut">
              <a:rPr lang="en-US" smtClean="0"/>
              <a:pPr/>
              <a:t>11/15/2023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CCC10C-FBC0-40BC-B1B4-504773BED3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9E51887-24CE-4DDC-8A39-FC90554C36D0}" type="datetimeFigureOut">
              <a:rPr lang="en-US" smtClean="0"/>
              <a:pPr/>
              <a:t>11/15/2023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E25C86-8552-4D03-827E-14ECEFB33D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79E51887-24CE-4DDC-8A39-FC90554C36D0}" type="datetimeFigureOut">
              <a:rPr lang="en-US" smtClean="0"/>
              <a:pPr/>
              <a:t>11/15/2023</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2E25C86-8552-4D03-827E-14ECEFB33DF4}"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79E51887-24CE-4DDC-8A39-FC90554C36D0}" type="datetimeFigureOut">
              <a:rPr lang="en-US" smtClean="0"/>
              <a:pPr/>
              <a:t>11/15/2023</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2E25C86-8552-4D03-827E-14ECEFB33DF4}"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D2E25C86-8552-4D03-827E-14ECEFB33DF4}"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79E51887-24CE-4DDC-8A39-FC90554C36D0}" type="datetimeFigureOut">
              <a:rPr lang="en-US" smtClean="0"/>
              <a:pPr/>
              <a:t>11/15/2023</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D2E25C86-8552-4D03-827E-14ECEFB33DF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9E51887-24CE-4DDC-8A39-FC90554C36D0}" type="datetimeFigureOut">
              <a:rPr lang="en-US" smtClean="0"/>
              <a:pPr/>
              <a:t>11/15/2023</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D2E25C86-8552-4D03-827E-14ECEFB33DF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E25C86-8552-4D03-827E-14ECEFB33DF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2E25C86-8552-4D03-827E-14ECEFB33DF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2E25C86-8552-4D03-827E-14ECEFB33DF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2E25C86-8552-4D03-827E-14ECEFB33DF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2E25C86-8552-4D03-827E-14ECEFB33DF4}"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2E25C86-8552-4D03-827E-14ECEFB33DF4}"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2E25C86-8552-4D03-827E-14ECEFB33DF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2E25C86-8552-4D03-827E-14ECEFB33DF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2E25C86-8552-4D03-827E-14ECEFB33DF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2E25C86-8552-4D03-827E-14ECEFB33DF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25C86-8552-4D03-827E-14ECEFB33DF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2E25C86-8552-4D03-827E-14ECEFB33DF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9E51887-24CE-4DDC-8A39-FC90554C36D0}" type="datetimeFigureOut">
              <a:rPr lang="en-US" smtClean="0"/>
              <a:pPr/>
              <a:t>11/15/2023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2E25C86-8552-4D03-827E-14ECEFB33DF4}" type="slidenum">
              <a:rPr lang="en-US" smtClean="0"/>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2E25C86-8552-4D03-827E-14ECEFB33D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2E25C86-8552-4D03-827E-14ECEFB33D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2E25C86-8552-4D03-827E-14ECEFB33DF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E51887-24CE-4DDC-8A39-FC90554C36D0}"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E25C86-8552-4D03-827E-14ECEFB33D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9E51887-24CE-4DDC-8A39-FC90554C36D0}" type="datetimeFigureOut">
              <a:rPr lang="en-US" smtClean="0"/>
              <a:pPr/>
              <a:t>11/15/2023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E25C86-8552-4D03-827E-14ECEFB33DF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7.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9E51887-24CE-4DDC-8A39-FC90554C36D0}" type="datetimeFigureOut">
              <a:rPr lang="en-US" smtClean="0"/>
              <a:pPr/>
              <a:t>11/15/2023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E25C86-8552-4D03-827E-14ECEFB33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79E51887-24CE-4DDC-8A39-FC90554C36D0}" type="datetimeFigureOut">
              <a:rPr lang="en-US" smtClean="0"/>
              <a:pPr/>
              <a:t>11/15/2023</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D2E25C86-8552-4D03-827E-14ECEFB33DF4}"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51887-24CE-4DDC-8A39-FC90554C36D0}" type="datetimeFigureOut">
              <a:rPr lang="en-US" smtClean="0"/>
              <a:pPr/>
              <a:t>11/15/2023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25C86-8552-4D03-827E-14ECEFB33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9E51887-24CE-4DDC-8A39-FC90554C36D0}" type="datetimeFigureOut">
              <a:rPr lang="en-US" smtClean="0"/>
              <a:pPr/>
              <a:t>11/15/2023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2E25C86-8552-4D03-827E-14ECEFB33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9E51887-24CE-4DDC-8A39-FC90554C36D0}" type="datetimeFigureOut">
              <a:rPr lang="en-US" smtClean="0"/>
              <a:pPr/>
              <a:t>11/15/2023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2E25C86-8552-4D03-827E-14ECEFB33DF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9E51887-24CE-4DDC-8A39-FC90554C36D0}" type="datetimeFigureOut">
              <a:rPr lang="en-US" smtClean="0"/>
              <a:pPr/>
              <a:t>11/15/2023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E25C86-8552-4D03-827E-14ECEFB33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9E51887-24CE-4DDC-8A39-FC90554C36D0}" type="datetimeFigureOut">
              <a:rPr lang="en-US" smtClean="0"/>
              <a:pPr/>
              <a:t>11/15/2023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2E25C86-8552-4D03-827E-14ECEFB33D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E51887-24CE-4DDC-8A39-FC90554C36D0}" type="datetimeFigureOut">
              <a:rPr lang="en-US" smtClean="0"/>
              <a:pPr/>
              <a:t>11/15/2023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2E25C86-8552-4D03-827E-14ECEFB33DF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1.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62.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2.xml"/><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077668_18bf_3.jpg"/>
          <p:cNvPicPr>
            <a:picLocks noChangeAspect="1"/>
          </p:cNvPicPr>
          <p:nvPr/>
        </p:nvPicPr>
        <p:blipFill>
          <a:blip r:embed="rId2">
            <a:lum contrast="-10000"/>
          </a:blip>
          <a:stretch>
            <a:fillRect/>
          </a:stretch>
        </p:blipFill>
        <p:spPr>
          <a:xfrm>
            <a:off x="2687" y="0"/>
            <a:ext cx="9141313" cy="6877568"/>
          </a:xfrm>
          <a:prstGeom prst="rect">
            <a:avLst/>
          </a:prstGeom>
        </p:spPr>
      </p:pic>
      <p:grpSp>
        <p:nvGrpSpPr>
          <p:cNvPr id="10" name="Group 9"/>
          <p:cNvGrpSpPr/>
          <p:nvPr/>
        </p:nvGrpSpPr>
        <p:grpSpPr>
          <a:xfrm>
            <a:off x="-142908" y="0"/>
            <a:ext cx="9144000" cy="6858000"/>
            <a:chOff x="-142908" y="0"/>
            <a:chExt cx="9144000" cy="6858000"/>
          </a:xfrm>
        </p:grpSpPr>
        <p:sp>
          <p:nvSpPr>
            <p:cNvPr id="9" name="Rectangle 8"/>
            <p:cNvSpPr/>
            <p:nvPr/>
          </p:nvSpPr>
          <p:spPr>
            <a:xfrm>
              <a:off x="-142908" y="0"/>
              <a:ext cx="9144000" cy="6858000"/>
            </a:xfrm>
            <a:prstGeom prst="rect">
              <a:avLst/>
            </a:prstGeom>
            <a:gradFill flip="none" rotWithShape="1">
              <a:gsLst>
                <a:gs pos="39000">
                  <a:schemeClr val="tx1">
                    <a:alpha val="81000"/>
                  </a:schemeClr>
                </a:gs>
                <a:gs pos="74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2844" y="1000108"/>
              <a:ext cx="4857784" cy="646331"/>
            </a:xfrm>
            <a:prstGeom prst="rect">
              <a:avLst/>
            </a:prstGeom>
            <a:noFill/>
          </p:spPr>
          <p:txBody>
            <a:bodyPr wrap="square" rtlCol="0">
              <a:spAutoFit/>
            </a:bodyPr>
            <a:lstStyle/>
            <a:p>
              <a:r>
                <a:rPr lang="en-IN" sz="3600" b="1" u="sng" dirty="0" smtClean="0">
                  <a:solidFill>
                    <a:schemeClr val="bg1"/>
                  </a:solidFill>
                  <a:latin typeface="Bauhaus 93" pitchFamily="82" charset="0"/>
                </a:rPr>
                <a:t>COMPUTER NETWORKS</a:t>
              </a:r>
              <a:endParaRPr lang="en-US" sz="3600" b="1" u="sng" dirty="0">
                <a:solidFill>
                  <a:schemeClr val="bg1"/>
                </a:solidFill>
                <a:latin typeface="Bauhaus 93" pitchFamily="82" charset="0"/>
              </a:endParaRPr>
            </a:p>
          </p:txBody>
        </p:sp>
        <p:sp>
          <p:nvSpPr>
            <p:cNvPr id="7" name="TextBox 6"/>
            <p:cNvSpPr txBox="1"/>
            <p:nvPr/>
          </p:nvSpPr>
          <p:spPr>
            <a:xfrm>
              <a:off x="214282" y="2071678"/>
              <a:ext cx="4429156" cy="3416320"/>
            </a:xfrm>
            <a:prstGeom prst="rect">
              <a:avLst/>
            </a:prstGeom>
            <a:noFill/>
          </p:spPr>
          <p:txBody>
            <a:bodyPr wrap="square" rtlCol="0">
              <a:spAutoFit/>
            </a:bodyPr>
            <a:lstStyle/>
            <a:p>
              <a:r>
                <a:rPr lang="en-IN" sz="2400" dirty="0" smtClean="0">
                  <a:solidFill>
                    <a:schemeClr val="bg1"/>
                  </a:solidFill>
                  <a:latin typeface="Bauhaus 93" pitchFamily="82" charset="0"/>
                </a:rPr>
                <a:t>NAME – ESHAANRAJ DEBROY</a:t>
              </a:r>
              <a:endParaRPr lang="en-IN" sz="2400" i="1" dirty="0" smtClean="0">
                <a:solidFill>
                  <a:schemeClr val="bg1"/>
                </a:solidFill>
                <a:latin typeface="Bauhaus 93" pitchFamily="82" charset="0"/>
              </a:endParaRPr>
            </a:p>
            <a:p>
              <a:r>
                <a:rPr lang="en-IN" sz="2400" dirty="0" smtClean="0">
                  <a:solidFill>
                    <a:schemeClr val="bg1"/>
                  </a:solidFill>
                  <a:latin typeface="Bauhaus 93" pitchFamily="82" charset="0"/>
                </a:rPr>
                <a:t>CLASS – </a:t>
              </a:r>
              <a:r>
                <a:rPr lang="en-IN" sz="2400" i="1" u="sng" dirty="0" smtClean="0">
                  <a:solidFill>
                    <a:schemeClr val="bg1"/>
                  </a:solidFill>
                  <a:latin typeface="Bauhaus 93" pitchFamily="82" charset="0"/>
                </a:rPr>
                <a:t>VIII</a:t>
              </a:r>
            </a:p>
            <a:p>
              <a:r>
                <a:rPr lang="en-IN" sz="2400" dirty="0" smtClean="0">
                  <a:solidFill>
                    <a:schemeClr val="bg1"/>
                  </a:solidFill>
                  <a:latin typeface="Bauhaus 93" pitchFamily="82" charset="0"/>
                </a:rPr>
                <a:t>SECTION – A </a:t>
              </a:r>
            </a:p>
            <a:p>
              <a:r>
                <a:rPr lang="en-IN" sz="2400" dirty="0" smtClean="0">
                  <a:solidFill>
                    <a:schemeClr val="bg1"/>
                  </a:solidFill>
                  <a:latin typeface="Bauhaus 93" pitchFamily="82" charset="0"/>
                </a:rPr>
                <a:t>ROLL NO, – 14 </a:t>
              </a:r>
            </a:p>
            <a:p>
              <a:r>
                <a:rPr lang="en-IN" sz="2400" dirty="0" smtClean="0">
                  <a:solidFill>
                    <a:schemeClr val="bg1"/>
                  </a:solidFill>
                  <a:latin typeface="Bauhaus 93" pitchFamily="82" charset="0"/>
                </a:rPr>
                <a:t>SUBJECT – COMPUTER SCIENCE</a:t>
              </a:r>
            </a:p>
            <a:p>
              <a:r>
                <a:rPr lang="en-IN" sz="2400" dirty="0" smtClean="0">
                  <a:solidFill>
                    <a:schemeClr val="bg1"/>
                  </a:solidFill>
                  <a:latin typeface="Bauhaus 93" pitchFamily="82" charset="0"/>
                </a:rPr>
                <a:t>SESSION – 2023 – 2024</a:t>
              </a:r>
            </a:p>
            <a:p>
              <a:r>
                <a:rPr lang="en-IN" sz="2400" b="1" i="1" u="sng" dirty="0" smtClean="0">
                  <a:solidFill>
                    <a:schemeClr val="bg1"/>
                  </a:solidFill>
                  <a:latin typeface="Bauhaus 93" pitchFamily="82" charset="0"/>
                </a:rPr>
                <a:t>PROJECT-2</a:t>
              </a:r>
            </a:p>
            <a:p>
              <a:endParaRPr lang="en-IN" sz="2400" dirty="0" smtClean="0">
                <a:solidFill>
                  <a:schemeClr val="bg1"/>
                </a:solidFill>
                <a:latin typeface="Bauhaus 93" pitchFamily="82" charset="0"/>
              </a:endParaRPr>
            </a:p>
            <a:p>
              <a:endParaRPr lang="en-US" sz="2400" i="1" u="sng" dirty="0">
                <a:solidFill>
                  <a:schemeClr val="bg1"/>
                </a:solidFill>
                <a:latin typeface="Bauhaus 93" pitchFamily="8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785918" y="785794"/>
            <a:ext cx="5643602" cy="5000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latin typeface="+mj-lt"/>
              </a:rPr>
              <a:t>WHAT IS CLOUD COMPUTING ?</a:t>
            </a:r>
            <a:endParaRPr lang="en-US" sz="2800" b="1" dirty="0">
              <a:latin typeface="+mj-lt"/>
            </a:endParaRPr>
          </a:p>
        </p:txBody>
      </p:sp>
      <p:sp>
        <p:nvSpPr>
          <p:cNvPr id="4" name="Rectangle 3"/>
          <p:cNvSpPr/>
          <p:nvPr/>
        </p:nvSpPr>
        <p:spPr>
          <a:xfrm>
            <a:off x="214282" y="1428736"/>
            <a:ext cx="8786874" cy="1938992"/>
          </a:xfrm>
          <a:prstGeom prst="rect">
            <a:avLst/>
          </a:prstGeom>
        </p:spPr>
        <p:txBody>
          <a:bodyPr wrap="square">
            <a:spAutoFit/>
          </a:bodyPr>
          <a:lstStyle/>
          <a:p>
            <a:r>
              <a:rPr lang="en-US" sz="2000" b="1" dirty="0" smtClean="0"/>
              <a:t>Cloud computing </a:t>
            </a:r>
            <a:r>
              <a:rPr lang="en-US" sz="2000" dirty="0" smtClean="0"/>
              <a:t>refers to the use of hosted services, such as data storage, servers, databases, networking, and software over the internet. The data is stored on physical servers, which are maintained by a cloud service provider. Computer system resources, especially data storage and computing power, are available on-demand, without direct management by the user in cloud computing.</a:t>
            </a:r>
            <a:endParaRPr lang="en-US" sz="2000" dirty="0"/>
          </a:p>
        </p:txBody>
      </p:sp>
      <p:pic>
        <p:nvPicPr>
          <p:cNvPr id="5" name="Picture 4" descr="download (6).jpg"/>
          <p:cNvPicPr>
            <a:picLocks noChangeAspect="1"/>
          </p:cNvPicPr>
          <p:nvPr/>
        </p:nvPicPr>
        <p:blipFill>
          <a:blip r:embed="rId2"/>
          <a:stretch>
            <a:fillRect/>
          </a:stretch>
        </p:blipFill>
        <p:spPr>
          <a:xfrm>
            <a:off x="1928794" y="3071810"/>
            <a:ext cx="5072879" cy="3375770"/>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3" name="Rounded Rectangle 2"/>
          <p:cNvSpPr/>
          <p:nvPr/>
        </p:nvSpPr>
        <p:spPr>
          <a:xfrm>
            <a:off x="3000364" y="142852"/>
            <a:ext cx="5857916" cy="428628"/>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i="1" u="sng" dirty="0" smtClean="0">
                <a:latin typeface="Bauhaus 93" pitchFamily="82" charset="0"/>
              </a:rPr>
              <a:t>TABLE OF CONTENTS</a:t>
            </a:r>
            <a:endParaRPr lang="en-US" sz="3200" b="1" i="1" u="sng" dirty="0">
              <a:latin typeface="Bauhaus 93" pitchFamily="82" charset="0"/>
            </a:endParaRPr>
          </a:p>
        </p:txBody>
      </p:sp>
      <p:grpSp>
        <p:nvGrpSpPr>
          <p:cNvPr id="24" name="Google Shape;821;p17"/>
          <p:cNvGrpSpPr/>
          <p:nvPr/>
        </p:nvGrpSpPr>
        <p:grpSpPr>
          <a:xfrm>
            <a:off x="3212199" y="714356"/>
            <a:ext cx="5931801" cy="671865"/>
            <a:chOff x="3212428" y="999350"/>
            <a:chExt cx="5931801" cy="671865"/>
          </a:xfrm>
        </p:grpSpPr>
        <p:sp>
          <p:nvSpPr>
            <p:cNvPr id="25" name="Google Shape;822;p17"/>
            <p:cNvSpPr/>
            <p:nvPr/>
          </p:nvSpPr>
          <p:spPr>
            <a:xfrm>
              <a:off x="3212428" y="999350"/>
              <a:ext cx="5931801" cy="671865"/>
            </a:xfrm>
            <a:custGeom>
              <a:avLst/>
              <a:gdLst/>
              <a:ahLst/>
              <a:cxnLst/>
              <a:rect l="l" t="t" r="r" b="b"/>
              <a:pathLst>
                <a:path w="195109" h="22099" extrusionOk="0">
                  <a:moveTo>
                    <a:pt x="11050" y="1"/>
                  </a:moveTo>
                  <a:cubicBezTo>
                    <a:pt x="4954" y="1"/>
                    <a:pt x="1" y="4942"/>
                    <a:pt x="1" y="11050"/>
                  </a:cubicBezTo>
                  <a:cubicBezTo>
                    <a:pt x="1" y="17146"/>
                    <a:pt x="4954" y="22099"/>
                    <a:pt x="11050" y="22099"/>
                  </a:cubicBezTo>
                  <a:lnTo>
                    <a:pt x="195108" y="22099"/>
                  </a:lnTo>
                  <a:lnTo>
                    <a:pt x="195108"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3;p17"/>
            <p:cNvSpPr/>
            <p:nvPr/>
          </p:nvSpPr>
          <p:spPr>
            <a:xfrm>
              <a:off x="3286638" y="1072830"/>
              <a:ext cx="524899" cy="524899"/>
            </a:xfrm>
            <a:custGeom>
              <a:avLst/>
              <a:gdLst/>
              <a:ahLst/>
              <a:cxnLst/>
              <a:rect l="l" t="t" r="r" b="b"/>
              <a:pathLst>
                <a:path w="17265" h="17265" extrusionOk="0">
                  <a:moveTo>
                    <a:pt x="8633" y="1"/>
                  </a:moveTo>
                  <a:cubicBezTo>
                    <a:pt x="3858" y="1"/>
                    <a:pt x="0" y="3858"/>
                    <a:pt x="0" y="8633"/>
                  </a:cubicBezTo>
                  <a:cubicBezTo>
                    <a:pt x="0" y="13395"/>
                    <a:pt x="3858" y="17265"/>
                    <a:pt x="8633" y="17265"/>
                  </a:cubicBezTo>
                  <a:cubicBezTo>
                    <a:pt x="13395" y="17265"/>
                    <a:pt x="17265" y="13395"/>
                    <a:pt x="17265" y="8633"/>
                  </a:cubicBezTo>
                  <a:cubicBezTo>
                    <a:pt x="17265" y="3858"/>
                    <a:pt x="13395"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24;p17"/>
            <p:cNvSpPr/>
            <p:nvPr/>
          </p:nvSpPr>
          <p:spPr>
            <a:xfrm>
              <a:off x="3336587" y="1123144"/>
              <a:ext cx="424632" cy="424267"/>
            </a:xfrm>
            <a:custGeom>
              <a:avLst/>
              <a:gdLst/>
              <a:ahLst/>
              <a:cxnLst/>
              <a:rect l="l" t="t" r="r" b="b"/>
              <a:pathLst>
                <a:path w="13967" h="13955" extrusionOk="0">
                  <a:moveTo>
                    <a:pt x="13967" y="6978"/>
                  </a:moveTo>
                  <a:cubicBezTo>
                    <a:pt x="13967" y="10835"/>
                    <a:pt x="10847" y="13955"/>
                    <a:pt x="6990" y="13955"/>
                  </a:cubicBezTo>
                  <a:cubicBezTo>
                    <a:pt x="3132" y="13955"/>
                    <a:pt x="1" y="10835"/>
                    <a:pt x="1" y="6978"/>
                  </a:cubicBezTo>
                  <a:cubicBezTo>
                    <a:pt x="1" y="3120"/>
                    <a:pt x="3132" y="1"/>
                    <a:pt x="6990" y="1"/>
                  </a:cubicBezTo>
                  <a:cubicBezTo>
                    <a:pt x="10847" y="1"/>
                    <a:pt x="13967" y="3120"/>
                    <a:pt x="13967" y="6978"/>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rgbClr val="434343"/>
                  </a:solidFill>
                  <a:latin typeface="Fira Sans Extra Condensed Medium"/>
                  <a:ea typeface="Fira Sans Extra Condensed Medium"/>
                  <a:cs typeface="Fira Sans Extra Condensed Medium"/>
                  <a:sym typeface="Fira Sans Extra Condensed Medium"/>
                </a:rPr>
                <a:t>01</a:t>
              </a:r>
              <a:endParaRPr sz="2000">
                <a:solidFill>
                  <a:srgbClr val="434343"/>
                </a:solidFill>
                <a:latin typeface="Fira Sans Extra Condensed Medium"/>
                <a:ea typeface="Fira Sans Extra Condensed Medium"/>
                <a:cs typeface="Fira Sans Extra Condensed Medium"/>
                <a:sym typeface="Fira Sans Extra Condensed Medium"/>
              </a:endParaRPr>
            </a:p>
          </p:txBody>
        </p:sp>
        <p:sp>
          <p:nvSpPr>
            <p:cNvPr id="30" name="Google Shape;827;p17"/>
            <p:cNvSpPr txBox="1"/>
            <p:nvPr/>
          </p:nvSpPr>
          <p:spPr>
            <a:xfrm>
              <a:off x="4171437" y="1017100"/>
              <a:ext cx="4758509" cy="6251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smtClean="0">
                  <a:solidFill>
                    <a:srgbClr val="FFFFFF"/>
                  </a:solidFill>
                  <a:latin typeface="Bauhaus 93" pitchFamily="82" charset="0"/>
                  <a:ea typeface="Fira Sans Extra Condensed Medium"/>
                  <a:cs typeface="Fira Sans Extra Condensed Medium"/>
                  <a:sym typeface="Fira Sans Extra Condensed Medium"/>
                </a:rPr>
                <a:t>INTRODUCTION</a:t>
              </a:r>
              <a:endParaRPr sz="4000">
                <a:solidFill>
                  <a:srgbClr val="FFFFFF"/>
                </a:solidFill>
                <a:latin typeface="Bauhaus 93" pitchFamily="82" charset="0"/>
                <a:ea typeface="Fira Sans Extra Condensed Medium"/>
                <a:cs typeface="Fira Sans Extra Condensed Medium"/>
                <a:sym typeface="Fira Sans Extra Condensed Medium"/>
              </a:endParaRPr>
            </a:p>
          </p:txBody>
        </p:sp>
      </p:grpSp>
      <p:grpSp>
        <p:nvGrpSpPr>
          <p:cNvPr id="85" name="Group 84"/>
          <p:cNvGrpSpPr/>
          <p:nvPr/>
        </p:nvGrpSpPr>
        <p:grpSpPr>
          <a:xfrm>
            <a:off x="3212199" y="4429132"/>
            <a:ext cx="5931801" cy="671500"/>
            <a:chOff x="3212199" y="4429132"/>
            <a:chExt cx="5931801" cy="671500"/>
          </a:xfrm>
        </p:grpSpPr>
        <p:grpSp>
          <p:nvGrpSpPr>
            <p:cNvPr id="45" name="Google Shape;800;p17"/>
            <p:cNvGrpSpPr/>
            <p:nvPr/>
          </p:nvGrpSpPr>
          <p:grpSpPr>
            <a:xfrm>
              <a:off x="3212199" y="4429132"/>
              <a:ext cx="5931801" cy="671500"/>
              <a:chOff x="3212428" y="3472650"/>
              <a:chExt cx="5931801" cy="671500"/>
            </a:xfrm>
          </p:grpSpPr>
          <p:sp>
            <p:nvSpPr>
              <p:cNvPr id="46" name="Google Shape;801;p17"/>
              <p:cNvSpPr/>
              <p:nvPr/>
            </p:nvSpPr>
            <p:spPr>
              <a:xfrm>
                <a:off x="3212428" y="3472650"/>
                <a:ext cx="5931801" cy="671500"/>
              </a:xfrm>
              <a:custGeom>
                <a:avLst/>
                <a:gdLst/>
                <a:ahLst/>
                <a:cxnLst/>
                <a:rect l="l" t="t" r="r" b="b"/>
                <a:pathLst>
                  <a:path w="195109" h="22087" extrusionOk="0">
                    <a:moveTo>
                      <a:pt x="11050" y="1"/>
                    </a:moveTo>
                    <a:cubicBezTo>
                      <a:pt x="4954" y="1"/>
                      <a:pt x="1" y="4942"/>
                      <a:pt x="1" y="11038"/>
                    </a:cubicBezTo>
                    <a:cubicBezTo>
                      <a:pt x="1" y="17146"/>
                      <a:pt x="4954" y="22087"/>
                      <a:pt x="11050" y="22087"/>
                    </a:cubicBezTo>
                    <a:lnTo>
                      <a:pt x="195108" y="22087"/>
                    </a:lnTo>
                    <a:lnTo>
                      <a:pt x="195108"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02;p17"/>
              <p:cNvSpPr/>
              <p:nvPr/>
            </p:nvSpPr>
            <p:spPr>
              <a:xfrm>
                <a:off x="3286638" y="3545796"/>
                <a:ext cx="524899" cy="524869"/>
              </a:xfrm>
              <a:custGeom>
                <a:avLst/>
                <a:gdLst/>
                <a:ahLst/>
                <a:cxnLst/>
                <a:rect l="l" t="t" r="r" b="b"/>
                <a:pathLst>
                  <a:path w="17265" h="17264" extrusionOk="0">
                    <a:moveTo>
                      <a:pt x="8633" y="0"/>
                    </a:moveTo>
                    <a:cubicBezTo>
                      <a:pt x="3858" y="0"/>
                      <a:pt x="0" y="3870"/>
                      <a:pt x="0" y="8632"/>
                    </a:cubicBezTo>
                    <a:cubicBezTo>
                      <a:pt x="0" y="13406"/>
                      <a:pt x="3858" y="17264"/>
                      <a:pt x="8633" y="17264"/>
                    </a:cubicBezTo>
                    <a:cubicBezTo>
                      <a:pt x="13395" y="17264"/>
                      <a:pt x="17265" y="13406"/>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03;p17"/>
              <p:cNvSpPr/>
              <p:nvPr/>
            </p:nvSpPr>
            <p:spPr>
              <a:xfrm>
                <a:off x="3336587" y="3596080"/>
                <a:ext cx="424632" cy="424632"/>
              </a:xfrm>
              <a:custGeom>
                <a:avLst/>
                <a:gdLst/>
                <a:ahLst/>
                <a:cxnLst/>
                <a:rect l="l" t="t" r="r" b="b"/>
                <a:pathLst>
                  <a:path w="13967" h="13967" extrusionOk="0">
                    <a:moveTo>
                      <a:pt x="13967" y="6978"/>
                    </a:moveTo>
                    <a:cubicBezTo>
                      <a:pt x="13967" y="10836"/>
                      <a:pt x="10847" y="13967"/>
                      <a:pt x="6990" y="13967"/>
                    </a:cubicBezTo>
                    <a:cubicBezTo>
                      <a:pt x="3132" y="13967"/>
                      <a:pt x="1" y="10836"/>
                      <a:pt x="1" y="6978"/>
                    </a:cubicBezTo>
                    <a:cubicBezTo>
                      <a:pt x="1" y="3132"/>
                      <a:pt x="3132" y="1"/>
                      <a:pt x="6990" y="1"/>
                    </a:cubicBezTo>
                    <a:cubicBezTo>
                      <a:pt x="10847" y="1"/>
                      <a:pt x="13967" y="3132"/>
                      <a:pt x="13967" y="6978"/>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rgbClr val="434343"/>
                    </a:solidFill>
                    <a:latin typeface="Fira Sans Extra Condensed Medium"/>
                    <a:ea typeface="Fira Sans Extra Condensed Medium"/>
                    <a:cs typeface="Fira Sans Extra Condensed Medium"/>
                    <a:sym typeface="Fira Sans Extra Condensed Medium"/>
                  </a:rPr>
                  <a:t>04</a:t>
                </a:r>
                <a:endParaRPr sz="200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74" name="Google Shape;827;p17"/>
            <p:cNvSpPr txBox="1"/>
            <p:nvPr/>
          </p:nvSpPr>
          <p:spPr>
            <a:xfrm>
              <a:off x="4357686" y="4429132"/>
              <a:ext cx="3643338" cy="6251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smtClean="0">
                  <a:solidFill>
                    <a:srgbClr val="FFFFFF"/>
                  </a:solidFill>
                  <a:latin typeface="Bauhaus 93" pitchFamily="82" charset="0"/>
                  <a:ea typeface="Fira Sans Extra Condensed Medium"/>
                  <a:cs typeface="Fira Sans Extra Condensed Medium"/>
                  <a:sym typeface="Fira Sans Extra Condensed Medium"/>
                </a:rPr>
                <a:t>CONCLUSION</a:t>
              </a:r>
              <a:endParaRPr sz="4000">
                <a:solidFill>
                  <a:srgbClr val="FFFFFF"/>
                </a:solidFill>
                <a:latin typeface="Bauhaus 93" pitchFamily="82" charset="0"/>
                <a:ea typeface="Fira Sans Extra Condensed Medium"/>
                <a:cs typeface="Fira Sans Extra Condensed Medium"/>
                <a:sym typeface="Fira Sans Extra Condensed Medium"/>
              </a:endParaRPr>
            </a:p>
          </p:txBody>
        </p:sp>
      </p:grpSp>
      <p:grpSp>
        <p:nvGrpSpPr>
          <p:cNvPr id="84" name="Group 83"/>
          <p:cNvGrpSpPr/>
          <p:nvPr/>
        </p:nvGrpSpPr>
        <p:grpSpPr>
          <a:xfrm>
            <a:off x="3212199" y="3500438"/>
            <a:ext cx="5931801" cy="671865"/>
            <a:chOff x="3212199" y="3500438"/>
            <a:chExt cx="5931801" cy="671865"/>
          </a:xfrm>
        </p:grpSpPr>
        <p:grpSp>
          <p:nvGrpSpPr>
            <p:cNvPr id="38" name="Google Shape;807;p17"/>
            <p:cNvGrpSpPr/>
            <p:nvPr/>
          </p:nvGrpSpPr>
          <p:grpSpPr>
            <a:xfrm>
              <a:off x="3212199" y="3500438"/>
              <a:ext cx="5931801" cy="671865"/>
              <a:chOff x="3212428" y="2648106"/>
              <a:chExt cx="5931801" cy="671865"/>
            </a:xfrm>
          </p:grpSpPr>
          <p:sp>
            <p:nvSpPr>
              <p:cNvPr id="39" name="Google Shape;808;p17"/>
              <p:cNvSpPr/>
              <p:nvPr/>
            </p:nvSpPr>
            <p:spPr>
              <a:xfrm>
                <a:off x="3212428" y="2648106"/>
                <a:ext cx="5931801" cy="671865"/>
              </a:xfrm>
              <a:custGeom>
                <a:avLst/>
                <a:gdLst/>
                <a:ahLst/>
                <a:cxnLst/>
                <a:rect l="l" t="t" r="r" b="b"/>
                <a:pathLst>
                  <a:path w="195109" h="22099" extrusionOk="0">
                    <a:moveTo>
                      <a:pt x="11050" y="1"/>
                    </a:moveTo>
                    <a:cubicBezTo>
                      <a:pt x="4954" y="1"/>
                      <a:pt x="1" y="4942"/>
                      <a:pt x="1" y="11050"/>
                    </a:cubicBezTo>
                    <a:cubicBezTo>
                      <a:pt x="1" y="17146"/>
                      <a:pt x="4954" y="22099"/>
                      <a:pt x="11050" y="22099"/>
                    </a:cubicBezTo>
                    <a:lnTo>
                      <a:pt x="195108" y="22099"/>
                    </a:lnTo>
                    <a:lnTo>
                      <a:pt x="195108" y="1"/>
                    </a:ln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09;p17"/>
              <p:cNvSpPr/>
              <p:nvPr/>
            </p:nvSpPr>
            <p:spPr>
              <a:xfrm>
                <a:off x="3286638" y="2721586"/>
                <a:ext cx="524899" cy="524899"/>
              </a:xfrm>
              <a:custGeom>
                <a:avLst/>
                <a:gdLst/>
                <a:ahLst/>
                <a:cxnLst/>
                <a:rect l="l" t="t" r="r" b="b"/>
                <a:pathLst>
                  <a:path w="17265" h="17265" extrusionOk="0">
                    <a:moveTo>
                      <a:pt x="8633" y="1"/>
                    </a:moveTo>
                    <a:cubicBezTo>
                      <a:pt x="3858" y="1"/>
                      <a:pt x="0" y="3858"/>
                      <a:pt x="0" y="8633"/>
                    </a:cubicBezTo>
                    <a:cubicBezTo>
                      <a:pt x="0" y="13395"/>
                      <a:pt x="3858" y="17265"/>
                      <a:pt x="8633" y="17265"/>
                    </a:cubicBezTo>
                    <a:cubicBezTo>
                      <a:pt x="13395" y="17265"/>
                      <a:pt x="17265" y="13395"/>
                      <a:pt x="17265" y="8633"/>
                    </a:cubicBezTo>
                    <a:cubicBezTo>
                      <a:pt x="17265" y="3858"/>
                      <a:pt x="13395"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0;p17"/>
              <p:cNvSpPr/>
              <p:nvPr/>
            </p:nvSpPr>
            <p:spPr>
              <a:xfrm>
                <a:off x="3336587" y="2771900"/>
                <a:ext cx="424632" cy="424267"/>
              </a:xfrm>
              <a:custGeom>
                <a:avLst/>
                <a:gdLst/>
                <a:ahLst/>
                <a:cxnLst/>
                <a:rect l="l" t="t" r="r" b="b"/>
                <a:pathLst>
                  <a:path w="13967" h="13955" extrusionOk="0">
                    <a:moveTo>
                      <a:pt x="13967" y="6978"/>
                    </a:moveTo>
                    <a:cubicBezTo>
                      <a:pt x="13967" y="10835"/>
                      <a:pt x="10847" y="13955"/>
                      <a:pt x="6990" y="13955"/>
                    </a:cubicBezTo>
                    <a:cubicBezTo>
                      <a:pt x="3132" y="13955"/>
                      <a:pt x="1" y="10835"/>
                      <a:pt x="1" y="6978"/>
                    </a:cubicBezTo>
                    <a:cubicBezTo>
                      <a:pt x="1" y="3120"/>
                      <a:pt x="3132" y="0"/>
                      <a:pt x="6990" y="0"/>
                    </a:cubicBezTo>
                    <a:cubicBezTo>
                      <a:pt x="10847" y="0"/>
                      <a:pt x="13967" y="3120"/>
                      <a:pt x="13967" y="6978"/>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dirty="0">
                    <a:solidFill>
                      <a:srgbClr val="434343"/>
                    </a:solidFill>
                    <a:latin typeface="Fira Sans Extra Condensed Medium"/>
                    <a:ea typeface="Fira Sans Extra Condensed Medium"/>
                    <a:cs typeface="Fira Sans Extra Condensed Medium"/>
                    <a:sym typeface="Fira Sans Extra Condensed Medium"/>
                  </a:rPr>
                  <a:t>03</a:t>
                </a:r>
                <a:endParaRPr sz="2000">
                  <a:solidFill>
                    <a:srgbClr val="434343"/>
                  </a:solidFill>
                  <a:latin typeface="Fira Sans Extra Condensed Medium"/>
                  <a:ea typeface="Fira Sans Extra Condensed Medium"/>
                  <a:cs typeface="Fira Sans Extra Condensed Medium"/>
                  <a:sym typeface="Fira Sans Extra Condensed Medium"/>
                </a:endParaRPr>
              </a:p>
            </p:txBody>
          </p:sp>
        </p:grpSp>
        <p:sp>
          <p:nvSpPr>
            <p:cNvPr id="75" name="Google Shape;827;p17"/>
            <p:cNvSpPr txBox="1"/>
            <p:nvPr/>
          </p:nvSpPr>
          <p:spPr>
            <a:xfrm>
              <a:off x="4286248" y="3500438"/>
              <a:ext cx="3643338" cy="6251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smtClean="0">
                  <a:solidFill>
                    <a:srgbClr val="FFFFFF"/>
                  </a:solidFill>
                  <a:latin typeface="Bauhaus 93" pitchFamily="82" charset="0"/>
                  <a:ea typeface="Fira Sans Extra Condensed Medium"/>
                  <a:cs typeface="Fira Sans Extra Condensed Medium"/>
                  <a:sym typeface="Fira Sans Extra Condensed Medium"/>
                </a:rPr>
                <a:t>BIBLIOGRAPHY</a:t>
              </a:r>
              <a:endParaRPr sz="4000">
                <a:solidFill>
                  <a:srgbClr val="FFFFFF"/>
                </a:solidFill>
                <a:latin typeface="Bauhaus 93" pitchFamily="82" charset="0"/>
                <a:ea typeface="Fira Sans Extra Condensed Medium"/>
                <a:cs typeface="Fira Sans Extra Condensed Medium"/>
                <a:sym typeface="Fira Sans Extra Condensed Medium"/>
              </a:endParaRPr>
            </a:p>
          </p:txBody>
        </p:sp>
      </p:grpSp>
      <p:grpSp>
        <p:nvGrpSpPr>
          <p:cNvPr id="29" name="Group 28"/>
          <p:cNvGrpSpPr/>
          <p:nvPr/>
        </p:nvGrpSpPr>
        <p:grpSpPr>
          <a:xfrm>
            <a:off x="3198092" y="1643050"/>
            <a:ext cx="6588882" cy="2125776"/>
            <a:chOff x="3198092" y="1643050"/>
            <a:chExt cx="6588882" cy="2125776"/>
          </a:xfrm>
        </p:grpSpPr>
        <p:grpSp>
          <p:nvGrpSpPr>
            <p:cNvPr id="83" name="Group 82"/>
            <p:cNvGrpSpPr/>
            <p:nvPr/>
          </p:nvGrpSpPr>
          <p:grpSpPr>
            <a:xfrm>
              <a:off x="3198092" y="1643050"/>
              <a:ext cx="5945908" cy="1643074"/>
              <a:chOff x="3198092" y="1643050"/>
              <a:chExt cx="5945908" cy="1643074"/>
            </a:xfrm>
          </p:grpSpPr>
          <p:grpSp>
            <p:nvGrpSpPr>
              <p:cNvPr id="31" name="Google Shape;814;p17"/>
              <p:cNvGrpSpPr/>
              <p:nvPr/>
            </p:nvGrpSpPr>
            <p:grpSpPr>
              <a:xfrm>
                <a:off x="3198092" y="1643050"/>
                <a:ext cx="5945908" cy="1643074"/>
                <a:chOff x="3198322" y="1823925"/>
                <a:chExt cx="5945908" cy="1643074"/>
              </a:xfrm>
            </p:grpSpPr>
            <p:sp>
              <p:nvSpPr>
                <p:cNvPr id="32" name="Google Shape;815;p17"/>
                <p:cNvSpPr/>
                <p:nvPr/>
              </p:nvSpPr>
              <p:spPr>
                <a:xfrm>
                  <a:off x="3198322" y="1823925"/>
                  <a:ext cx="5945908" cy="1643074"/>
                </a:xfrm>
                <a:custGeom>
                  <a:avLst/>
                  <a:gdLst/>
                  <a:ahLst/>
                  <a:cxnLst/>
                  <a:rect l="l" t="t" r="r" b="b"/>
                  <a:pathLst>
                    <a:path w="195573" h="22087" extrusionOk="0">
                      <a:moveTo>
                        <a:pt x="11049" y="0"/>
                      </a:moveTo>
                      <a:cubicBezTo>
                        <a:pt x="4953" y="0"/>
                        <a:pt x="0" y="4941"/>
                        <a:pt x="0" y="11037"/>
                      </a:cubicBezTo>
                      <a:cubicBezTo>
                        <a:pt x="0" y="17145"/>
                        <a:pt x="4953" y="22086"/>
                        <a:pt x="11049" y="22086"/>
                      </a:cubicBezTo>
                      <a:lnTo>
                        <a:pt x="195572" y="22086"/>
                      </a:lnTo>
                      <a:lnTo>
                        <a:pt x="195572" y="0"/>
                      </a:ln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16;p17"/>
                <p:cNvSpPr/>
                <p:nvPr/>
              </p:nvSpPr>
              <p:spPr>
                <a:xfrm>
                  <a:off x="3286638" y="1897041"/>
                  <a:ext cx="524899" cy="524899"/>
                </a:xfrm>
                <a:custGeom>
                  <a:avLst/>
                  <a:gdLst/>
                  <a:ahLst/>
                  <a:cxnLst/>
                  <a:rect l="l" t="t" r="r" b="b"/>
                  <a:pathLst>
                    <a:path w="17265" h="17265" extrusionOk="0">
                      <a:moveTo>
                        <a:pt x="8633" y="0"/>
                      </a:moveTo>
                      <a:cubicBezTo>
                        <a:pt x="3858" y="0"/>
                        <a:pt x="0" y="3870"/>
                        <a:pt x="0" y="8632"/>
                      </a:cubicBezTo>
                      <a:cubicBezTo>
                        <a:pt x="0" y="13407"/>
                        <a:pt x="3858" y="17264"/>
                        <a:pt x="8633" y="17264"/>
                      </a:cubicBezTo>
                      <a:cubicBezTo>
                        <a:pt x="13395" y="17264"/>
                        <a:pt x="17265" y="13407"/>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7;p17"/>
                <p:cNvSpPr/>
                <p:nvPr/>
              </p:nvSpPr>
              <p:spPr>
                <a:xfrm>
                  <a:off x="3336587" y="1947355"/>
                  <a:ext cx="424632" cy="424632"/>
                </a:xfrm>
                <a:custGeom>
                  <a:avLst/>
                  <a:gdLst/>
                  <a:ahLst/>
                  <a:cxnLst/>
                  <a:rect l="l" t="t" r="r" b="b"/>
                  <a:pathLst>
                    <a:path w="13967" h="13967" extrusionOk="0">
                      <a:moveTo>
                        <a:pt x="13967" y="6977"/>
                      </a:moveTo>
                      <a:cubicBezTo>
                        <a:pt x="13967" y="10835"/>
                        <a:pt x="10847" y="13966"/>
                        <a:pt x="6990" y="13966"/>
                      </a:cubicBezTo>
                      <a:cubicBezTo>
                        <a:pt x="3132" y="13966"/>
                        <a:pt x="1" y="10835"/>
                        <a:pt x="1" y="6977"/>
                      </a:cubicBezTo>
                      <a:cubicBezTo>
                        <a:pt x="1" y="3131"/>
                        <a:pt x="3132" y="0"/>
                        <a:pt x="6990" y="0"/>
                      </a:cubicBezTo>
                      <a:cubicBezTo>
                        <a:pt x="10847" y="0"/>
                        <a:pt x="13967" y="3131"/>
                        <a:pt x="13967" y="6977"/>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rgbClr val="434343"/>
                      </a:solidFill>
                      <a:latin typeface="Fira Sans Extra Condensed Medium"/>
                      <a:ea typeface="Fira Sans Extra Condensed Medium"/>
                      <a:cs typeface="Fira Sans Extra Condensed Medium"/>
                      <a:sym typeface="Fira Sans Extra Condensed Medium"/>
                    </a:rPr>
                    <a:t>02</a:t>
                  </a:r>
                  <a:endParaRPr sz="2000">
                    <a:solidFill>
                      <a:srgbClr val="434343"/>
                    </a:solidFill>
                    <a:latin typeface="Fira Sans Extra Condensed Medium"/>
                    <a:ea typeface="Fira Sans Extra Condensed Medium"/>
                    <a:cs typeface="Fira Sans Extra Condensed Medium"/>
                    <a:sym typeface="Fira Sans Extra Condensed Medium"/>
                  </a:endParaRPr>
                </a:p>
              </p:txBody>
            </p:sp>
            <p:sp>
              <p:nvSpPr>
                <p:cNvPr id="36" name="Google Shape;819;p17"/>
                <p:cNvSpPr txBox="1"/>
                <p:nvPr/>
              </p:nvSpPr>
              <p:spPr>
                <a:xfrm>
                  <a:off x="3429222" y="2466867"/>
                  <a:ext cx="3210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FFFFFF"/>
                    </a:solidFill>
                    <a:latin typeface="Roboto"/>
                    <a:ea typeface="Roboto"/>
                    <a:cs typeface="Roboto"/>
                    <a:sym typeface="Roboto"/>
                  </a:endParaRPr>
                </a:p>
              </p:txBody>
            </p:sp>
          </p:grpSp>
          <p:sp>
            <p:nvSpPr>
              <p:cNvPr id="73" name="Google Shape;827;p17"/>
              <p:cNvSpPr txBox="1"/>
              <p:nvPr/>
            </p:nvSpPr>
            <p:spPr>
              <a:xfrm>
                <a:off x="4071935" y="1643050"/>
                <a:ext cx="3643338" cy="62519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4000" dirty="0" smtClean="0">
                    <a:solidFill>
                      <a:srgbClr val="FFFFFF"/>
                    </a:solidFill>
                    <a:latin typeface="Bauhaus 93" pitchFamily="82" charset="0"/>
                    <a:ea typeface="Fira Sans Extra Condensed Medium"/>
                    <a:cs typeface="Fira Sans Extra Condensed Medium"/>
                    <a:sym typeface="Fira Sans Extra Condensed Medium"/>
                  </a:rPr>
                  <a:t>MAIN CONTENT</a:t>
                </a:r>
                <a:endParaRPr sz="4000">
                  <a:solidFill>
                    <a:srgbClr val="FFFFFF"/>
                  </a:solidFill>
                  <a:latin typeface="Bauhaus 93" pitchFamily="82" charset="0"/>
                  <a:ea typeface="Fira Sans Extra Condensed Medium"/>
                  <a:cs typeface="Fira Sans Extra Condensed Medium"/>
                  <a:sym typeface="Fira Sans Extra Condensed Medium"/>
                </a:endParaRPr>
              </a:p>
            </p:txBody>
          </p:sp>
        </p:grpSp>
        <p:sp>
          <p:nvSpPr>
            <p:cNvPr id="28" name="TextBox 27"/>
            <p:cNvSpPr txBox="1"/>
            <p:nvPr/>
          </p:nvSpPr>
          <p:spPr>
            <a:xfrm>
              <a:off x="4143372" y="2214554"/>
              <a:ext cx="5643602" cy="1554272"/>
            </a:xfrm>
            <a:prstGeom prst="rect">
              <a:avLst/>
            </a:prstGeom>
            <a:noFill/>
          </p:spPr>
          <p:txBody>
            <a:bodyPr wrap="square" rtlCol="0">
              <a:spAutoFit/>
            </a:bodyPr>
            <a:lstStyle/>
            <a:p>
              <a:r>
                <a:rPr lang="en-IN" sz="1050" b="1" i="1" dirty="0" smtClean="0">
                  <a:solidFill>
                    <a:schemeClr val="bg1"/>
                  </a:solidFill>
                </a:rPr>
                <a:t>TYPES OF COMPUTER NETWORKS</a:t>
              </a:r>
            </a:p>
            <a:p>
              <a:r>
                <a:rPr lang="en-IN" sz="1050" b="1" i="1" dirty="0" smtClean="0">
                  <a:solidFill>
                    <a:schemeClr val="bg1"/>
                  </a:solidFill>
                </a:rPr>
                <a:t>NETWORK TOPOLOGIES</a:t>
              </a:r>
            </a:p>
            <a:p>
              <a:r>
                <a:rPr lang="en-IN" sz="1050" b="1" i="1" dirty="0" smtClean="0">
                  <a:solidFill>
                    <a:schemeClr val="bg1"/>
                  </a:solidFill>
                </a:rPr>
                <a:t>PROTOCOLS</a:t>
              </a:r>
            </a:p>
            <a:p>
              <a:r>
                <a:rPr lang="en-IN" sz="1050" b="1" i="1" dirty="0" smtClean="0">
                  <a:solidFill>
                    <a:schemeClr val="bg1"/>
                  </a:solidFill>
                </a:rPr>
                <a:t>NETWORK DEVICES</a:t>
              </a:r>
            </a:p>
            <a:p>
              <a:r>
                <a:rPr lang="en-IN" sz="1050" b="1" i="1" dirty="0" smtClean="0">
                  <a:solidFill>
                    <a:schemeClr val="bg1"/>
                  </a:solidFill>
                </a:rPr>
                <a:t>INTERNET TERMS</a:t>
              </a:r>
            </a:p>
            <a:p>
              <a:r>
                <a:rPr lang="en-IN" sz="1050" b="1" i="1" dirty="0" smtClean="0">
                  <a:solidFill>
                    <a:schemeClr val="bg1"/>
                  </a:solidFill>
                </a:rPr>
                <a:t>WHAT IS CLOUD COMPUTING</a:t>
              </a:r>
              <a:br>
                <a:rPr lang="en-IN" sz="1050" b="1" i="1" dirty="0" smtClean="0">
                  <a:solidFill>
                    <a:schemeClr val="bg1"/>
                  </a:solidFill>
                </a:rPr>
              </a:br>
              <a:endParaRPr lang="en-IN" sz="1050" b="1" i="1" dirty="0" smtClean="0">
                <a:solidFill>
                  <a:schemeClr val="bg1"/>
                </a:solidFill>
              </a:endParaRPr>
            </a:p>
            <a:p>
              <a:endParaRPr lang="en-IN" dirty="0" smtClean="0"/>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decel="5000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1+#ppt_w/2"/>
                                          </p:val>
                                        </p:tav>
                                        <p:tav tm="100000">
                                          <p:val>
                                            <p:strVal val="#ppt_x"/>
                                          </p:val>
                                        </p:tav>
                                      </p:tavLst>
                                    </p:anim>
                                    <p:anim calcmode="lin" valueType="num">
                                      <p:cBhvr additive="base">
                                        <p:cTn id="8" dur="10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1+#ppt_w/2"/>
                                          </p:val>
                                        </p:tav>
                                        <p:tav tm="100000">
                                          <p:val>
                                            <p:strVal val="#ppt_x"/>
                                          </p:val>
                                        </p:tav>
                                      </p:tavLst>
                                    </p:anim>
                                    <p:anim calcmode="lin" valueType="num">
                                      <p:cBhvr additive="base">
                                        <p:cTn id="13" dur="500" fill="hold"/>
                                        <p:tgtEl>
                                          <p:spTgt spid="29"/>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accel="50000" decel="50000"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additive="base">
                                        <p:cTn id="17" dur="1000" fill="hold"/>
                                        <p:tgtEl>
                                          <p:spTgt spid="84"/>
                                        </p:tgtEl>
                                        <p:attrNameLst>
                                          <p:attrName>ppt_x</p:attrName>
                                        </p:attrNameLst>
                                      </p:cBhvr>
                                      <p:tavLst>
                                        <p:tav tm="0">
                                          <p:val>
                                            <p:strVal val="1+#ppt_w/2"/>
                                          </p:val>
                                        </p:tav>
                                        <p:tav tm="100000">
                                          <p:val>
                                            <p:strVal val="#ppt_x"/>
                                          </p:val>
                                        </p:tav>
                                      </p:tavLst>
                                    </p:anim>
                                    <p:anim calcmode="lin" valueType="num">
                                      <p:cBhvr additive="base">
                                        <p:cTn id="18" dur="1000" fill="hold"/>
                                        <p:tgtEl>
                                          <p:spTgt spid="84"/>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accel="50000" decel="50000" fill="hold"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additive="base">
                                        <p:cTn id="22" dur="1000" fill="hold"/>
                                        <p:tgtEl>
                                          <p:spTgt spid="85"/>
                                        </p:tgtEl>
                                        <p:attrNameLst>
                                          <p:attrName>ppt_x</p:attrName>
                                        </p:attrNameLst>
                                      </p:cBhvr>
                                      <p:tavLst>
                                        <p:tav tm="0">
                                          <p:val>
                                            <p:strVal val="1+#ppt_w/2"/>
                                          </p:val>
                                        </p:tav>
                                        <p:tav tm="100000">
                                          <p:val>
                                            <p:strVal val="#ppt_x"/>
                                          </p:val>
                                        </p:tav>
                                      </p:tavLst>
                                    </p:anim>
                                    <p:anim calcmode="lin" valueType="num">
                                      <p:cBhvr additive="base">
                                        <p:cTn id="23" dur="10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142976" y="142852"/>
            <a:ext cx="6786610" cy="42862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Bauhaus 93" pitchFamily="82" charset="0"/>
              </a:rPr>
              <a:t>Introduction- What is a computer network?</a:t>
            </a:r>
            <a:endParaRPr lang="en-US" sz="2400" dirty="0">
              <a:latin typeface="Bauhaus 93" pitchFamily="82" charset="0"/>
            </a:endParaRPr>
          </a:p>
        </p:txBody>
      </p:sp>
      <p:sp>
        <p:nvSpPr>
          <p:cNvPr id="4" name="TextBox 3"/>
          <p:cNvSpPr txBox="1"/>
          <p:nvPr/>
        </p:nvSpPr>
        <p:spPr>
          <a:xfrm>
            <a:off x="142844" y="785794"/>
            <a:ext cx="8858312" cy="1200329"/>
          </a:xfrm>
          <a:prstGeom prst="rect">
            <a:avLst/>
          </a:prstGeom>
          <a:noFill/>
        </p:spPr>
        <p:txBody>
          <a:bodyPr wrap="square" rtlCol="0">
            <a:spAutoFit/>
          </a:bodyPr>
          <a:lstStyle/>
          <a:p>
            <a:r>
              <a:rPr lang="en-US" b="1" i="1" u="sng" dirty="0" smtClean="0"/>
              <a:t>A computer network </a:t>
            </a:r>
            <a:r>
              <a:rPr lang="en-US" dirty="0" smtClean="0"/>
              <a:t>is a system that connects two or more computing devices for transmitting and sharing information. Computing devices include everything from a mobile phone to a server. These devices are connected using physical wires such as fiber optics, but they can also be wireless.</a:t>
            </a:r>
            <a:endParaRPr lang="en-US" dirty="0"/>
          </a:p>
        </p:txBody>
      </p:sp>
      <p:sp>
        <p:nvSpPr>
          <p:cNvPr id="5" name="Rounded Rectangle 4"/>
          <p:cNvSpPr/>
          <p:nvPr/>
        </p:nvSpPr>
        <p:spPr>
          <a:xfrm>
            <a:off x="1214414" y="2000240"/>
            <a:ext cx="6786610" cy="42862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Bauhaus 93" pitchFamily="82" charset="0"/>
              </a:rPr>
              <a:t>Components of a computer network</a:t>
            </a:r>
            <a:endParaRPr lang="en-US" sz="2400" dirty="0">
              <a:latin typeface="Bauhaus 93" pitchFamily="82" charset="0"/>
            </a:endParaRPr>
          </a:p>
        </p:txBody>
      </p:sp>
      <p:grpSp>
        <p:nvGrpSpPr>
          <p:cNvPr id="11" name="Group 10"/>
          <p:cNvGrpSpPr/>
          <p:nvPr/>
        </p:nvGrpSpPr>
        <p:grpSpPr>
          <a:xfrm>
            <a:off x="357158" y="2643182"/>
            <a:ext cx="1143008" cy="1143008"/>
            <a:chOff x="928662" y="2857496"/>
            <a:chExt cx="1071570" cy="1143008"/>
          </a:xfrm>
        </p:grpSpPr>
        <p:sp>
          <p:nvSpPr>
            <p:cNvPr id="10" name="Oval 9"/>
            <p:cNvSpPr/>
            <p:nvPr/>
          </p:nvSpPr>
          <p:spPr>
            <a:xfrm>
              <a:off x="928662" y="2857496"/>
              <a:ext cx="1071570" cy="1143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223825-200.png"/>
            <p:cNvPicPr>
              <a:picLocks noChangeAspect="1"/>
            </p:cNvPicPr>
            <p:nvPr/>
          </p:nvPicPr>
          <p:blipFill>
            <a:blip r:embed="rId2"/>
            <a:stretch>
              <a:fillRect/>
            </a:stretch>
          </p:blipFill>
          <p:spPr>
            <a:xfrm>
              <a:off x="1071538" y="2928934"/>
              <a:ext cx="896609" cy="896609"/>
            </a:xfrm>
            <a:prstGeom prst="rect">
              <a:avLst/>
            </a:prstGeom>
          </p:spPr>
        </p:pic>
      </p:grpSp>
      <p:grpSp>
        <p:nvGrpSpPr>
          <p:cNvPr id="13" name="Group 12"/>
          <p:cNvGrpSpPr/>
          <p:nvPr/>
        </p:nvGrpSpPr>
        <p:grpSpPr>
          <a:xfrm>
            <a:off x="3929058" y="2571744"/>
            <a:ext cx="1214446" cy="1214446"/>
            <a:chOff x="3857620" y="2571744"/>
            <a:chExt cx="1214446" cy="1214446"/>
          </a:xfrm>
        </p:grpSpPr>
        <p:sp>
          <p:nvSpPr>
            <p:cNvPr id="12" name="Oval 11"/>
            <p:cNvSpPr/>
            <p:nvPr/>
          </p:nvSpPr>
          <p:spPr>
            <a:xfrm>
              <a:off x="3857620" y="2571744"/>
              <a:ext cx="1214446"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1400446.png"/>
            <p:cNvPicPr>
              <a:picLocks noChangeAspect="1"/>
            </p:cNvPicPr>
            <p:nvPr/>
          </p:nvPicPr>
          <p:blipFill>
            <a:blip r:embed="rId3" cstate="print"/>
            <a:stretch>
              <a:fillRect/>
            </a:stretch>
          </p:blipFill>
          <p:spPr>
            <a:xfrm>
              <a:off x="3988387" y="2679786"/>
              <a:ext cx="857256" cy="857256"/>
            </a:xfrm>
            <a:prstGeom prst="rect">
              <a:avLst/>
            </a:prstGeom>
          </p:spPr>
        </p:pic>
      </p:grpSp>
      <p:grpSp>
        <p:nvGrpSpPr>
          <p:cNvPr id="18" name="Group 17"/>
          <p:cNvGrpSpPr/>
          <p:nvPr/>
        </p:nvGrpSpPr>
        <p:grpSpPr>
          <a:xfrm>
            <a:off x="7215206" y="2500306"/>
            <a:ext cx="1357322" cy="1285884"/>
            <a:chOff x="7215206" y="2500306"/>
            <a:chExt cx="1357322" cy="1285884"/>
          </a:xfrm>
        </p:grpSpPr>
        <p:sp>
          <p:nvSpPr>
            <p:cNvPr id="17" name="Oval 16"/>
            <p:cNvSpPr/>
            <p:nvPr/>
          </p:nvSpPr>
          <p:spPr>
            <a:xfrm>
              <a:off x="7215206" y="2500306"/>
              <a:ext cx="1357322" cy="12858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588a6ad0d06f6719692a2d29.png"/>
            <p:cNvPicPr>
              <a:picLocks noChangeAspect="1"/>
            </p:cNvPicPr>
            <p:nvPr/>
          </p:nvPicPr>
          <p:blipFill>
            <a:blip r:embed="rId4"/>
            <a:stretch>
              <a:fillRect/>
            </a:stretch>
          </p:blipFill>
          <p:spPr>
            <a:xfrm>
              <a:off x="7429520" y="2643182"/>
              <a:ext cx="1009640" cy="1009640"/>
            </a:xfrm>
            <a:prstGeom prst="rect">
              <a:avLst/>
            </a:prstGeom>
          </p:spPr>
        </p:pic>
      </p:grpSp>
      <p:sp>
        <p:nvSpPr>
          <p:cNvPr id="19" name="TextBox 18"/>
          <p:cNvSpPr txBox="1"/>
          <p:nvPr/>
        </p:nvSpPr>
        <p:spPr>
          <a:xfrm>
            <a:off x="214282" y="3786190"/>
            <a:ext cx="2357454" cy="2185214"/>
          </a:xfrm>
          <a:prstGeom prst="rect">
            <a:avLst/>
          </a:prstGeom>
          <a:noFill/>
        </p:spPr>
        <p:txBody>
          <a:bodyPr wrap="square" rtlCol="0">
            <a:spAutoFit/>
          </a:bodyPr>
          <a:lstStyle/>
          <a:p>
            <a:r>
              <a:rPr lang="en-IN" sz="2800" b="1" i="1" u="sng" dirty="0" smtClean="0">
                <a:latin typeface="+mj-lt"/>
              </a:rPr>
              <a:t>SENDER</a:t>
            </a:r>
          </a:p>
          <a:p>
            <a:r>
              <a:rPr lang="en-IN" dirty="0" smtClean="0"/>
              <a:t>The sender sends a request for communication which may be like to access a file or access the printer</a:t>
            </a:r>
            <a:endParaRPr lang="en-US" dirty="0"/>
          </a:p>
        </p:txBody>
      </p:sp>
      <p:sp>
        <p:nvSpPr>
          <p:cNvPr id="20" name="TextBox 19"/>
          <p:cNvSpPr txBox="1"/>
          <p:nvPr/>
        </p:nvSpPr>
        <p:spPr>
          <a:xfrm>
            <a:off x="3500430" y="3786190"/>
            <a:ext cx="2357454" cy="2185214"/>
          </a:xfrm>
          <a:prstGeom prst="rect">
            <a:avLst/>
          </a:prstGeom>
          <a:noFill/>
        </p:spPr>
        <p:txBody>
          <a:bodyPr wrap="square" rtlCol="0">
            <a:spAutoFit/>
          </a:bodyPr>
          <a:lstStyle/>
          <a:p>
            <a:r>
              <a:rPr lang="en-IN" sz="2800" b="1" i="1" dirty="0" smtClean="0">
                <a:latin typeface="+mj-lt"/>
              </a:rPr>
              <a:t> </a:t>
            </a:r>
            <a:r>
              <a:rPr lang="en-IN" sz="2800" b="1" i="1" u="sng" dirty="0" smtClean="0">
                <a:latin typeface="+mj-lt"/>
              </a:rPr>
              <a:t>RECIEVER</a:t>
            </a:r>
          </a:p>
          <a:p>
            <a:r>
              <a:rPr lang="en-IN" dirty="0" smtClean="0"/>
              <a:t>The receiver receives the request by the sender and then services the request</a:t>
            </a:r>
            <a:endParaRPr lang="en-US" dirty="0"/>
          </a:p>
        </p:txBody>
      </p:sp>
      <p:sp>
        <p:nvSpPr>
          <p:cNvPr id="21" name="TextBox 20"/>
          <p:cNvSpPr txBox="1"/>
          <p:nvPr/>
        </p:nvSpPr>
        <p:spPr>
          <a:xfrm>
            <a:off x="6643702" y="3786190"/>
            <a:ext cx="2357454" cy="2462213"/>
          </a:xfrm>
          <a:prstGeom prst="rect">
            <a:avLst/>
          </a:prstGeom>
          <a:noFill/>
        </p:spPr>
        <p:txBody>
          <a:bodyPr wrap="square" rtlCol="0">
            <a:spAutoFit/>
          </a:bodyPr>
          <a:lstStyle/>
          <a:p>
            <a:r>
              <a:rPr lang="en-IN" sz="2800" b="1" i="1" dirty="0" smtClean="0">
                <a:latin typeface="+mj-lt"/>
              </a:rPr>
              <a:t> </a:t>
            </a:r>
            <a:r>
              <a:rPr lang="en-IN" sz="2800" b="1" i="1" dirty="0" smtClean="0">
                <a:latin typeface="+mj-lt"/>
              </a:rPr>
              <a:t>  </a:t>
            </a:r>
            <a:r>
              <a:rPr lang="en-IN" sz="2800" b="1" i="1" u="sng" dirty="0" smtClean="0">
                <a:latin typeface="+mj-lt"/>
              </a:rPr>
              <a:t>MEDIUM</a:t>
            </a:r>
          </a:p>
          <a:p>
            <a:r>
              <a:rPr lang="en-IN" dirty="0" smtClean="0"/>
              <a:t>The sender and receiver are connected via a medium that is required for the transmission of data</a:t>
            </a:r>
            <a:endParaRPr lang="en-US" dirty="0"/>
          </a:p>
        </p:txBody>
      </p:sp>
      <p:cxnSp>
        <p:nvCxnSpPr>
          <p:cNvPr id="27" name="Straight Connector 26"/>
          <p:cNvCxnSpPr/>
          <p:nvPr/>
        </p:nvCxnSpPr>
        <p:spPr>
          <a:xfrm rot="5400000">
            <a:off x="1214414" y="4286256"/>
            <a:ext cx="3143272"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4572794" y="4285462"/>
            <a:ext cx="3143272"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42844" y="14285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1</a:t>
            </a:r>
            <a:endParaRPr lang="en-US" sz="2400" b="1"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1+#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85852" y="285728"/>
            <a:ext cx="6429420" cy="3571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TYPES OF COMPUTER NETWORKS</a:t>
            </a:r>
            <a:endParaRPr lang="en-US" sz="2400" b="1" dirty="0"/>
          </a:p>
        </p:txBody>
      </p:sp>
      <p:sp>
        <p:nvSpPr>
          <p:cNvPr id="4" name="Oval 3"/>
          <p:cNvSpPr/>
          <p:nvPr/>
        </p:nvSpPr>
        <p:spPr>
          <a:xfrm>
            <a:off x="642910" y="285728"/>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2</a:t>
            </a:r>
            <a:endParaRPr lang="en-US" sz="2400" b="1" dirty="0"/>
          </a:p>
        </p:txBody>
      </p:sp>
      <p:sp>
        <p:nvSpPr>
          <p:cNvPr id="5" name="TextBox 4"/>
          <p:cNvSpPr txBox="1"/>
          <p:nvPr/>
        </p:nvSpPr>
        <p:spPr>
          <a:xfrm>
            <a:off x="428596" y="785794"/>
            <a:ext cx="8358246" cy="5355312"/>
          </a:xfrm>
          <a:prstGeom prst="rect">
            <a:avLst/>
          </a:prstGeom>
          <a:noFill/>
        </p:spPr>
        <p:txBody>
          <a:bodyPr wrap="square" rtlCol="0">
            <a:spAutoFit/>
          </a:bodyPr>
          <a:lstStyle/>
          <a:p>
            <a:r>
              <a:rPr lang="en-IN" b="1" i="1" dirty="0" smtClean="0"/>
              <a:t>  </a:t>
            </a:r>
            <a:r>
              <a:rPr lang="en-IN" b="1" i="1" dirty="0" smtClean="0"/>
              <a:t> </a:t>
            </a:r>
            <a:r>
              <a:rPr lang="en-IN" b="1" i="1" u="sng" dirty="0" smtClean="0"/>
              <a:t>LAN</a:t>
            </a:r>
            <a:r>
              <a:rPr lang="en-IN" b="1" i="1" dirty="0" smtClean="0"/>
              <a:t>:</a:t>
            </a:r>
            <a:r>
              <a:rPr lang="en-US" i="1" dirty="0" smtClean="0"/>
              <a:t> A </a:t>
            </a:r>
            <a:r>
              <a:rPr lang="en-US" i="1" dirty="0" smtClean="0"/>
              <a:t>local area network (LAN) </a:t>
            </a:r>
            <a:r>
              <a:rPr lang="en-US" dirty="0" smtClean="0"/>
              <a:t>is a collection of devices connected together in one physical location, such as a building, office, or home. A LAN can be small or large, ranging from a home network with one user to an enterprise network with thousands of users and devices in an office or school</a:t>
            </a:r>
            <a:r>
              <a:rPr lang="en-US" dirty="0" smtClean="0"/>
              <a:t>.</a:t>
            </a:r>
          </a:p>
          <a:p>
            <a:endParaRPr lang="en-US" dirty="0" smtClean="0"/>
          </a:p>
          <a:p>
            <a:r>
              <a:rPr lang="en-IN" dirty="0" smtClean="0"/>
              <a:t> </a:t>
            </a:r>
            <a:r>
              <a:rPr lang="en-IN" dirty="0" smtClean="0"/>
              <a:t> </a:t>
            </a:r>
            <a:r>
              <a:rPr lang="en-IN" b="1" i="1" u="sng" dirty="0" smtClean="0"/>
              <a:t>MAN</a:t>
            </a:r>
            <a:r>
              <a:rPr lang="en-IN" b="1" i="1" dirty="0" smtClean="0"/>
              <a:t>:</a:t>
            </a:r>
            <a:r>
              <a:rPr lang="en-US" dirty="0" smtClean="0"/>
              <a:t> </a:t>
            </a:r>
            <a:r>
              <a:rPr lang="en-US" i="1" dirty="0" smtClean="0"/>
              <a:t>A metropolitan area network (MAN) </a:t>
            </a:r>
            <a:r>
              <a:rPr lang="en-US" dirty="0" smtClean="0"/>
              <a:t>is a computer network that is larger than a single building local area network (LAN) but is located in a single geographic area that is smaller than a wide area network (WAN</a:t>
            </a:r>
            <a:r>
              <a:rPr lang="en-US" dirty="0" smtClean="0"/>
              <a:t>).</a:t>
            </a:r>
            <a:r>
              <a:rPr lang="en-IN" b="1" i="1" dirty="0" smtClean="0"/>
              <a:t> </a:t>
            </a:r>
          </a:p>
          <a:p>
            <a:endParaRPr lang="en-IN" b="1" i="1" dirty="0" smtClean="0"/>
          </a:p>
          <a:p>
            <a:r>
              <a:rPr lang="en-IN" dirty="0" smtClean="0"/>
              <a:t> </a:t>
            </a:r>
            <a:r>
              <a:rPr lang="en-IN" dirty="0" smtClean="0"/>
              <a:t> </a:t>
            </a:r>
            <a:r>
              <a:rPr lang="en-IN" b="1" i="1" u="sng" dirty="0" smtClean="0"/>
              <a:t>WAN</a:t>
            </a:r>
            <a:r>
              <a:rPr lang="en-IN" b="1" i="1" dirty="0" smtClean="0"/>
              <a:t>:</a:t>
            </a:r>
            <a:r>
              <a:rPr lang="en-US" dirty="0" smtClean="0"/>
              <a:t> </a:t>
            </a:r>
            <a:r>
              <a:rPr lang="en-US" i="1" dirty="0" smtClean="0"/>
              <a:t>A wireless local-area network (WLAN) </a:t>
            </a:r>
            <a:r>
              <a:rPr lang="en-US" dirty="0" smtClean="0"/>
              <a:t>is a group of </a:t>
            </a:r>
            <a:r>
              <a:rPr lang="en-US" dirty="0" smtClean="0"/>
              <a:t>collocated </a:t>
            </a:r>
            <a:r>
              <a:rPr lang="en-US" dirty="0" smtClean="0"/>
              <a:t>computers or other devices that form a network based on radio transmissions rather than wired connections</a:t>
            </a:r>
            <a:r>
              <a:rPr lang="en-US" dirty="0" smtClean="0"/>
              <a:t>.</a:t>
            </a:r>
          </a:p>
          <a:p>
            <a:endParaRPr lang="en-IN" dirty="0" smtClean="0"/>
          </a:p>
          <a:p>
            <a:r>
              <a:rPr lang="en-IN" b="1" i="1" dirty="0" smtClean="0"/>
              <a:t>  </a:t>
            </a:r>
            <a:r>
              <a:rPr lang="en-IN" b="1" i="1" u="sng" dirty="0" smtClean="0"/>
              <a:t>P</a:t>
            </a:r>
            <a:r>
              <a:rPr lang="en-IN" b="1" i="1" u="sng" dirty="0" smtClean="0"/>
              <a:t>AN</a:t>
            </a:r>
            <a:r>
              <a:rPr lang="en-IN" b="1" i="1" dirty="0" smtClean="0"/>
              <a:t>:</a:t>
            </a:r>
            <a:r>
              <a:rPr lang="en-US" dirty="0" smtClean="0"/>
              <a:t> </a:t>
            </a:r>
            <a:r>
              <a:rPr lang="en-US" dirty="0" smtClean="0"/>
              <a:t> </a:t>
            </a:r>
            <a:r>
              <a:rPr lang="en-US" i="1" dirty="0" smtClean="0"/>
              <a:t>A personal area network (PAN)</a:t>
            </a:r>
            <a:r>
              <a:rPr lang="en-US" dirty="0" smtClean="0"/>
              <a:t> connects electronic devices within a user's immediate area. The size of a PAN ranges from a few centimeters to a few meters</a:t>
            </a:r>
            <a:r>
              <a:rPr lang="en-US" dirty="0" smtClean="0"/>
              <a:t>.</a:t>
            </a:r>
          </a:p>
          <a:p>
            <a:endParaRPr lang="en-IN" dirty="0" smtClean="0"/>
          </a:p>
          <a:p>
            <a:r>
              <a:rPr lang="en-IN" b="1" i="1" dirty="0" smtClean="0"/>
              <a:t>  </a:t>
            </a:r>
            <a:r>
              <a:rPr lang="en-IN" b="1" i="1" u="sng" dirty="0" smtClean="0"/>
              <a:t>CAN</a:t>
            </a:r>
            <a:r>
              <a:rPr lang="en-IN" b="1" i="1" dirty="0" smtClean="0"/>
              <a:t>:</a:t>
            </a:r>
            <a:r>
              <a:rPr lang="en-US" dirty="0" smtClean="0"/>
              <a:t> </a:t>
            </a:r>
            <a:r>
              <a:rPr lang="en-US" i="1" dirty="0" smtClean="0"/>
              <a:t>A </a:t>
            </a:r>
            <a:r>
              <a:rPr lang="en-US" i="1" dirty="0" smtClean="0"/>
              <a:t>campus area network (CAN) </a:t>
            </a:r>
            <a:r>
              <a:rPr lang="en-US" dirty="0" smtClean="0"/>
              <a:t>is a computer network that spans a limited geographic area.</a:t>
            </a:r>
          </a:p>
        </p:txBody>
      </p:sp>
      <p:sp>
        <p:nvSpPr>
          <p:cNvPr id="6" name="Oval 5"/>
          <p:cNvSpPr/>
          <p:nvPr/>
        </p:nvSpPr>
        <p:spPr>
          <a:xfrm>
            <a:off x="428596" y="85723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57158" y="22859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7158" y="335756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7158" y="450057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7158" y="557214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0034" y="2000240"/>
            <a:ext cx="8143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0034" y="3143248"/>
            <a:ext cx="8143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1472" y="4214818"/>
            <a:ext cx="8143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472" y="5286388"/>
            <a:ext cx="8143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71472" y="6286520"/>
            <a:ext cx="814393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7356" y="500042"/>
            <a:ext cx="5929354" cy="3571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latin typeface="+mj-lt"/>
              </a:rPr>
              <a:t>NETWORK TOPOLOGIES</a:t>
            </a:r>
            <a:endParaRPr lang="en-US" sz="2800" dirty="0">
              <a:latin typeface="+mj-lt"/>
            </a:endParaRPr>
          </a:p>
        </p:txBody>
      </p:sp>
      <p:sp>
        <p:nvSpPr>
          <p:cNvPr id="3" name="Oval 2"/>
          <p:cNvSpPr/>
          <p:nvPr/>
        </p:nvSpPr>
        <p:spPr>
          <a:xfrm>
            <a:off x="357158" y="428604"/>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3</a:t>
            </a:r>
            <a:endParaRPr lang="en-US" sz="2400" b="1" dirty="0"/>
          </a:p>
        </p:txBody>
      </p:sp>
      <p:sp>
        <p:nvSpPr>
          <p:cNvPr id="8" name="TextBox 7"/>
          <p:cNvSpPr txBox="1"/>
          <p:nvPr/>
        </p:nvSpPr>
        <p:spPr>
          <a:xfrm>
            <a:off x="5500694" y="3714752"/>
            <a:ext cx="1143008" cy="369332"/>
          </a:xfrm>
          <a:prstGeom prst="rect">
            <a:avLst/>
          </a:prstGeom>
          <a:noFill/>
        </p:spPr>
        <p:txBody>
          <a:bodyPr wrap="square" rtlCol="0">
            <a:spAutoFit/>
          </a:bodyPr>
          <a:lstStyle/>
          <a:p>
            <a:endParaRPr lang="en-US" dirty="0"/>
          </a:p>
        </p:txBody>
      </p:sp>
      <p:grpSp>
        <p:nvGrpSpPr>
          <p:cNvPr id="13" name="Group 12"/>
          <p:cNvGrpSpPr/>
          <p:nvPr/>
        </p:nvGrpSpPr>
        <p:grpSpPr>
          <a:xfrm>
            <a:off x="785786" y="1071546"/>
            <a:ext cx="7715304" cy="4951530"/>
            <a:chOff x="785786" y="1071546"/>
            <a:chExt cx="7715304" cy="4951530"/>
          </a:xfrm>
        </p:grpSpPr>
        <p:graphicFrame>
          <p:nvGraphicFramePr>
            <p:cNvPr id="4" name="Diagram 3"/>
            <p:cNvGraphicFramePr/>
            <p:nvPr/>
          </p:nvGraphicFramePr>
          <p:xfrm>
            <a:off x="785786" y="1071546"/>
            <a:ext cx="7715304"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929058" y="3714752"/>
              <a:ext cx="1428760" cy="2123658"/>
            </a:xfrm>
            <a:prstGeom prst="rect">
              <a:avLst/>
            </a:prstGeom>
            <a:noFill/>
          </p:spPr>
          <p:txBody>
            <a:bodyPr wrap="square" rtlCol="0">
              <a:spAutoFit/>
            </a:bodyPr>
            <a:lstStyle/>
            <a:p>
              <a:r>
                <a:rPr lang="en-US" sz="1200" dirty="0" smtClean="0"/>
                <a:t>A star topology is a topology for a Local Area Network (LAN) in which all nodes are individually connected to a central connection </a:t>
              </a:r>
              <a:r>
                <a:rPr lang="en-US" sz="1200" dirty="0" smtClean="0"/>
                <a:t>point</a:t>
              </a:r>
              <a:endParaRPr lang="en-US" sz="1200" dirty="0"/>
            </a:p>
          </p:txBody>
        </p:sp>
        <p:sp>
          <p:nvSpPr>
            <p:cNvPr id="9" name="TextBox 8"/>
            <p:cNvSpPr txBox="1"/>
            <p:nvPr/>
          </p:nvSpPr>
          <p:spPr>
            <a:xfrm>
              <a:off x="5429256" y="3714752"/>
              <a:ext cx="1357322" cy="2308324"/>
            </a:xfrm>
            <a:prstGeom prst="rect">
              <a:avLst/>
            </a:prstGeom>
            <a:noFill/>
          </p:spPr>
          <p:txBody>
            <a:bodyPr wrap="square" rtlCol="0">
              <a:spAutoFit/>
            </a:bodyPr>
            <a:lstStyle/>
            <a:p>
              <a:r>
                <a:rPr lang="en-US" sz="1200" dirty="0" smtClean="0"/>
                <a:t>Tree Topology is a topology which is having a tree structure in which all the computers are connected like the branches which are connected with the tree.</a:t>
              </a:r>
              <a:endParaRPr lang="en-US" sz="1200" dirty="0"/>
            </a:p>
          </p:txBody>
        </p:sp>
        <p:sp>
          <p:nvSpPr>
            <p:cNvPr id="10" name="TextBox 9"/>
            <p:cNvSpPr txBox="1"/>
            <p:nvPr/>
          </p:nvSpPr>
          <p:spPr>
            <a:xfrm>
              <a:off x="6929454" y="3714752"/>
              <a:ext cx="1428760" cy="2308324"/>
            </a:xfrm>
            <a:prstGeom prst="rect">
              <a:avLst/>
            </a:prstGeom>
            <a:noFill/>
          </p:spPr>
          <p:txBody>
            <a:bodyPr wrap="square" rtlCol="0">
              <a:spAutoFit/>
            </a:bodyPr>
            <a:lstStyle/>
            <a:p>
              <a:r>
                <a:rPr lang="en-US" sz="1200" dirty="0" smtClean="0"/>
                <a:t>A mesh topology is a type of computer network in which each node (computer or other device) is connected to every other node in the network.</a:t>
              </a:r>
              <a:endParaRPr lang="en-US" sz="1200" dirty="0"/>
            </a:p>
          </p:txBody>
        </p:sp>
        <p:sp>
          <p:nvSpPr>
            <p:cNvPr id="11" name="TextBox 10"/>
            <p:cNvSpPr txBox="1"/>
            <p:nvPr/>
          </p:nvSpPr>
          <p:spPr>
            <a:xfrm>
              <a:off x="1071538" y="3714752"/>
              <a:ext cx="1214446" cy="1938992"/>
            </a:xfrm>
            <a:prstGeom prst="rect">
              <a:avLst/>
            </a:prstGeom>
            <a:noFill/>
          </p:spPr>
          <p:txBody>
            <a:bodyPr wrap="square" rtlCol="0">
              <a:spAutoFit/>
            </a:bodyPr>
            <a:lstStyle/>
            <a:p>
              <a:r>
                <a:rPr lang="en-US" sz="1200" dirty="0" smtClean="0"/>
                <a:t>Bus topology </a:t>
              </a:r>
              <a:r>
                <a:rPr lang="en-US" sz="1200" dirty="0" smtClean="0"/>
                <a:t>is a type of network topology in which all devices are connected to a single cable called a "bus."</a:t>
              </a:r>
              <a:endParaRPr lang="en-US" sz="1200" dirty="0"/>
            </a:p>
          </p:txBody>
        </p:sp>
        <p:sp>
          <p:nvSpPr>
            <p:cNvPr id="12" name="TextBox 11"/>
            <p:cNvSpPr txBox="1"/>
            <p:nvPr/>
          </p:nvSpPr>
          <p:spPr>
            <a:xfrm>
              <a:off x="2500298" y="3714752"/>
              <a:ext cx="1285884" cy="1938992"/>
            </a:xfrm>
            <a:prstGeom prst="rect">
              <a:avLst/>
            </a:prstGeom>
            <a:noFill/>
          </p:spPr>
          <p:txBody>
            <a:bodyPr wrap="square" rtlCol="0">
              <a:spAutoFit/>
            </a:bodyPr>
            <a:lstStyle/>
            <a:p>
              <a:r>
                <a:rPr lang="en-US" sz="1200" dirty="0" smtClean="0"/>
                <a:t>Ring topology is a type of network configuration where devices are connected in a circular manner, forming a closed loop.</a:t>
              </a:r>
              <a:endParaRPr lang="en-US" sz="1200" dirty="0"/>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7356" y="214290"/>
            <a:ext cx="5500726" cy="42862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t>PROTOCOLS</a:t>
            </a:r>
            <a:endParaRPr lang="en-US" sz="3600" dirty="0"/>
          </a:p>
        </p:txBody>
      </p:sp>
      <p:sp>
        <p:nvSpPr>
          <p:cNvPr id="3" name="Oval 2"/>
          <p:cNvSpPr/>
          <p:nvPr/>
        </p:nvSpPr>
        <p:spPr>
          <a:xfrm>
            <a:off x="285720" y="21429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4</a:t>
            </a:r>
            <a:endParaRPr lang="en-US" sz="2400" b="1" dirty="0"/>
          </a:p>
        </p:txBody>
      </p:sp>
      <p:graphicFrame>
        <p:nvGraphicFramePr>
          <p:cNvPr id="4" name="Diagram 3"/>
          <p:cNvGraphicFramePr/>
          <p:nvPr/>
        </p:nvGraphicFramePr>
        <p:xfrm>
          <a:off x="285720" y="785794"/>
          <a:ext cx="8501122"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wnload.jpg"/>
          <p:cNvPicPr>
            <a:picLocks noChangeAspect="1"/>
          </p:cNvPicPr>
          <p:nvPr/>
        </p:nvPicPr>
        <p:blipFill>
          <a:blip r:embed="rId2"/>
          <a:stretch>
            <a:fillRect/>
          </a:stretch>
        </p:blipFill>
        <p:spPr>
          <a:xfrm rot="1142558">
            <a:off x="7267547" y="1435353"/>
            <a:ext cx="1524424" cy="1014435"/>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
        <p:nvSpPr>
          <p:cNvPr id="3" name="Rounded Rectangle 2"/>
          <p:cNvSpPr/>
          <p:nvPr/>
        </p:nvSpPr>
        <p:spPr>
          <a:xfrm>
            <a:off x="1785918" y="142852"/>
            <a:ext cx="6215106" cy="428628"/>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latin typeface="+mj-lt"/>
              </a:rPr>
              <a:t>NETWORK DEVICES</a:t>
            </a:r>
            <a:endParaRPr lang="en-US" sz="4000" dirty="0">
              <a:latin typeface="+mj-lt"/>
            </a:endParaRPr>
          </a:p>
        </p:txBody>
      </p:sp>
      <p:sp>
        <p:nvSpPr>
          <p:cNvPr id="4" name="Oval 3"/>
          <p:cNvSpPr/>
          <p:nvPr/>
        </p:nvSpPr>
        <p:spPr>
          <a:xfrm>
            <a:off x="285720" y="21429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5</a:t>
            </a:r>
            <a:endParaRPr lang="en-US" sz="2400" b="1" dirty="0"/>
          </a:p>
        </p:txBody>
      </p:sp>
      <p:sp>
        <p:nvSpPr>
          <p:cNvPr id="5" name="TextBox 4"/>
          <p:cNvSpPr txBox="1"/>
          <p:nvPr/>
        </p:nvSpPr>
        <p:spPr>
          <a:xfrm>
            <a:off x="214282" y="714356"/>
            <a:ext cx="8786874" cy="1015663"/>
          </a:xfrm>
          <a:prstGeom prst="rect">
            <a:avLst/>
          </a:prstGeom>
          <a:noFill/>
        </p:spPr>
        <p:txBody>
          <a:bodyPr wrap="square" rtlCol="0">
            <a:spAutoFit/>
          </a:bodyPr>
          <a:lstStyle/>
          <a:p>
            <a:r>
              <a:rPr lang="en-IN" dirty="0" smtClean="0"/>
              <a:t>  </a:t>
            </a:r>
            <a:r>
              <a:rPr lang="en-IN" sz="2000" b="1" i="1" u="sng" dirty="0" smtClean="0">
                <a:latin typeface="+mj-lt"/>
              </a:rPr>
              <a:t>NIC(NETWORK INTERFACE CARD)</a:t>
            </a:r>
            <a:r>
              <a:rPr lang="en-IN" sz="2000" b="1" i="1" dirty="0" smtClean="0">
                <a:latin typeface="+mj-lt"/>
              </a:rPr>
              <a:t>: </a:t>
            </a:r>
            <a:r>
              <a:rPr lang="en-US" sz="2000" b="1" dirty="0" smtClean="0"/>
              <a:t>A network interface card (NIC)</a:t>
            </a:r>
            <a:r>
              <a:rPr lang="en-US" sz="2000" dirty="0" smtClean="0"/>
              <a:t> is a hardware component, typically a circuit board or chip, which is installed on a computer so it can connect to a network.</a:t>
            </a:r>
            <a:endParaRPr lang="en-US" sz="2000" b="1" i="1" dirty="0">
              <a:latin typeface="+mj-lt"/>
            </a:endParaRPr>
          </a:p>
        </p:txBody>
      </p:sp>
      <p:sp>
        <p:nvSpPr>
          <p:cNvPr id="6" name="Oval 5"/>
          <p:cNvSpPr/>
          <p:nvPr/>
        </p:nvSpPr>
        <p:spPr>
          <a:xfrm>
            <a:off x="142844" y="78579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4" name="AutoShape 2" descr="Networking Space : Network Interface Car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download (1).jpg"/>
          <p:cNvPicPr>
            <a:picLocks noChangeAspect="1"/>
          </p:cNvPicPr>
          <p:nvPr/>
        </p:nvPicPr>
        <p:blipFill>
          <a:blip r:embed="rId3"/>
          <a:stretch>
            <a:fillRect/>
          </a:stretch>
        </p:blipFill>
        <p:spPr>
          <a:xfrm rot="20684119">
            <a:off x="102470" y="1721497"/>
            <a:ext cx="1265646" cy="948013"/>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
        <p:nvSpPr>
          <p:cNvPr id="10" name="Rectangle 9"/>
          <p:cNvSpPr/>
          <p:nvPr/>
        </p:nvSpPr>
        <p:spPr>
          <a:xfrm>
            <a:off x="1357290" y="2143116"/>
            <a:ext cx="6500858" cy="2246769"/>
          </a:xfrm>
          <a:prstGeom prst="rect">
            <a:avLst/>
          </a:prstGeom>
        </p:spPr>
        <p:txBody>
          <a:bodyPr wrap="square">
            <a:spAutoFit/>
          </a:bodyPr>
          <a:lstStyle/>
          <a:p>
            <a:r>
              <a:rPr lang="en-IN" sz="2000" b="1" i="1" dirty="0" smtClean="0">
                <a:latin typeface="+mj-lt"/>
              </a:rPr>
              <a:t>  </a:t>
            </a:r>
            <a:r>
              <a:rPr lang="en-IN" sz="2000" b="1" i="1" u="sng" dirty="0" smtClean="0">
                <a:latin typeface="+mj-lt"/>
              </a:rPr>
              <a:t>MODEM</a:t>
            </a:r>
            <a:r>
              <a:rPr lang="en-IN" sz="2000" b="1" i="1" dirty="0" smtClean="0">
                <a:latin typeface="+mj-lt"/>
              </a:rPr>
              <a:t>: </a:t>
            </a:r>
            <a:r>
              <a:rPr lang="en-US" dirty="0" smtClean="0"/>
              <a:t>  </a:t>
            </a:r>
            <a:r>
              <a:rPr lang="en-US" sz="2000" dirty="0" smtClean="0"/>
              <a:t>A </a:t>
            </a:r>
            <a:r>
              <a:rPr lang="en-US" sz="2000" b="1" dirty="0" smtClean="0"/>
              <a:t>modulator-demodulator</a:t>
            </a:r>
            <a:r>
              <a:rPr lang="en-US" sz="2000" dirty="0" smtClean="0"/>
              <a:t> or </a:t>
            </a:r>
            <a:r>
              <a:rPr lang="en-US" sz="2000" b="1" dirty="0" smtClean="0"/>
              <a:t>modem</a:t>
            </a:r>
            <a:r>
              <a:rPr lang="en-US" sz="2000" dirty="0" smtClean="0"/>
              <a:t> is a </a:t>
            </a:r>
            <a:r>
              <a:rPr lang="en-US" sz="2000" dirty="0" smtClean="0"/>
              <a:t>computer hardware</a:t>
            </a:r>
            <a:r>
              <a:rPr lang="en-US" sz="2000" dirty="0" smtClean="0"/>
              <a:t> device that converts data from a digital format into a format suitable for an analog </a:t>
            </a:r>
            <a:r>
              <a:rPr lang="en-US" sz="2000" dirty="0" smtClean="0"/>
              <a:t>transmission medium</a:t>
            </a:r>
            <a:r>
              <a:rPr lang="en-US" sz="2000" dirty="0" smtClean="0"/>
              <a:t> such as telephone or radio. A modem transmits data by </a:t>
            </a:r>
            <a:r>
              <a:rPr lang="en-US" sz="2000" dirty="0" smtClean="0"/>
              <a:t>modulating</a:t>
            </a:r>
            <a:r>
              <a:rPr lang="en-US" sz="2000" dirty="0" smtClean="0"/>
              <a:t> one or more </a:t>
            </a:r>
            <a:r>
              <a:rPr lang="en-US" sz="2000" dirty="0" smtClean="0"/>
              <a:t>carrier wave</a:t>
            </a:r>
            <a:r>
              <a:rPr lang="en-US" sz="2000" dirty="0" smtClean="0"/>
              <a:t> signals to encode </a:t>
            </a:r>
            <a:r>
              <a:rPr lang="en-US" sz="2000" dirty="0" smtClean="0"/>
              <a:t>digital information, </a:t>
            </a:r>
            <a:r>
              <a:rPr lang="en-US" sz="2000" dirty="0" smtClean="0"/>
              <a:t>while the receiver </a:t>
            </a:r>
            <a:r>
              <a:rPr lang="en-US" sz="2000" dirty="0" smtClean="0"/>
              <a:t>demodulates</a:t>
            </a:r>
            <a:r>
              <a:rPr lang="en-US" sz="2000" dirty="0" smtClean="0"/>
              <a:t> the signal to recreate the original digital information.</a:t>
            </a:r>
            <a:endParaRPr lang="en-US" sz="2000" b="1" i="1" dirty="0"/>
          </a:p>
        </p:txBody>
      </p:sp>
      <p:sp>
        <p:nvSpPr>
          <p:cNvPr id="11" name="Oval 10"/>
          <p:cNvSpPr/>
          <p:nvPr/>
        </p:nvSpPr>
        <p:spPr>
          <a:xfrm>
            <a:off x="1357290" y="228599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download (2).jpg"/>
          <p:cNvPicPr>
            <a:picLocks noChangeAspect="1"/>
          </p:cNvPicPr>
          <p:nvPr/>
        </p:nvPicPr>
        <p:blipFill>
          <a:blip r:embed="rId4"/>
          <a:stretch>
            <a:fillRect/>
          </a:stretch>
        </p:blipFill>
        <p:spPr>
          <a:xfrm rot="1785468">
            <a:off x="6763973" y="5247271"/>
            <a:ext cx="1517570" cy="887830"/>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
        <p:nvSpPr>
          <p:cNvPr id="13" name="Rectangle 12"/>
          <p:cNvSpPr/>
          <p:nvPr/>
        </p:nvSpPr>
        <p:spPr>
          <a:xfrm>
            <a:off x="357158" y="4500570"/>
            <a:ext cx="7000924" cy="1323439"/>
          </a:xfrm>
          <a:prstGeom prst="rect">
            <a:avLst/>
          </a:prstGeom>
        </p:spPr>
        <p:txBody>
          <a:bodyPr wrap="square">
            <a:spAutoFit/>
          </a:bodyPr>
          <a:lstStyle/>
          <a:p>
            <a:r>
              <a:rPr lang="en-IN" sz="2000" b="1" i="1" dirty="0" smtClean="0">
                <a:latin typeface="+mj-lt"/>
              </a:rPr>
              <a:t>  </a:t>
            </a:r>
            <a:r>
              <a:rPr lang="en-IN" sz="2000" b="1" i="1" u="sng" dirty="0" smtClean="0">
                <a:latin typeface="+mj-lt"/>
              </a:rPr>
              <a:t>HUB</a:t>
            </a:r>
            <a:r>
              <a:rPr lang="en-IN" sz="2000" b="1" i="1" dirty="0" smtClean="0">
                <a:latin typeface="+mj-lt"/>
              </a:rPr>
              <a:t>: </a:t>
            </a:r>
            <a:r>
              <a:rPr lang="en-US" sz="2000" b="1" dirty="0" smtClean="0"/>
              <a:t>A network hub is a node</a:t>
            </a:r>
            <a:r>
              <a:rPr lang="en-US" sz="2000" dirty="0" smtClean="0"/>
              <a:t> that broadcasts data to every computer or Ethernet-based device connected to it. A hub is less sophisticated than a switch, the latter of which can isolate data transmissions to specific devices.</a:t>
            </a:r>
            <a:endParaRPr lang="en-US" sz="2000" b="1" i="1" dirty="0"/>
          </a:p>
        </p:txBody>
      </p:sp>
      <p:sp>
        <p:nvSpPr>
          <p:cNvPr id="14" name="Oval 13"/>
          <p:cNvSpPr/>
          <p:nvPr/>
        </p:nvSpPr>
        <p:spPr>
          <a:xfrm>
            <a:off x="357158" y="4643446"/>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85720" y="214290"/>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6</a:t>
            </a:r>
            <a:endParaRPr lang="en-US" sz="2400" b="1" dirty="0"/>
          </a:p>
        </p:txBody>
      </p:sp>
      <p:sp>
        <p:nvSpPr>
          <p:cNvPr id="3" name="TextBox 2"/>
          <p:cNvSpPr txBox="1"/>
          <p:nvPr/>
        </p:nvSpPr>
        <p:spPr>
          <a:xfrm>
            <a:off x="857224" y="214290"/>
            <a:ext cx="7929650" cy="1015663"/>
          </a:xfrm>
          <a:prstGeom prst="rect">
            <a:avLst/>
          </a:prstGeom>
          <a:noFill/>
        </p:spPr>
        <p:txBody>
          <a:bodyPr wrap="square" rtlCol="0">
            <a:spAutoFit/>
          </a:bodyPr>
          <a:lstStyle/>
          <a:p>
            <a:r>
              <a:rPr lang="en-IN" dirty="0" smtClean="0"/>
              <a:t>  </a:t>
            </a:r>
            <a:r>
              <a:rPr lang="en-IN" sz="2000" b="1" i="1" u="sng" dirty="0" smtClean="0">
                <a:latin typeface="+mj-lt"/>
              </a:rPr>
              <a:t>SWITCH</a:t>
            </a:r>
            <a:r>
              <a:rPr lang="en-IN" sz="2000" b="1" i="1" dirty="0" smtClean="0">
                <a:latin typeface="+mj-lt"/>
              </a:rPr>
              <a:t>: </a:t>
            </a:r>
            <a:r>
              <a:rPr lang="en-US" sz="2000" b="1" dirty="0" smtClean="0"/>
              <a:t>A network switch is defined </a:t>
            </a:r>
            <a:r>
              <a:rPr lang="en-US" sz="2000" dirty="0" smtClean="0"/>
              <a:t>as a hardware component responsible for relaying data from a computer network to the destination endpoint through packet switching, MAC address identification, and a multiport bridge system.</a:t>
            </a:r>
            <a:endParaRPr lang="en-US" sz="2000" dirty="0"/>
          </a:p>
        </p:txBody>
      </p:sp>
      <p:sp>
        <p:nvSpPr>
          <p:cNvPr id="4" name="Oval 3"/>
          <p:cNvSpPr/>
          <p:nvPr/>
        </p:nvSpPr>
        <p:spPr>
          <a:xfrm>
            <a:off x="857224" y="28572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wnload (3).jpg"/>
          <p:cNvPicPr>
            <a:picLocks noChangeAspect="1"/>
          </p:cNvPicPr>
          <p:nvPr/>
        </p:nvPicPr>
        <p:blipFill>
          <a:blip r:embed="rId2"/>
          <a:stretch>
            <a:fillRect/>
          </a:stretch>
        </p:blipFill>
        <p:spPr>
          <a:xfrm rot="5400000">
            <a:off x="7965305" y="821513"/>
            <a:ext cx="1571636" cy="500066"/>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pic>
        <p:nvPicPr>
          <p:cNvPr id="6" name="Picture 5" descr="download (4).jpg"/>
          <p:cNvPicPr>
            <a:picLocks noChangeAspect="1"/>
          </p:cNvPicPr>
          <p:nvPr/>
        </p:nvPicPr>
        <p:blipFill>
          <a:blip r:embed="rId3"/>
          <a:stretch>
            <a:fillRect/>
          </a:stretch>
        </p:blipFill>
        <p:spPr>
          <a:xfrm rot="20605017">
            <a:off x="269108" y="1340687"/>
            <a:ext cx="1035751" cy="1035751"/>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1357290" y="1428736"/>
            <a:ext cx="7215238" cy="1631216"/>
          </a:xfrm>
          <a:prstGeom prst="rect">
            <a:avLst/>
          </a:prstGeom>
          <a:noFill/>
        </p:spPr>
        <p:txBody>
          <a:bodyPr wrap="square" rtlCol="0">
            <a:spAutoFit/>
          </a:bodyPr>
          <a:lstStyle/>
          <a:p>
            <a:r>
              <a:rPr lang="en-IN" dirty="0" smtClean="0"/>
              <a:t>  </a:t>
            </a:r>
            <a:r>
              <a:rPr lang="en-IN" sz="2000" b="1" i="1" u="sng" dirty="0" smtClean="0">
                <a:latin typeface="+mj-lt"/>
              </a:rPr>
              <a:t>ROUTER</a:t>
            </a:r>
            <a:r>
              <a:rPr lang="en-IN" sz="2000" b="1" i="1" dirty="0" smtClean="0">
                <a:latin typeface="+mj-lt"/>
              </a:rPr>
              <a:t>: </a:t>
            </a:r>
            <a:r>
              <a:rPr lang="en-US" sz="2000" b="1" dirty="0" smtClean="0"/>
              <a:t>A router is a device</a:t>
            </a:r>
            <a:r>
              <a:rPr lang="en-US" sz="2000" dirty="0" smtClean="0"/>
              <a:t> that connects two or more packet-switched networks or </a:t>
            </a:r>
            <a:r>
              <a:rPr lang="en-US" sz="2000" dirty="0" smtClean="0"/>
              <a:t>sub networks. </a:t>
            </a:r>
            <a:r>
              <a:rPr lang="en-US" sz="2000" dirty="0" smtClean="0"/>
              <a:t>It serves two primary functions: managing traffic between these networks by forwarding </a:t>
            </a:r>
            <a:r>
              <a:rPr lang="en-US" sz="2000" dirty="0" smtClean="0"/>
              <a:t>data packets</a:t>
            </a:r>
            <a:r>
              <a:rPr lang="en-US" sz="2000" dirty="0" smtClean="0"/>
              <a:t> to their intended </a:t>
            </a:r>
            <a:r>
              <a:rPr lang="en-US" sz="2000" dirty="0" smtClean="0"/>
              <a:t>IP addresses, </a:t>
            </a:r>
            <a:r>
              <a:rPr lang="en-US" sz="2000" dirty="0" smtClean="0"/>
              <a:t>and allowing multiple devices to use the same Internet connection.</a:t>
            </a:r>
            <a:endParaRPr lang="en-US" sz="2000" dirty="0"/>
          </a:p>
        </p:txBody>
      </p:sp>
      <p:sp>
        <p:nvSpPr>
          <p:cNvPr id="8" name="Oval 7"/>
          <p:cNvSpPr/>
          <p:nvPr/>
        </p:nvSpPr>
        <p:spPr>
          <a:xfrm>
            <a:off x="1357290" y="157161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14282" y="3286124"/>
            <a:ext cx="7500990" cy="1938992"/>
          </a:xfrm>
          <a:prstGeom prst="rect">
            <a:avLst/>
          </a:prstGeom>
          <a:noFill/>
        </p:spPr>
        <p:txBody>
          <a:bodyPr wrap="square" rtlCol="0">
            <a:spAutoFit/>
          </a:bodyPr>
          <a:lstStyle/>
          <a:p>
            <a:r>
              <a:rPr lang="en-IN" dirty="0" smtClean="0"/>
              <a:t>  </a:t>
            </a:r>
            <a:r>
              <a:rPr lang="en-IN" sz="2000" b="1" i="1" u="sng" dirty="0" smtClean="0">
                <a:latin typeface="+mj-lt"/>
              </a:rPr>
              <a:t>GATEWAY</a:t>
            </a:r>
            <a:r>
              <a:rPr lang="en-IN" sz="2000" b="1" i="1" dirty="0" smtClean="0">
                <a:latin typeface="+mj-lt"/>
              </a:rPr>
              <a:t>: </a:t>
            </a:r>
            <a:r>
              <a:rPr lang="en-US" sz="2000" dirty="0" smtClean="0"/>
              <a:t>A network gateway is a node in a computer network that provides a key stopping point for data that is traveling to or from other networks. </a:t>
            </a:r>
            <a:r>
              <a:rPr lang="en-US" sz="2000" dirty="0" smtClean="0"/>
              <a:t>Thanks </a:t>
            </a:r>
            <a:r>
              <a:rPr lang="en-US" sz="2000" dirty="0" smtClean="0"/>
              <a:t>to gateways, we are able to communicate online by sending data back and forth. Without a gateway, the internet would not be of any use to us! Additionally, many of the pieces of hardware and software that we use every day would be unusable and irrelevant.</a:t>
            </a:r>
            <a:endParaRPr lang="en-US" sz="2000" dirty="0"/>
          </a:p>
        </p:txBody>
      </p:sp>
      <p:sp>
        <p:nvSpPr>
          <p:cNvPr id="10" name="Oval 9"/>
          <p:cNvSpPr/>
          <p:nvPr/>
        </p:nvSpPr>
        <p:spPr>
          <a:xfrm>
            <a:off x="214282" y="342900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ownload (5).jpg"/>
          <p:cNvPicPr>
            <a:picLocks noChangeAspect="1"/>
          </p:cNvPicPr>
          <p:nvPr/>
        </p:nvPicPr>
        <p:blipFill>
          <a:blip r:embed="rId4"/>
          <a:stretch>
            <a:fillRect/>
          </a:stretch>
        </p:blipFill>
        <p:spPr>
          <a:xfrm>
            <a:off x="3857620" y="5072074"/>
            <a:ext cx="3857652" cy="1219200"/>
          </a:xfrm>
          <a:prstGeom prst="roundRect">
            <a:avLst>
              <a:gd name="adj" fmla="val 50000"/>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85852" y="142852"/>
            <a:ext cx="5429288" cy="3571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latin typeface="+mj-lt"/>
              </a:rPr>
              <a:t>INTERNET TERMS</a:t>
            </a:r>
            <a:endParaRPr lang="en-US" sz="2400" dirty="0">
              <a:latin typeface="+mj-lt"/>
            </a:endParaRPr>
          </a:p>
        </p:txBody>
      </p:sp>
      <p:sp>
        <p:nvSpPr>
          <p:cNvPr id="4" name="Oval 3"/>
          <p:cNvSpPr/>
          <p:nvPr/>
        </p:nvSpPr>
        <p:spPr>
          <a:xfrm>
            <a:off x="214282" y="142852"/>
            <a:ext cx="428628"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7</a:t>
            </a:r>
            <a:endParaRPr lang="en-US" sz="2400" b="1" dirty="0"/>
          </a:p>
        </p:txBody>
      </p:sp>
      <p:sp>
        <p:nvSpPr>
          <p:cNvPr id="5" name="TextBox 4"/>
          <p:cNvSpPr txBox="1"/>
          <p:nvPr/>
        </p:nvSpPr>
        <p:spPr>
          <a:xfrm>
            <a:off x="285720" y="714356"/>
            <a:ext cx="7715304" cy="892552"/>
          </a:xfrm>
          <a:prstGeom prst="rect">
            <a:avLst/>
          </a:prstGeom>
          <a:solidFill>
            <a:schemeClr val="accent2"/>
          </a:solidFill>
        </p:spPr>
        <p:txBody>
          <a:bodyPr wrap="square" rtlCol="0">
            <a:spAutoFit/>
          </a:bodyPr>
          <a:lstStyle/>
          <a:p>
            <a:r>
              <a:rPr lang="en-IN" sz="2000" dirty="0" smtClean="0">
                <a:latin typeface="+mj-lt"/>
              </a:rPr>
              <a:t>INTRANET: </a:t>
            </a:r>
            <a:r>
              <a:rPr lang="en-US" sz="1600" dirty="0" smtClean="0"/>
              <a:t>An intranet can be defined as a private network used by an organization. Its primary purpose is to help employees securely communicate with each other, to store information, and to help collaborate.</a:t>
            </a:r>
            <a:endParaRPr lang="en-US" sz="1600" dirty="0">
              <a:latin typeface="+mj-lt"/>
            </a:endParaRPr>
          </a:p>
        </p:txBody>
      </p:sp>
      <p:sp>
        <p:nvSpPr>
          <p:cNvPr id="7" name="TextBox 6"/>
          <p:cNvSpPr txBox="1"/>
          <p:nvPr/>
        </p:nvSpPr>
        <p:spPr>
          <a:xfrm>
            <a:off x="285720" y="1928802"/>
            <a:ext cx="7715304" cy="892552"/>
          </a:xfrm>
          <a:prstGeom prst="rect">
            <a:avLst/>
          </a:prstGeom>
          <a:solidFill>
            <a:schemeClr val="accent2">
              <a:lumMod val="60000"/>
              <a:lumOff val="40000"/>
            </a:schemeClr>
          </a:solidFill>
        </p:spPr>
        <p:txBody>
          <a:bodyPr wrap="square" rtlCol="0">
            <a:spAutoFit/>
          </a:bodyPr>
          <a:lstStyle/>
          <a:p>
            <a:r>
              <a:rPr lang="en-IN" sz="2000" dirty="0" smtClean="0">
                <a:latin typeface="+mj-lt"/>
              </a:rPr>
              <a:t>URL: </a:t>
            </a:r>
            <a:r>
              <a:rPr lang="en-US" sz="1600" dirty="0" smtClean="0"/>
              <a:t>URL stands for Uniform Resource Locator. A URL is nothing more than the address of a given unique resource on the Web. In theory, each valid URL points to a unique resource.</a:t>
            </a:r>
            <a:endParaRPr lang="en-US" sz="1600" dirty="0"/>
          </a:p>
        </p:txBody>
      </p:sp>
      <p:sp>
        <p:nvSpPr>
          <p:cNvPr id="8" name="TextBox 7"/>
          <p:cNvSpPr txBox="1"/>
          <p:nvPr/>
        </p:nvSpPr>
        <p:spPr>
          <a:xfrm>
            <a:off x="285720" y="3143248"/>
            <a:ext cx="7715304" cy="646331"/>
          </a:xfrm>
          <a:prstGeom prst="rect">
            <a:avLst/>
          </a:prstGeom>
          <a:solidFill>
            <a:schemeClr val="accent2"/>
          </a:solidFill>
        </p:spPr>
        <p:txBody>
          <a:bodyPr wrap="square" rtlCol="0">
            <a:spAutoFit/>
          </a:bodyPr>
          <a:lstStyle/>
          <a:p>
            <a:r>
              <a:rPr lang="en-IN" sz="2000" dirty="0" smtClean="0">
                <a:latin typeface="+mj-lt"/>
              </a:rPr>
              <a:t>ISP: </a:t>
            </a:r>
            <a:r>
              <a:rPr lang="en-US" sz="1600" dirty="0" smtClean="0"/>
              <a:t>An ISP (internet service provider) is a company that provides individuals and organizations access to the internet and other related services.</a:t>
            </a:r>
            <a:endParaRPr lang="en-US" sz="1600" dirty="0"/>
          </a:p>
        </p:txBody>
      </p:sp>
      <p:sp>
        <p:nvSpPr>
          <p:cNvPr id="9" name="TextBox 8"/>
          <p:cNvSpPr txBox="1"/>
          <p:nvPr/>
        </p:nvSpPr>
        <p:spPr>
          <a:xfrm>
            <a:off x="285720" y="4000504"/>
            <a:ext cx="7715304" cy="1138773"/>
          </a:xfrm>
          <a:prstGeom prst="rect">
            <a:avLst/>
          </a:prstGeom>
          <a:solidFill>
            <a:schemeClr val="accent2">
              <a:lumMod val="60000"/>
              <a:lumOff val="40000"/>
            </a:schemeClr>
          </a:solidFill>
        </p:spPr>
        <p:txBody>
          <a:bodyPr wrap="square" rtlCol="0">
            <a:spAutoFit/>
          </a:bodyPr>
          <a:lstStyle/>
          <a:p>
            <a:r>
              <a:rPr lang="en-IN" sz="2000" dirty="0" smtClean="0">
                <a:latin typeface="+mj-lt"/>
              </a:rPr>
              <a:t>IP Address: </a:t>
            </a:r>
            <a:r>
              <a:rPr lang="en-US" sz="1600" dirty="0" smtClean="0"/>
              <a:t>An Internet Protocol (IP) address is a unique numerical identifier for every device or network that connects to the internet. Typically assigned by an internet service provider (ISP), an IP address is an online device address used for communicating across the internet.</a:t>
            </a:r>
            <a:endParaRPr lang="en-US" sz="1600" dirty="0"/>
          </a:p>
        </p:txBody>
      </p:sp>
      <p:sp>
        <p:nvSpPr>
          <p:cNvPr id="10" name="TextBox 9"/>
          <p:cNvSpPr txBox="1"/>
          <p:nvPr/>
        </p:nvSpPr>
        <p:spPr>
          <a:xfrm>
            <a:off x="285720" y="5429264"/>
            <a:ext cx="7715304" cy="892552"/>
          </a:xfrm>
          <a:prstGeom prst="rect">
            <a:avLst/>
          </a:prstGeom>
          <a:solidFill>
            <a:schemeClr val="accent2"/>
          </a:solidFill>
        </p:spPr>
        <p:txBody>
          <a:bodyPr wrap="square" rtlCol="0">
            <a:spAutoFit/>
          </a:bodyPr>
          <a:lstStyle/>
          <a:p>
            <a:r>
              <a:rPr lang="en-IN" sz="2000" dirty="0" smtClean="0">
                <a:latin typeface="+mj-lt"/>
              </a:rPr>
              <a:t>DNS: </a:t>
            </a:r>
            <a:r>
              <a:rPr lang="en-US" sz="1600" dirty="0" smtClean="0"/>
              <a:t>A Domain Name System (DNS) turns domain names into IP addresses, which allow browsers to get to websites and other internet resources. Every device on the internet has an IP address, which other devices can use to locate the device.</a:t>
            </a:r>
            <a:endParaRPr lang="en-US" sz="1600" dirty="0"/>
          </a:p>
        </p:txBody>
      </p:sp>
      <p:pic>
        <p:nvPicPr>
          <p:cNvPr id="11" name="Picture 10" descr="download.png"/>
          <p:cNvPicPr>
            <a:picLocks noChangeAspect="1"/>
          </p:cNvPicPr>
          <p:nvPr/>
        </p:nvPicPr>
        <p:blipFill>
          <a:blip r:embed="rId2"/>
          <a:stretch>
            <a:fillRect/>
          </a:stretch>
        </p:blipFill>
        <p:spPr>
          <a:xfrm>
            <a:off x="8286776" y="5572140"/>
            <a:ext cx="714405" cy="714405"/>
          </a:xfrm>
          <a:prstGeom prst="rect">
            <a:avLst/>
          </a:prstGeom>
          <a:ln>
            <a:noFill/>
          </a:ln>
          <a:effectLst>
            <a:outerShdw blurRad="190500" algn="tl" rotWithShape="0">
              <a:srgbClr val="000000">
                <a:alpha val="70000"/>
              </a:srgbClr>
            </a:outerShdw>
          </a:effectLst>
        </p:spPr>
      </p:pic>
      <p:pic>
        <p:nvPicPr>
          <p:cNvPr id="12" name="Picture 11" descr="download (1).png"/>
          <p:cNvPicPr>
            <a:picLocks noChangeAspect="1"/>
          </p:cNvPicPr>
          <p:nvPr/>
        </p:nvPicPr>
        <p:blipFill>
          <a:blip r:embed="rId3"/>
          <a:stretch>
            <a:fillRect/>
          </a:stretch>
        </p:blipFill>
        <p:spPr>
          <a:xfrm>
            <a:off x="8286776" y="4286256"/>
            <a:ext cx="714404" cy="714380"/>
          </a:xfrm>
          <a:prstGeom prst="rect">
            <a:avLst/>
          </a:prstGeom>
          <a:ln>
            <a:noFill/>
          </a:ln>
          <a:effectLst>
            <a:outerShdw blurRad="190500" algn="tl" rotWithShape="0">
              <a:srgbClr val="000000">
                <a:alpha val="70000"/>
              </a:srgbClr>
            </a:outerShdw>
          </a:effectLst>
        </p:spPr>
      </p:pic>
      <p:pic>
        <p:nvPicPr>
          <p:cNvPr id="13" name="Picture 12" descr="2037787.png"/>
          <p:cNvPicPr>
            <a:picLocks noChangeAspect="1"/>
          </p:cNvPicPr>
          <p:nvPr/>
        </p:nvPicPr>
        <p:blipFill>
          <a:blip r:embed="rId4" cstate="print"/>
          <a:stretch>
            <a:fillRect/>
          </a:stretch>
        </p:blipFill>
        <p:spPr>
          <a:xfrm>
            <a:off x="8226200" y="3071810"/>
            <a:ext cx="917800" cy="796661"/>
          </a:xfrm>
          <a:prstGeom prst="rect">
            <a:avLst/>
          </a:prstGeom>
          <a:ln>
            <a:noFill/>
          </a:ln>
          <a:effectLst>
            <a:outerShdw blurRad="190500" algn="tl" rotWithShape="0">
              <a:srgbClr val="000000">
                <a:alpha val="70000"/>
              </a:srgbClr>
            </a:outerShdw>
          </a:effectLst>
        </p:spPr>
      </p:pic>
      <p:pic>
        <p:nvPicPr>
          <p:cNvPr id="14" name="Picture 13" descr="download (2).png"/>
          <p:cNvPicPr>
            <a:picLocks noChangeAspect="1"/>
          </p:cNvPicPr>
          <p:nvPr/>
        </p:nvPicPr>
        <p:blipFill>
          <a:blip r:embed="rId5"/>
          <a:stretch>
            <a:fillRect/>
          </a:stretch>
        </p:blipFill>
        <p:spPr>
          <a:xfrm>
            <a:off x="8286776" y="2000240"/>
            <a:ext cx="714372" cy="714372"/>
          </a:xfrm>
          <a:prstGeom prst="rect">
            <a:avLst/>
          </a:prstGeom>
          <a:ln>
            <a:noFill/>
          </a:ln>
          <a:effectLst>
            <a:outerShdw blurRad="190500" algn="tl" rotWithShape="0">
              <a:srgbClr val="000000">
                <a:alpha val="70000"/>
              </a:srgbClr>
            </a:outerShdw>
          </a:effectLst>
        </p:spPr>
      </p:pic>
      <p:pic>
        <p:nvPicPr>
          <p:cNvPr id="15" name="Picture 14" descr="download (3).png"/>
          <p:cNvPicPr>
            <a:picLocks noChangeAspect="1"/>
          </p:cNvPicPr>
          <p:nvPr/>
        </p:nvPicPr>
        <p:blipFill>
          <a:blip r:embed="rId6"/>
          <a:stretch>
            <a:fillRect/>
          </a:stretch>
        </p:blipFill>
        <p:spPr>
          <a:xfrm>
            <a:off x="8286776" y="785794"/>
            <a:ext cx="714372" cy="71437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1" Type="http://schemas.openxmlformats.org/officeDocument/2006/relationships/image" Target="../media/image7.jpeg"/></Relationships>
</file>

<file path=ppt/theme/_rels/theme8.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5.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7.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385</TotalTime>
  <Words>595</Words>
  <Application>Microsoft Office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8</vt:i4>
      </vt:variant>
      <vt:variant>
        <vt:lpstr>Slide Titles</vt:lpstr>
      </vt:variant>
      <vt:variant>
        <vt:i4>10</vt:i4>
      </vt:variant>
    </vt:vector>
  </HeadingPairs>
  <TitlesOfParts>
    <vt:vector size="18" baseType="lpstr">
      <vt:lpstr>Concourse</vt:lpstr>
      <vt:lpstr>Foundry</vt:lpstr>
      <vt:lpstr>Office Theme</vt:lpstr>
      <vt:lpstr>Aspect</vt:lpstr>
      <vt:lpstr>Civic</vt:lpstr>
      <vt:lpstr>Equity</vt:lpstr>
      <vt:lpstr>Opulent</vt: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Eshaanraj Debroy</dc:creator>
  <cp:lastModifiedBy>Eshaanraj Debroy</cp:lastModifiedBy>
  <cp:revision>36</cp:revision>
  <dcterms:created xsi:type="dcterms:W3CDTF">2023-11-12T06:47:30Z</dcterms:created>
  <dcterms:modified xsi:type="dcterms:W3CDTF">2023-11-15T16:42:27Z</dcterms:modified>
</cp:coreProperties>
</file>