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79" r:id="rId3"/>
    <p:sldId id="280" r:id="rId4"/>
    <p:sldId id="288" r:id="rId5"/>
    <p:sldId id="284" r:id="rId6"/>
    <p:sldId id="294" r:id="rId7"/>
    <p:sldId id="295" r:id="rId8"/>
    <p:sldId id="296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363" y="696401"/>
            <a:ext cx="2664333" cy="606552"/>
          </a:xfrm>
        </p:spPr>
        <p:txBody>
          <a:bodyPr/>
          <a:lstStyle/>
          <a:p>
            <a:r>
              <a:rPr lang="en-US" dirty="0"/>
              <a:t> TOPIC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117" y="1434408"/>
            <a:ext cx="4933949" cy="752855"/>
          </a:xfrm>
        </p:spPr>
        <p:txBody>
          <a:bodyPr/>
          <a:lstStyle/>
          <a:p>
            <a:r>
              <a:rPr lang="en-US" dirty="0"/>
              <a:t>Bank Management System Using C++​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622603-3924-79C1-4E07-E6246DCCA0DD}"/>
              </a:ext>
            </a:extLst>
          </p:cNvPr>
          <p:cNvSpPr txBox="1">
            <a:spLocks/>
          </p:cNvSpPr>
          <p:nvPr/>
        </p:nvSpPr>
        <p:spPr>
          <a:xfrm>
            <a:off x="4857364" y="2314565"/>
            <a:ext cx="2664333" cy="606552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NAME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54AF8DF-9C03-3152-0735-B2FE778E1DF4}"/>
              </a:ext>
            </a:extLst>
          </p:cNvPr>
          <p:cNvSpPr txBox="1">
            <a:spLocks/>
          </p:cNvSpPr>
          <p:nvPr/>
        </p:nvSpPr>
        <p:spPr>
          <a:xfrm>
            <a:off x="4016117" y="3052572"/>
            <a:ext cx="4518279" cy="7528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Raghav Tandon​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r>
              <a:rPr lang="en-US" dirty="0"/>
              <a:t>Hardware / Software Requirements</a:t>
            </a:r>
          </a:p>
          <a:p>
            <a:r>
              <a:rPr lang="en-US" dirty="0"/>
              <a:t>​Functions / Methods – Tasks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057656"/>
            <a:ext cx="6766560" cy="768096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413126"/>
            <a:ext cx="6766560" cy="398767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purpose of this project is to design a Bank Management System using C++.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project contains a login and registration page to validate the user credentials before logging 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Once the user is logged in, he can perform a variety of operations like Creating a bank account,  Deposit money, Withdraw money, Balance enquiry, All account holder list, Close an account and Modify an account.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entire application is made creative and interactive to enhance the user experience.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47472"/>
            <a:ext cx="10671048" cy="768096"/>
          </a:xfrm>
        </p:spPr>
        <p:txBody>
          <a:bodyPr/>
          <a:lstStyle/>
          <a:p>
            <a:r>
              <a:rPr lang="en-US" dirty="0"/>
              <a:t>HARDWARE/ SOFTWARE REQUIREMENTS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C++</a:t>
            </a:r>
          </a:p>
          <a:p>
            <a:pPr lvl="0"/>
            <a:r>
              <a:rPr lang="en-US" dirty="0"/>
              <a:t>COMPILER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Utility programs that accepts your code and changes it into executable machine code files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FSTREAM</a:t>
            </a:r>
          </a:p>
          <a:p>
            <a:r>
              <a:rPr lang="en-US" dirty="0"/>
              <a:t>CLASS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Provides support for both input and output operations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IOSTREAM</a:t>
            </a:r>
          </a:p>
          <a:p>
            <a:r>
              <a:rPr lang="en-US" dirty="0"/>
              <a:t>CLASS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Declared objects that control reading from and writing to the standard stream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CCTYPE</a:t>
            </a:r>
          </a:p>
          <a:p>
            <a:r>
              <a:rPr lang="en-US" dirty="0"/>
              <a:t>CLASS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Declares set of functions to classify individual characters.</a:t>
            </a:r>
          </a:p>
          <a:p>
            <a:pPr lvl="0"/>
            <a:r>
              <a:rPr lang="en-US" dirty="0"/>
              <a:t>Eg. toupper()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IOMANIP</a:t>
            </a:r>
          </a:p>
          <a:p>
            <a:r>
              <a:rPr lang="en-US" dirty="0"/>
              <a:t>CLASS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Used to manipulate the output of C++ program. For eg. ‘setw’ is used to set field width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94360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USER DEFINED FUNCTION AND TASKS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4797492"/>
              </p:ext>
            </p:extLst>
          </p:nvPr>
        </p:nvGraphicFramePr>
        <p:xfrm>
          <a:off x="2419349" y="2041525"/>
          <a:ext cx="7343776" cy="379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888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NAME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TASK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  <a:cs typeface="Sabon Next LT" panose="02000500000000000000" pitchFamily="2" charset="0"/>
                        </a:rPr>
                        <a:t>create_acc()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create an account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Deposit_withdraw_acc()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deposit or withdraw money from account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display_details()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display account information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display_all_details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display the list all bank account holders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Updation_bank_account()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update bank account information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0990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40968"/>
            <a:ext cx="10671048" cy="768096"/>
          </a:xfrm>
        </p:spPr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USER DEFINED FUNCTION AND TASKS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8661449"/>
              </p:ext>
            </p:extLst>
          </p:nvPr>
        </p:nvGraphicFramePr>
        <p:xfrm>
          <a:off x="2419349" y="1797190"/>
          <a:ext cx="7343776" cy="450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888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FUNCTION</a:t>
                      </a:r>
                    </a:p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NAME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TASK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  <a:cs typeface="Sabon Next LT" panose="02000500000000000000" pitchFamily="2" charset="0"/>
                        </a:rPr>
                        <a:t>login()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login a user (asks username and password)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registration()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register a user (asks username and password)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display_info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display account number,  name, account type and money deposited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delete_account()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delete a user account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page()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display main menu to the user (with options to create account, deposit money etc.)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0990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4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25016"/>
            <a:ext cx="10671048" cy="768096"/>
          </a:xfrm>
        </p:spPr>
        <p:txBody>
          <a:bodyPr/>
          <a:lstStyle/>
          <a:p>
            <a:r>
              <a:rPr lang="en-US" altLang="zh-CN" dirty="0">
                <a:latin typeface="Arial Black" panose="020B0604020202020204" pitchFamily="34" charset="0"/>
                <a:cs typeface="Arial Black" panose="020B0604020202020204" pitchFamily="34" charset="0"/>
              </a:rPr>
              <a:t>BUILT-IN FUNCTION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AND TASKS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3993409"/>
              </p:ext>
            </p:extLst>
          </p:nvPr>
        </p:nvGraphicFramePr>
        <p:xfrm>
          <a:off x="2431732" y="1760928"/>
          <a:ext cx="7343776" cy="437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888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1584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METHOD</a:t>
                      </a:r>
                    </a:p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NAME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TASK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  <a:cs typeface="Sabon Next LT" panose="02000500000000000000" pitchFamily="2" charset="0"/>
                        </a:rPr>
                        <a:t>ios::binary()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Opens a file in binary mode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ios::app()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Seeks to end before each write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reinterpret_cast()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Convert a pointer of some data type into pointer of another data type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seekg()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 seek an arbitrary position in a file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ios::cur()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Indicates that location is the number of bytes from the current file pointer location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0990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25016"/>
            <a:ext cx="10671048" cy="768096"/>
          </a:xfrm>
        </p:spPr>
        <p:txBody>
          <a:bodyPr/>
          <a:lstStyle/>
          <a:p>
            <a:r>
              <a:rPr lang="en-US" altLang="zh-CN" dirty="0">
                <a:latin typeface="Arial Black" panose="020B0604020202020204" pitchFamily="34" charset="0"/>
                <a:cs typeface="Arial Black" panose="020B0604020202020204" pitchFamily="34" charset="0"/>
              </a:rPr>
              <a:t>BUILT-IN FUNCTION</a:t>
            </a:r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AND TASKS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97755974"/>
              </p:ext>
            </p:extLst>
          </p:nvPr>
        </p:nvGraphicFramePr>
        <p:xfrm>
          <a:off x="2431732" y="1760928"/>
          <a:ext cx="7343776" cy="392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1888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1584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METHOD</a:t>
                      </a:r>
                    </a:p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NAME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TASK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  <a:cs typeface="Sabon Next LT" panose="02000500000000000000" pitchFamily="2" charset="0"/>
                        </a:rPr>
                        <a:t>static_cast()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Used for the normal/ordinary type conversion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toupper()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Converts a given character to upper case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213233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sizeof()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Determines the size, in bytes, of a variable or data type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sytem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(“clear”)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Used to clear the screen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ios::beg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Indicates that location is bytes from beginning of the file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09906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9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3095244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{6849039F-600C-4AE0-9D54-ED11F83D0D7B}tf78438558_win32</Template>
  <TotalTime>1618</TotalTime>
  <Words>485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Sabon Next LT</vt:lpstr>
      <vt:lpstr>Office Theme</vt:lpstr>
      <vt:lpstr> TOPIC </vt:lpstr>
      <vt:lpstr>AGENDA</vt:lpstr>
      <vt:lpstr>PURPOSE</vt:lpstr>
      <vt:lpstr>HARDWARE/ SOFTWARE REQUIREMENTS</vt:lpstr>
      <vt:lpstr>USER DEFINED FUNCTION AND TASKS</vt:lpstr>
      <vt:lpstr>USER DEFINED FUNCTION AND TASKS</vt:lpstr>
      <vt:lpstr>BUILT-IN FUNCTION AND TASKS</vt:lpstr>
      <vt:lpstr>BUILT-IN FUNCTION AND TASKS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TOPIC </dc:title>
  <dc:subject/>
  <dc:creator>Raghav Tandon</dc:creator>
  <cp:lastModifiedBy>Raghav Tandon</cp:lastModifiedBy>
  <cp:revision>11</cp:revision>
  <dcterms:created xsi:type="dcterms:W3CDTF">2023-07-17T13:40:16Z</dcterms:created>
  <dcterms:modified xsi:type="dcterms:W3CDTF">2023-07-19T10:07:40Z</dcterms:modified>
</cp:coreProperties>
</file>