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E30B-83D0-4E3A-B8F9-17D568682F7E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2405-BB44-45F8-8A7A-7182F5EA6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E30B-83D0-4E3A-B8F9-17D568682F7E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2405-BB44-45F8-8A7A-7182F5EA6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E30B-83D0-4E3A-B8F9-17D568682F7E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2405-BB44-45F8-8A7A-7182F5EA6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E30B-83D0-4E3A-B8F9-17D568682F7E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2405-BB44-45F8-8A7A-7182F5EA6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E30B-83D0-4E3A-B8F9-17D568682F7E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2405-BB44-45F8-8A7A-7182F5EA6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E30B-83D0-4E3A-B8F9-17D568682F7E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2405-BB44-45F8-8A7A-7182F5EA6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E30B-83D0-4E3A-B8F9-17D568682F7E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2405-BB44-45F8-8A7A-7182F5EA6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E30B-83D0-4E3A-B8F9-17D568682F7E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2405-BB44-45F8-8A7A-7182F5EA6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E30B-83D0-4E3A-B8F9-17D568682F7E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2405-BB44-45F8-8A7A-7182F5EA6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E30B-83D0-4E3A-B8F9-17D568682F7E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2405-BB44-45F8-8A7A-7182F5EA6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E30B-83D0-4E3A-B8F9-17D568682F7E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2405-BB44-45F8-8A7A-7182F5EA6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CE30B-83D0-4E3A-B8F9-17D568682F7E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42405-BB44-45F8-8A7A-7182F5EA6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Step to solve run cell error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Pictures\Screenshots\Screenshot (16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142984"/>
            <a:ext cx="7315197" cy="4114798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 rot="16200000" flipH="1">
            <a:off x="2750331" y="821513"/>
            <a:ext cx="78581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14678" y="500042"/>
            <a:ext cx="2771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this preference button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Pictures\Screenshots\Screenshot (17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8336847" cy="468947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000100" y="357166"/>
            <a:ext cx="3564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you will get this screen.</a:t>
            </a:r>
          </a:p>
          <a:p>
            <a:r>
              <a:rPr lang="en-US" dirty="0" smtClean="0"/>
              <a:t>And than click on </a:t>
            </a:r>
            <a:r>
              <a:rPr lang="en-US" dirty="0" err="1" smtClean="0"/>
              <a:t>Keboard</a:t>
            </a:r>
            <a:r>
              <a:rPr lang="en-US" dirty="0" smtClean="0"/>
              <a:t> shortcuts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20191237">
            <a:off x="1833141" y="3246952"/>
            <a:ext cx="928694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820823">
            <a:off x="6068" y="3451518"/>
            <a:ext cx="26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on </a:t>
            </a:r>
            <a:r>
              <a:rPr lang="en-US" dirty="0" err="1" smtClean="0"/>
              <a:t>Keboard</a:t>
            </a:r>
            <a:r>
              <a:rPr lang="en-US" dirty="0" smtClean="0"/>
              <a:t> shortcuts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Pictures\Screenshots\Screenshot (18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643050"/>
            <a:ext cx="7426353" cy="4177324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714348" y="35716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Now you will get this screen.</a:t>
            </a:r>
          </a:p>
          <a:p>
            <a:r>
              <a:rPr lang="en-US" dirty="0" smtClean="0"/>
              <a:t>Look here you find a search bar.</a:t>
            </a:r>
          </a:p>
          <a:p>
            <a:r>
              <a:rPr lang="en-US" dirty="0" smtClean="0"/>
              <a:t>Write</a:t>
            </a:r>
            <a:r>
              <a:rPr lang="en-US" dirty="0" smtClean="0"/>
              <a:t> </a:t>
            </a:r>
            <a:r>
              <a:rPr lang="en-US" dirty="0" smtClean="0"/>
              <a:t>here “run se”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18146012">
            <a:off x="3238167" y="4716724"/>
            <a:ext cx="121444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71604" y="5072074"/>
            <a:ext cx="2015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Write</a:t>
            </a:r>
            <a:r>
              <a:rPr lang="en-US" dirty="0" smtClean="0"/>
              <a:t> </a:t>
            </a:r>
            <a:r>
              <a:rPr lang="en-US" dirty="0" smtClean="0"/>
              <a:t>here “run se”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Pictures\Screenshots\Screenshot (19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2"/>
            <a:ext cx="8731970" cy="4911733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928662" y="571480"/>
            <a:ext cx="117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Like that :-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18794345">
            <a:off x="2827826" y="4899519"/>
            <a:ext cx="1714512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43108" y="5286388"/>
            <a:ext cx="984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Like that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Pictures\Screenshots\Screenshot (20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571612"/>
            <a:ext cx="7402697" cy="4164017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857224" y="357166"/>
            <a:ext cx="4301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Now double click on “run selection” column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2472484">
            <a:off x="2070704" y="1803821"/>
            <a:ext cx="3327450" cy="53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00166" y="6215082"/>
            <a:ext cx="6776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Now you find this screen than click here and  press only “shift + enter” 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19007727">
            <a:off x="1656394" y="4953774"/>
            <a:ext cx="363777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0166" y="785794"/>
            <a:ext cx="4978799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After all that </a:t>
            </a:r>
            <a:r>
              <a:rPr lang="en-US" sz="3200" dirty="0" err="1" smtClean="0"/>
              <a:t>cilck</a:t>
            </a:r>
            <a:r>
              <a:rPr lang="en-US" sz="3200" dirty="0" smtClean="0"/>
              <a:t> Ok button.</a:t>
            </a:r>
          </a:p>
          <a:p>
            <a:r>
              <a:rPr lang="en-US" sz="3200" dirty="0" smtClean="0"/>
              <a:t>Than click on Apply button.</a:t>
            </a:r>
          </a:p>
          <a:p>
            <a:r>
              <a:rPr lang="en-US" sz="3200" dirty="0" smtClean="0"/>
              <a:t>Than click on ok button.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5786" y="3643314"/>
            <a:ext cx="734495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Note:-  Using these steps you can solve the problem but if you face any issue</a:t>
            </a:r>
          </a:p>
          <a:p>
            <a:r>
              <a:rPr lang="en-US" dirty="0"/>
              <a:t> </a:t>
            </a:r>
            <a:r>
              <a:rPr lang="en-US" dirty="0" smtClean="0"/>
              <a:t>            you can contact me on my email id .</a:t>
            </a:r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</a:p>
          <a:p>
            <a:r>
              <a:rPr lang="en-US" dirty="0" smtClean="0"/>
              <a:t>Email :  sandeepjain20178@gmail.com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8992" y="5857892"/>
            <a:ext cx="1222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136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Step to solve run cell error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to solve run cell error</dc:title>
  <dc:creator>user</dc:creator>
  <cp:lastModifiedBy>user</cp:lastModifiedBy>
  <cp:revision>4</cp:revision>
  <dcterms:created xsi:type="dcterms:W3CDTF">2020-04-04T13:19:15Z</dcterms:created>
  <dcterms:modified xsi:type="dcterms:W3CDTF">2020-04-10T07:45:47Z</dcterms:modified>
</cp:coreProperties>
</file>