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yfWJXkySfe0" TargetMode="External"/><Relationship Id="rId2" Type="http://schemas.openxmlformats.org/officeDocument/2006/relationships/hyperlink" Target="https://www.youtube.com/watch?v=Ma8tS4p27JI&amp;list=PLH6mU1kedUy8fCzkTTJlwsf2EnV_UvOV-&amp;index=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lu0PtsMor4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plotly.com/" TargetMode="External"/><Relationship Id="rId2" Type="http://schemas.openxmlformats.org/officeDocument/2006/relationships/hyperlink" Target="https://dash.plotly.com/layou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Vn4y9OiJQsc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590800"/>
            <a:ext cx="7772400" cy="1470025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Adobe Caslon Pro Bold" pitchFamily="18" charset="0"/>
              </a:rPr>
              <a:t>Steps For Learning </a:t>
            </a:r>
            <a:br>
              <a:rPr lang="en-US" sz="4800" dirty="0" smtClean="0">
                <a:latin typeface="Adobe Caslon Pro Bold" pitchFamily="18" charset="0"/>
              </a:rPr>
            </a:br>
            <a:r>
              <a:rPr lang="en-US" sz="4800" dirty="0" smtClean="0">
                <a:latin typeface="Adobe Caslon Pro Bold" pitchFamily="18" charset="0"/>
              </a:rPr>
              <a:t>Dash</a:t>
            </a:r>
            <a:endParaRPr lang="en-US" sz="4800" dirty="0">
              <a:latin typeface="Adobe Caslon Pro Bold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some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pip install </a:t>
            </a:r>
            <a:r>
              <a:rPr lang="en-US" dirty="0" smtClean="0"/>
              <a:t>dash</a:t>
            </a:r>
          </a:p>
          <a:p>
            <a:r>
              <a:rPr lang="en-US" dirty="0" smtClean="0"/>
              <a:t>pip install pandas</a:t>
            </a:r>
          </a:p>
          <a:p>
            <a:r>
              <a:rPr lang="en-US" dirty="0" smtClean="0"/>
              <a:t>pip install </a:t>
            </a:r>
            <a:r>
              <a:rPr lang="en-US" dirty="0" smtClean="0"/>
              <a:t>Flask</a:t>
            </a:r>
          </a:p>
          <a:p>
            <a:r>
              <a:rPr lang="en-US" dirty="0" smtClean="0"/>
              <a:t>pip install </a:t>
            </a:r>
            <a:r>
              <a:rPr lang="en-US" dirty="0" smtClean="0"/>
              <a:t>dash-renderer</a:t>
            </a:r>
          </a:p>
          <a:p>
            <a:r>
              <a:rPr lang="en-US" dirty="0" smtClean="0"/>
              <a:t>pip install </a:t>
            </a:r>
            <a:r>
              <a:rPr lang="en-US" dirty="0" smtClean="0"/>
              <a:t>dash-html-components</a:t>
            </a:r>
          </a:p>
          <a:p>
            <a:r>
              <a:rPr lang="en-US" dirty="0" smtClean="0"/>
              <a:t>pip install </a:t>
            </a:r>
            <a:r>
              <a:rPr lang="en-US" dirty="0" smtClean="0"/>
              <a:t>dash-core-components</a:t>
            </a:r>
          </a:p>
          <a:p>
            <a:r>
              <a:rPr lang="en-US" dirty="0" smtClean="0"/>
              <a:t>pip install </a:t>
            </a:r>
            <a:r>
              <a:rPr lang="en-US" dirty="0" err="1" smtClean="0"/>
              <a:t>plotly</a:t>
            </a:r>
            <a:endParaRPr lang="en-US" dirty="0" smtClean="0"/>
          </a:p>
          <a:p>
            <a:r>
              <a:rPr lang="en-US" dirty="0" smtClean="0"/>
              <a:t>pip install </a:t>
            </a:r>
            <a:r>
              <a:rPr lang="en-US" dirty="0" smtClean="0"/>
              <a:t>dash-bootstrap-components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Basic Part 1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57200" y="1447800"/>
            <a:ext cx="76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This is a link of a blog where you can start your dash learning.</a:t>
            </a:r>
          </a:p>
          <a:p>
            <a:r>
              <a:rPr lang="en-US" dirty="0" smtClean="0"/>
              <a:t>This is just a basic part. (link from Data camp website)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https</a:t>
            </a:r>
            <a:r>
              <a:rPr lang="en-US" dirty="0" smtClean="0">
                <a:solidFill>
                  <a:srgbClr val="00B0F0"/>
                </a:solidFill>
              </a:rPr>
              <a:t>://www.datacamp.com/community/tutorials/learn-build-dash-python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3124200"/>
            <a:ext cx="518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Remember point First run with these two lines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36576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if __name__ == '__main__': 	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app.run_server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(debug=True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1000" y="4876800"/>
            <a:ext cx="4797724" cy="381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Than remove after “debug = True” :-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3400" y="5334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if __name__ == '__main__': 	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app.run_server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import </a:t>
            </a:r>
            <a:r>
              <a:rPr lang="en-US" sz="2000" dirty="0" err="1" smtClean="0"/>
              <a:t>webbrowser</a:t>
            </a:r>
            <a:r>
              <a:rPr lang="en-IN" sz="2000" dirty="0" smtClean="0"/>
              <a:t>   </a:t>
            </a:r>
          </a:p>
          <a:p>
            <a:pPr>
              <a:buNone/>
            </a:pPr>
            <a:r>
              <a:rPr lang="en-IN" sz="2000" dirty="0" smtClean="0"/>
              <a:t>def </a:t>
            </a:r>
            <a:r>
              <a:rPr lang="en-IN" sz="2000" dirty="0" err="1" smtClean="0"/>
              <a:t>open_browser</a:t>
            </a:r>
            <a:r>
              <a:rPr lang="en-IN" sz="2000" dirty="0" smtClean="0"/>
              <a:t>():</a:t>
            </a:r>
          </a:p>
          <a:p>
            <a:pPr>
              <a:buNone/>
            </a:pPr>
            <a:r>
              <a:rPr lang="en-IN" sz="2000" dirty="0" smtClean="0"/>
              <a:t>      </a:t>
            </a:r>
            <a:r>
              <a:rPr lang="en-IN" sz="2000" dirty="0" smtClean="0"/>
              <a:t>	</a:t>
            </a:r>
            <a:r>
              <a:rPr lang="en-IN" sz="2000" dirty="0" err="1" smtClean="0"/>
              <a:t>webbrowser.open_new</a:t>
            </a:r>
            <a:r>
              <a:rPr lang="en-IN" sz="2000" dirty="0" smtClean="0"/>
              <a:t>('http://127.0.0.1:8050</a:t>
            </a:r>
            <a:r>
              <a:rPr lang="en-IN" sz="2000" dirty="0" smtClean="0"/>
              <a:t>/')</a:t>
            </a:r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	 .	</a:t>
            </a:r>
          </a:p>
          <a:p>
            <a:pPr lvl="1">
              <a:buNone/>
            </a:pPr>
            <a:r>
              <a:rPr lang="en-IN" sz="2000" dirty="0" smtClean="0"/>
              <a:t>.</a:t>
            </a:r>
          </a:p>
          <a:p>
            <a:pPr lvl="1">
              <a:buNone/>
            </a:pPr>
            <a:r>
              <a:rPr lang="en-IN" sz="2000" dirty="0" smtClean="0"/>
              <a:t>.</a:t>
            </a:r>
          </a:p>
          <a:p>
            <a:pPr lvl="1">
              <a:buNone/>
            </a:pPr>
            <a:r>
              <a:rPr lang="en-IN" sz="2000" dirty="0" smtClean="0"/>
              <a:t>.</a:t>
            </a:r>
          </a:p>
          <a:p>
            <a:pPr>
              <a:buNone/>
            </a:pPr>
            <a:r>
              <a:rPr lang="en-IN" sz="2000" dirty="0" smtClean="0"/>
              <a:t>if __name__ == '__main__':</a:t>
            </a:r>
          </a:p>
          <a:p>
            <a:pPr>
              <a:buNone/>
            </a:pPr>
            <a:r>
              <a:rPr lang="en-IN" sz="2000" dirty="0" smtClean="0"/>
              <a:t>    Timer(1, </a:t>
            </a:r>
            <a:r>
              <a:rPr lang="en-IN" sz="2000" dirty="0" err="1" smtClean="0"/>
              <a:t>open_browser</a:t>
            </a:r>
            <a:r>
              <a:rPr lang="en-IN" sz="2000" dirty="0" smtClean="0"/>
              <a:t>).start();</a:t>
            </a:r>
          </a:p>
          <a:p>
            <a:pPr>
              <a:buNone/>
            </a:pPr>
            <a:r>
              <a:rPr lang="en-IN" sz="2000" dirty="0" smtClean="0"/>
              <a:t>    </a:t>
            </a:r>
            <a:r>
              <a:rPr lang="en-IN" sz="2000" dirty="0" err="1" smtClean="0"/>
              <a:t>app.run_server</a:t>
            </a:r>
            <a:r>
              <a:rPr lang="en-IN" sz="2000" dirty="0" smtClean="0"/>
              <a:t>()</a:t>
            </a:r>
            <a:endParaRPr lang="en-IN" sz="2000" dirty="0" smtClean="0"/>
          </a:p>
          <a:p>
            <a:pPr>
              <a:buNone/>
            </a:pPr>
            <a:endParaRPr lang="en-US" sz="20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Open web browser automatically</a:t>
            </a:r>
            <a:endParaRPr lang="en-US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Basic Part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dobe Arabic" pitchFamily="18" charset="-78"/>
                <a:cs typeface="Adobe Arabic" pitchFamily="18" charset="-78"/>
              </a:rPr>
              <a:t>Some links which will help you for more interaction with dash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Link 1:-</a:t>
            </a:r>
          </a:p>
          <a:p>
            <a:pPr>
              <a:buNone/>
            </a:pPr>
            <a:r>
              <a:rPr lang="en-US" sz="1400" dirty="0" smtClean="0">
                <a:hlinkClick r:id="rId2"/>
              </a:rPr>
              <a:t>https://www.youtube.com/watch?v=Ma8tS4p27JI&amp;list=PLH6mU1kedUy8fCzkTTJlwsf2EnV_UvOV-&amp;</a:t>
            </a:r>
            <a:r>
              <a:rPr lang="en-US" sz="1400" dirty="0" smtClean="0">
                <a:hlinkClick r:id="rId2"/>
              </a:rPr>
              <a:t>index=1</a:t>
            </a: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800" dirty="0" smtClean="0"/>
              <a:t>Link </a:t>
            </a:r>
            <a:r>
              <a:rPr lang="en-US" sz="1800" dirty="0" smtClean="0"/>
              <a:t>2:-</a:t>
            </a:r>
            <a:endParaRPr lang="en-US" sz="1800" dirty="0" smtClean="0"/>
          </a:p>
          <a:p>
            <a:pPr>
              <a:buNone/>
            </a:pPr>
            <a:r>
              <a:rPr lang="en-US" sz="1400" dirty="0" smtClean="0">
                <a:hlinkClick r:id="rId3"/>
              </a:rPr>
              <a:t>https</a:t>
            </a:r>
            <a:r>
              <a:rPr lang="en-US" sz="1400" dirty="0" smtClean="0">
                <a:hlinkClick r:id="rId3"/>
              </a:rPr>
              <a:t>://</a:t>
            </a:r>
            <a:r>
              <a:rPr lang="en-US" sz="1400" dirty="0" smtClean="0">
                <a:hlinkClick r:id="rId3"/>
              </a:rPr>
              <a:t>youtu.be/yfWJXkySfe0</a:t>
            </a: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800" dirty="0" smtClean="0"/>
              <a:t>Link </a:t>
            </a:r>
            <a:r>
              <a:rPr lang="en-US" sz="1800" dirty="0" smtClean="0"/>
              <a:t>3:-</a:t>
            </a:r>
            <a:endParaRPr lang="en-US" sz="1800" dirty="0" smtClean="0"/>
          </a:p>
          <a:p>
            <a:pPr>
              <a:buNone/>
            </a:pPr>
            <a:r>
              <a:rPr lang="en-US" sz="1400" dirty="0" smtClean="0">
                <a:hlinkClick r:id="rId4"/>
              </a:rPr>
              <a:t>https://</a:t>
            </a:r>
            <a:r>
              <a:rPr lang="en-US" sz="1400" dirty="0" smtClean="0">
                <a:hlinkClick r:id="rId4"/>
              </a:rPr>
              <a:t>youtu.be/lu0PtsMor4E</a:t>
            </a: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used for dash Work: -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1524000"/>
            <a:ext cx="74676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Adobe Arabic" pitchFamily="18" charset="-78"/>
                <a:cs typeface="Adobe Arabic" pitchFamily="18" charset="-78"/>
              </a:rPr>
              <a:t>Most used websites for dash work</a:t>
            </a:r>
            <a:endParaRPr lang="en-US" sz="3600" dirty="0" smtClean="0">
              <a:latin typeface="Adobe Arabic" pitchFamily="18" charset="-78"/>
              <a:cs typeface="Adobe Arabic" pitchFamily="18" charset="-78"/>
            </a:endParaRP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1. Official website of dash:-</a:t>
            </a:r>
            <a:endParaRPr lang="en-US" sz="2400" dirty="0" smtClean="0"/>
          </a:p>
          <a:p>
            <a:pPr>
              <a:buNone/>
            </a:pPr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dash.plotly.com/layout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400" dirty="0" smtClean="0"/>
              <a:t>2. You can use a website of dash community which is </a:t>
            </a:r>
          </a:p>
          <a:p>
            <a:pPr>
              <a:buNone/>
            </a:pPr>
            <a:r>
              <a:rPr lang="en-US" sz="2400" dirty="0" smtClean="0">
                <a:hlinkClick r:id="rId3"/>
              </a:rPr>
              <a:t>https://community.plotly.com/</a:t>
            </a:r>
            <a:endParaRPr lang="en-US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3. </a:t>
            </a:r>
            <a:r>
              <a:rPr lang="en-US" sz="2400" dirty="0" err="1" smtClean="0"/>
              <a:t>Stackoverflow</a:t>
            </a:r>
            <a:r>
              <a:rPr lang="en-US" sz="2400" dirty="0" smtClean="0"/>
              <a:t> also provide some solution of dash so you can also help from </a:t>
            </a:r>
            <a:r>
              <a:rPr lang="en-US" sz="2400" dirty="0" err="1" smtClean="0"/>
              <a:t>stackoverflow</a:t>
            </a:r>
            <a:endParaRPr lang="en-US" sz="24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US" dirty="0" smtClean="0"/>
              <a:t>If you want to use </a:t>
            </a:r>
            <a:r>
              <a:rPr lang="en-US" dirty="0" err="1" smtClean="0"/>
              <a:t>favicon</a:t>
            </a:r>
            <a:r>
              <a:rPr lang="en-US" dirty="0" smtClean="0"/>
              <a:t> in dash</a:t>
            </a:r>
          </a:p>
          <a:p>
            <a:pPr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    Just only make a folder name with “assets” and keep image name with ‘favicon.ico’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C:\Users\user\Desktop\Captur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667000"/>
            <a:ext cx="4495800" cy="2057400"/>
          </a:xfrm>
          <a:prstGeom prst="rect">
            <a:avLst/>
          </a:prstGeom>
          <a:noFill/>
        </p:spPr>
      </p:pic>
      <p:sp>
        <p:nvSpPr>
          <p:cNvPr id="5" name="Up Arrow 4"/>
          <p:cNvSpPr/>
          <p:nvPr/>
        </p:nvSpPr>
        <p:spPr>
          <a:xfrm rot="19135483">
            <a:off x="3659599" y="3142290"/>
            <a:ext cx="133570" cy="1447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 rot="19135483">
            <a:off x="3507200" y="4172909"/>
            <a:ext cx="133570" cy="1447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533400"/>
            <a:ext cx="7315200" cy="9633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If you want to </a:t>
            </a:r>
            <a:r>
              <a:rPr lang="en-US" sz="3600" dirty="0" smtClean="0"/>
              <a:t>run program from command prompt use this </a:t>
            </a:r>
            <a:r>
              <a:rPr lang="en-US" sz="3600" dirty="0" err="1" smtClean="0"/>
              <a:t>youtube</a:t>
            </a:r>
            <a:r>
              <a:rPr lang="en-US" sz="3600" dirty="0" smtClean="0"/>
              <a:t> video:-</a:t>
            </a:r>
          </a:p>
          <a:p>
            <a:endParaRPr lang="en-US" sz="3600" dirty="0" smtClean="0"/>
          </a:p>
          <a:p>
            <a:r>
              <a:rPr lang="en-US" sz="2400" dirty="0" smtClean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youtu.be/Vn4y9OiJQsc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Follow the steps of this video than you can easily run your complete python script using cmd.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 smtClean="0"/>
              <a:t>                                                       </a:t>
            </a:r>
          </a:p>
          <a:p>
            <a:r>
              <a:rPr lang="en-US" sz="2400" dirty="0" smtClean="0"/>
              <a:t> </a:t>
            </a:r>
            <a:r>
              <a:rPr lang="en-US" sz="2400" dirty="0" smtClean="0"/>
              <a:t>                                    </a:t>
            </a:r>
            <a:r>
              <a:rPr lang="en-US" sz="4400" dirty="0" smtClean="0">
                <a:latin typeface="Adobe Garamond Pro" pitchFamily="18" charset="0"/>
              </a:rPr>
              <a:t>Thank you!</a:t>
            </a:r>
          </a:p>
          <a:p>
            <a:endParaRPr lang="en-US" sz="3600" dirty="0" smtClean="0"/>
          </a:p>
          <a:p>
            <a:endParaRPr lang="en-US" sz="3600" dirty="0" smtClean="0"/>
          </a:p>
          <a:p>
            <a:endParaRPr lang="en-US" sz="3600" dirty="0" smtClean="0"/>
          </a:p>
          <a:p>
            <a:endParaRPr lang="en-US" sz="3600" dirty="0" smtClean="0"/>
          </a:p>
          <a:p>
            <a:endParaRPr lang="en-US" sz="3600" dirty="0" smtClean="0"/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267</Words>
  <Application>Microsoft Office PowerPoint</Application>
  <PresentationFormat>On-screen Show (4:3)</PresentationFormat>
  <Paragraphs>75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Steps For Learning  Dash</vt:lpstr>
      <vt:lpstr>Install some libraries</vt:lpstr>
      <vt:lpstr>Basic Part 1</vt:lpstr>
      <vt:lpstr>Open web browser automatically</vt:lpstr>
      <vt:lpstr>Basic Part 2</vt:lpstr>
      <vt:lpstr>Most used for dash Work: - </vt:lpstr>
      <vt:lpstr>Slide 7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Steps For Learning  Dash</dc:title>
  <dc:creator>Sandeep Jain</dc:creator>
  <cp:lastModifiedBy>user</cp:lastModifiedBy>
  <cp:revision>7</cp:revision>
  <dcterms:created xsi:type="dcterms:W3CDTF">2006-08-16T00:00:00Z</dcterms:created>
  <dcterms:modified xsi:type="dcterms:W3CDTF">2020-07-25T19:44:13Z</dcterms:modified>
</cp:coreProperties>
</file>