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60" r:id="rId7"/>
    <p:sldId id="259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4638E-0499-CD98-FF08-5CFDB31B0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20BB2C-A220-C120-52AA-4C1705739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098C1-130C-63B0-1889-B0B47348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DD11-4CF2-4A07-B1C8-2FD0AF30C320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BA69E-C12F-0AB9-3EFE-4BCFE71B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3E52B-6D22-F260-A1B0-E74FFA0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E08-8910-4C03-B09F-1A0F71BE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8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0D56B-6B13-360E-91DB-B5574451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16FEA-1C38-2ED3-C40F-7998ECB13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8F7A6-3266-F377-1D3B-C7535481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DD11-4CF2-4A07-B1C8-2FD0AF30C320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BA9DE-5DDE-DD20-1AE6-34781A28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57EA3-1D9E-D6D0-D155-AA93113D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E08-8910-4C03-B09F-1A0F71BE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2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465A63-B80F-0EB6-CB3B-43624968C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18B812-B9ED-20FC-5C6E-2C9653201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DB9B5-8F70-2B58-62D5-C1D80645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DD11-4CF2-4A07-B1C8-2FD0AF30C320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1D91A-8AAF-8069-1FA4-7F405BCB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0B9FD-A654-A72B-DD0F-2281E23D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E08-8910-4C03-B09F-1A0F71BE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0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EA0C9-BB51-DE3F-BEC8-3F0F4282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C8046-F7A8-AE53-069D-4D0AF56FC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FAD65-8F91-38B1-437A-C66F552B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DD11-4CF2-4A07-B1C8-2FD0AF30C320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76893-1FEE-770B-E65B-30F0019C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AF8ED-196C-0DD0-0BFF-595ACD19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E08-8910-4C03-B09F-1A0F71BE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8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D0627-C97A-FF55-59C9-495D61BD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D3B7D-274A-8A30-A733-F697A9BA4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E5EF5-6B64-B632-2A90-F7DF633C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DD11-4CF2-4A07-B1C8-2FD0AF30C320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965E3-7B3E-AC26-834B-D3656753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9E034-2839-B67B-335F-E6544BC2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E08-8910-4C03-B09F-1A0F71BE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1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70154-B422-9F82-5F8C-66C00433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86615-E7F5-416A-5D55-725F052AC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286B93-8A02-6C2B-2505-CB8577F86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7C6B9F-63C4-40A3-BA1A-606C92AD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DD11-4CF2-4A07-B1C8-2FD0AF30C320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7CCBE1-DB86-687B-3CF7-81C4AFBC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7C4DD-2E92-E1B1-F070-B45DB7C6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E08-8910-4C03-B09F-1A0F71BE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6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3EE06-BBCE-658F-4124-1AA8AEEE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395F9F-DD1E-E184-E3BE-B6B19E59D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320D12-3EB1-9AC8-EA8C-5D651F924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D476FA-401E-5709-76BC-52417437F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507C32-2528-3B25-13C6-10D380537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A2B2CF-BDAA-6632-EB01-51BEF65A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DD11-4CF2-4A07-B1C8-2FD0AF30C320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A5B92E-529B-C754-7964-CEFF1D20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1A47FE-E4E6-7005-775D-73CD20F2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E08-8910-4C03-B09F-1A0F71BE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14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B3B32-848F-E57D-643A-BFB9C089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806E75-6F63-4C56-4AE0-A3E27E59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DD11-4CF2-4A07-B1C8-2FD0AF30C320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B35923-3CE3-27BE-13DB-77FCECC2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12E958-222C-12FA-EAD9-75B814C4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E08-8910-4C03-B09F-1A0F71BE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3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D77276-476E-0F76-0B4B-9A3A21EB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DD11-4CF2-4A07-B1C8-2FD0AF30C320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CAEE82-0EDC-1CE3-10D8-96E7ABBF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3712D1-2BD2-5AA7-5BAF-17640925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E08-8910-4C03-B09F-1A0F71BE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4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A6A9E-2119-33C9-3DCF-239DAC74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CC8B6-E0D8-8D36-A74F-5E0B2FE9C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40D33E-7121-8AAF-3420-6AE464675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8B810-0818-4303-987E-6538AFE9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DD11-4CF2-4A07-B1C8-2FD0AF30C320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20721C-93C1-B66F-E606-1257BF69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D1E65-9808-178C-A9E2-4EEE421A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E08-8910-4C03-B09F-1A0F71BE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8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3B4CD-0498-2912-49DF-6CBB1C01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8D4D7D-8117-00E7-1FF5-E6563C316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7879BC-18E0-5C02-8303-2F16442DE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BDE65-85A9-4C45-470E-C3AE193C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DD11-4CF2-4A07-B1C8-2FD0AF30C320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666D0D-8440-7A1C-3C52-74BE859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14C181-9D0D-5D27-1C87-0CC55F80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E08-8910-4C03-B09F-1A0F71BE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2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46E1B4-6800-7BD9-6CB5-F963D087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765D2-D861-7656-448A-CE68CFB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3C37B-20F0-437B-D3F4-ACFA31BBF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0DD11-4CF2-4A07-B1C8-2FD0AF30C320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8C384-81D0-6B9A-C7CF-7AFED6AE1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4E207-ED05-6A06-C6D3-944573697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28E08-8910-4C03-B09F-1A0F71BE9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44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FA3F78-F5F2-A6D8-380B-63595ED067B5}"/>
              </a:ext>
            </a:extLst>
          </p:cNvPr>
          <p:cNvSpPr/>
          <p:nvPr/>
        </p:nvSpPr>
        <p:spPr>
          <a:xfrm>
            <a:off x="8839200" y="883920"/>
            <a:ext cx="2529840" cy="525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354189-1455-92C2-578F-C25667A71839}"/>
              </a:ext>
            </a:extLst>
          </p:cNvPr>
          <p:cNvSpPr/>
          <p:nvPr/>
        </p:nvSpPr>
        <p:spPr>
          <a:xfrm>
            <a:off x="5933440" y="883920"/>
            <a:ext cx="2529840" cy="525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FFBE00-137D-D7C5-EE37-1D9F38C9AF2C}"/>
              </a:ext>
            </a:extLst>
          </p:cNvPr>
          <p:cNvSpPr txBox="1"/>
          <p:nvPr/>
        </p:nvSpPr>
        <p:spPr>
          <a:xfrm>
            <a:off x="6793441" y="412988"/>
            <a:ext cx="8098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macro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605C3C-A08B-0FA9-60FA-2C476BFCFF42}"/>
              </a:ext>
            </a:extLst>
          </p:cNvPr>
          <p:cNvSpPr txBox="1"/>
          <p:nvPr/>
        </p:nvSpPr>
        <p:spPr>
          <a:xfrm>
            <a:off x="9699201" y="380722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micro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87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FA3F78-F5F2-A6D8-380B-63595ED067B5}"/>
              </a:ext>
            </a:extLst>
          </p:cNvPr>
          <p:cNvSpPr/>
          <p:nvPr/>
        </p:nvSpPr>
        <p:spPr>
          <a:xfrm>
            <a:off x="8839200" y="883920"/>
            <a:ext cx="2529840" cy="525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354189-1455-92C2-578F-C25667A71839}"/>
              </a:ext>
            </a:extLst>
          </p:cNvPr>
          <p:cNvSpPr/>
          <p:nvPr/>
        </p:nvSpPr>
        <p:spPr>
          <a:xfrm>
            <a:off x="5933440" y="883920"/>
            <a:ext cx="2529840" cy="525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FFBE00-137D-D7C5-EE37-1D9F38C9AF2C}"/>
              </a:ext>
            </a:extLst>
          </p:cNvPr>
          <p:cNvSpPr txBox="1"/>
          <p:nvPr/>
        </p:nvSpPr>
        <p:spPr>
          <a:xfrm>
            <a:off x="6793441" y="412988"/>
            <a:ext cx="8098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macro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605C3C-A08B-0FA9-60FA-2C476BFCFF42}"/>
              </a:ext>
            </a:extLst>
          </p:cNvPr>
          <p:cNvSpPr txBox="1"/>
          <p:nvPr/>
        </p:nvSpPr>
        <p:spPr>
          <a:xfrm>
            <a:off x="9699201" y="380722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micro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23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FA3F78-F5F2-A6D8-380B-63595ED067B5}"/>
              </a:ext>
            </a:extLst>
          </p:cNvPr>
          <p:cNvSpPr/>
          <p:nvPr/>
        </p:nvSpPr>
        <p:spPr>
          <a:xfrm>
            <a:off x="8839200" y="883920"/>
            <a:ext cx="2529840" cy="525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354189-1455-92C2-578F-C25667A71839}"/>
              </a:ext>
            </a:extLst>
          </p:cNvPr>
          <p:cNvSpPr/>
          <p:nvPr/>
        </p:nvSpPr>
        <p:spPr>
          <a:xfrm>
            <a:off x="5933440" y="883920"/>
            <a:ext cx="2529840" cy="525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FFBE00-137D-D7C5-EE37-1D9F38C9AF2C}"/>
              </a:ext>
            </a:extLst>
          </p:cNvPr>
          <p:cNvSpPr txBox="1"/>
          <p:nvPr/>
        </p:nvSpPr>
        <p:spPr>
          <a:xfrm>
            <a:off x="6793441" y="412988"/>
            <a:ext cx="8098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macro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605C3C-A08B-0FA9-60FA-2C476BFCFF42}"/>
              </a:ext>
            </a:extLst>
          </p:cNvPr>
          <p:cNvSpPr txBox="1"/>
          <p:nvPr/>
        </p:nvSpPr>
        <p:spPr>
          <a:xfrm>
            <a:off x="9699201" y="380722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micro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50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FA3F78-F5F2-A6D8-380B-63595ED067B5}"/>
              </a:ext>
            </a:extLst>
          </p:cNvPr>
          <p:cNvSpPr/>
          <p:nvPr/>
        </p:nvSpPr>
        <p:spPr>
          <a:xfrm>
            <a:off x="8839200" y="883920"/>
            <a:ext cx="2529840" cy="525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354189-1455-92C2-578F-C25667A71839}"/>
              </a:ext>
            </a:extLst>
          </p:cNvPr>
          <p:cNvSpPr/>
          <p:nvPr/>
        </p:nvSpPr>
        <p:spPr>
          <a:xfrm>
            <a:off x="5933440" y="883920"/>
            <a:ext cx="2529840" cy="525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FFBE00-137D-D7C5-EE37-1D9F38C9AF2C}"/>
              </a:ext>
            </a:extLst>
          </p:cNvPr>
          <p:cNvSpPr txBox="1"/>
          <p:nvPr/>
        </p:nvSpPr>
        <p:spPr>
          <a:xfrm>
            <a:off x="6793441" y="412988"/>
            <a:ext cx="8098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macro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605C3C-A08B-0FA9-60FA-2C476BFCFF42}"/>
              </a:ext>
            </a:extLst>
          </p:cNvPr>
          <p:cNvSpPr txBox="1"/>
          <p:nvPr/>
        </p:nvSpPr>
        <p:spPr>
          <a:xfrm>
            <a:off x="9699201" y="380722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micro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40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FA3F78-F5F2-A6D8-380B-63595ED067B5}"/>
              </a:ext>
            </a:extLst>
          </p:cNvPr>
          <p:cNvSpPr/>
          <p:nvPr/>
        </p:nvSpPr>
        <p:spPr>
          <a:xfrm>
            <a:off x="8839200" y="883920"/>
            <a:ext cx="2529840" cy="525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354189-1455-92C2-578F-C25667A71839}"/>
              </a:ext>
            </a:extLst>
          </p:cNvPr>
          <p:cNvSpPr/>
          <p:nvPr/>
        </p:nvSpPr>
        <p:spPr>
          <a:xfrm>
            <a:off x="5933440" y="883920"/>
            <a:ext cx="2529840" cy="525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FFBE00-137D-D7C5-EE37-1D9F38C9AF2C}"/>
              </a:ext>
            </a:extLst>
          </p:cNvPr>
          <p:cNvSpPr txBox="1"/>
          <p:nvPr/>
        </p:nvSpPr>
        <p:spPr>
          <a:xfrm>
            <a:off x="6793441" y="412988"/>
            <a:ext cx="8098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macro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605C3C-A08B-0FA9-60FA-2C476BFCFF42}"/>
              </a:ext>
            </a:extLst>
          </p:cNvPr>
          <p:cNvSpPr txBox="1"/>
          <p:nvPr/>
        </p:nvSpPr>
        <p:spPr>
          <a:xfrm>
            <a:off x="9699201" y="380722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micro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67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FA3F78-F5F2-A6D8-380B-63595ED067B5}"/>
              </a:ext>
            </a:extLst>
          </p:cNvPr>
          <p:cNvSpPr/>
          <p:nvPr/>
        </p:nvSpPr>
        <p:spPr>
          <a:xfrm>
            <a:off x="8839200" y="883920"/>
            <a:ext cx="2529840" cy="525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354189-1455-92C2-578F-C25667A71839}"/>
              </a:ext>
            </a:extLst>
          </p:cNvPr>
          <p:cNvSpPr/>
          <p:nvPr/>
        </p:nvSpPr>
        <p:spPr>
          <a:xfrm>
            <a:off x="5933440" y="883920"/>
            <a:ext cx="2529840" cy="525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FFBE00-137D-D7C5-EE37-1D9F38C9AF2C}"/>
              </a:ext>
            </a:extLst>
          </p:cNvPr>
          <p:cNvSpPr txBox="1"/>
          <p:nvPr/>
        </p:nvSpPr>
        <p:spPr>
          <a:xfrm>
            <a:off x="6793441" y="412988"/>
            <a:ext cx="8098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macro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605C3C-A08B-0FA9-60FA-2C476BFCFF42}"/>
              </a:ext>
            </a:extLst>
          </p:cNvPr>
          <p:cNvSpPr txBox="1"/>
          <p:nvPr/>
        </p:nvSpPr>
        <p:spPr>
          <a:xfrm>
            <a:off x="9699201" y="380722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micro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1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FA3F78-F5F2-A6D8-380B-63595ED067B5}"/>
              </a:ext>
            </a:extLst>
          </p:cNvPr>
          <p:cNvSpPr/>
          <p:nvPr/>
        </p:nvSpPr>
        <p:spPr>
          <a:xfrm>
            <a:off x="8839200" y="883920"/>
            <a:ext cx="2529840" cy="525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354189-1455-92C2-578F-C25667A71839}"/>
              </a:ext>
            </a:extLst>
          </p:cNvPr>
          <p:cNvSpPr/>
          <p:nvPr/>
        </p:nvSpPr>
        <p:spPr>
          <a:xfrm>
            <a:off x="5933440" y="883920"/>
            <a:ext cx="2529840" cy="525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FFBE00-137D-D7C5-EE37-1D9F38C9AF2C}"/>
              </a:ext>
            </a:extLst>
          </p:cNvPr>
          <p:cNvSpPr txBox="1"/>
          <p:nvPr/>
        </p:nvSpPr>
        <p:spPr>
          <a:xfrm>
            <a:off x="6793441" y="412988"/>
            <a:ext cx="8098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macro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605C3C-A08B-0FA9-60FA-2C476BFCFF42}"/>
              </a:ext>
            </a:extLst>
          </p:cNvPr>
          <p:cNvSpPr txBox="1"/>
          <p:nvPr/>
        </p:nvSpPr>
        <p:spPr>
          <a:xfrm>
            <a:off x="9699201" y="380722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micro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53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FA3F78-F5F2-A6D8-380B-63595ED067B5}"/>
              </a:ext>
            </a:extLst>
          </p:cNvPr>
          <p:cNvSpPr/>
          <p:nvPr/>
        </p:nvSpPr>
        <p:spPr>
          <a:xfrm>
            <a:off x="8839200" y="883920"/>
            <a:ext cx="2529840" cy="525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354189-1455-92C2-578F-C25667A71839}"/>
              </a:ext>
            </a:extLst>
          </p:cNvPr>
          <p:cNvSpPr/>
          <p:nvPr/>
        </p:nvSpPr>
        <p:spPr>
          <a:xfrm>
            <a:off x="5933440" y="883920"/>
            <a:ext cx="2529840" cy="525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FFBE00-137D-D7C5-EE37-1D9F38C9AF2C}"/>
              </a:ext>
            </a:extLst>
          </p:cNvPr>
          <p:cNvSpPr txBox="1"/>
          <p:nvPr/>
        </p:nvSpPr>
        <p:spPr>
          <a:xfrm>
            <a:off x="6793441" y="412988"/>
            <a:ext cx="8098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macro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605C3C-A08B-0FA9-60FA-2C476BFCFF42}"/>
              </a:ext>
            </a:extLst>
          </p:cNvPr>
          <p:cNvSpPr txBox="1"/>
          <p:nvPr/>
        </p:nvSpPr>
        <p:spPr>
          <a:xfrm>
            <a:off x="9699201" y="380722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micro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56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起飞 王</dc:creator>
  <cp:lastModifiedBy>起飞 王</cp:lastModifiedBy>
  <cp:revision>1</cp:revision>
  <dcterms:created xsi:type="dcterms:W3CDTF">2024-06-03T02:50:14Z</dcterms:created>
  <dcterms:modified xsi:type="dcterms:W3CDTF">2024-06-03T02:51:16Z</dcterms:modified>
</cp:coreProperties>
</file>