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78" r:id="rId3"/>
    <p:sldId id="288" r:id="rId4"/>
    <p:sldId id="304" r:id="rId5"/>
    <p:sldId id="308" r:id="rId6"/>
    <p:sldId id="305" r:id="rId7"/>
    <p:sldId id="306" r:id="rId8"/>
    <p:sldId id="290" r:id="rId9"/>
    <p:sldId id="307" r:id="rId10"/>
    <p:sldId id="309" r:id="rId11"/>
    <p:sldId id="310" r:id="rId12"/>
    <p:sldId id="302" r:id="rId1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4"/>
    </p:embeddedFont>
    <p:embeddedFont>
      <p:font typeface="HY강M" panose="02030600000101010101" pitchFamily="18" charset="-127"/>
      <p:regular r:id="rId15"/>
    </p:embeddedFont>
    <p:embeddedFont>
      <p:font typeface="HY나무B" panose="02030600000101010101" pitchFamily="18" charset="-127"/>
      <p:regular r:id="rId16"/>
    </p:embeddedFont>
    <p:embeddedFont>
      <p:font typeface="HY중고딕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52" d="100"/>
          <a:sy n="52" d="100"/>
        </p:scale>
        <p:origin x="173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86761" y="2420887"/>
            <a:ext cx="5879656" cy="2714238"/>
            <a:chOff x="1974974" y="2309140"/>
            <a:chExt cx="3955637" cy="1633062"/>
          </a:xfrm>
        </p:grpSpPr>
        <p:sp>
          <p:nvSpPr>
            <p:cNvPr id="4" name="TextBox 3"/>
            <p:cNvSpPr txBox="1"/>
            <p:nvPr/>
          </p:nvSpPr>
          <p:spPr>
            <a:xfrm>
              <a:off x="1974974" y="2309140"/>
              <a:ext cx="2601200" cy="51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최종 발표</a:t>
              </a:r>
              <a:endParaRPr lang="en-US" altLang="ko-KR" sz="5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0243" y="3608881"/>
              <a:ext cx="1710368" cy="33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12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673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16974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DB117-67C0-40F4-8B50-7A0ED8D7062B}"/>
              </a:ext>
            </a:extLst>
          </p:cNvPr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51097-581B-4417-BDC8-3456DADEAB82}"/>
              </a:ext>
            </a:extLst>
          </p:cNvPr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D76C7-9385-4E3A-89C8-BC0678FB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1" y="1819563"/>
            <a:ext cx="1609725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3C04C05-014B-474B-98F0-3C715C5A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04" y="1819563"/>
            <a:ext cx="15716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EC84F0-F5C6-4ACF-B263-3245965F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6" y="1819562"/>
            <a:ext cx="15906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A8FD6C5-1EB4-4FD6-AE74-510C77C5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83" y="1805274"/>
            <a:ext cx="1600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B9CCCF-42A3-478F-A81B-C13B4F5C37B3}"/>
              </a:ext>
            </a:extLst>
          </p:cNvPr>
          <p:cNvSpPr txBox="1"/>
          <p:nvPr/>
        </p:nvSpPr>
        <p:spPr>
          <a:xfrm>
            <a:off x="971600" y="5419099"/>
            <a:ext cx="67184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문제의 퀴즈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정답 유무와 미소 유도 메시지 포함한 다이얼로그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673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16974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DB117-67C0-40F4-8B50-7A0ED8D7062B}"/>
              </a:ext>
            </a:extLst>
          </p:cNvPr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51097-581B-4417-BDC8-3456DADEAB82}"/>
              </a:ext>
            </a:extLst>
          </p:cNvPr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C24BBE-218F-44ED-830C-07B1C5ED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67" y="1631865"/>
            <a:ext cx="20002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AB6919D-C226-4F02-B3ED-29805F3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45" y="1631865"/>
            <a:ext cx="19716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F6142E-950A-4A7C-90DE-7F17A101124E}"/>
              </a:ext>
            </a:extLst>
          </p:cNvPr>
          <p:cNvSpPr txBox="1"/>
          <p:nvPr/>
        </p:nvSpPr>
        <p:spPr>
          <a:xfrm>
            <a:off x="5677257" y="1586713"/>
            <a:ext cx="67184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SQLite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변화량에 따른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0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593098"/>
            <a:ext cx="3400453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092" y="1891529"/>
            <a:ext cx="67184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크롤링으로</a:t>
            </a:r>
            <a:r>
              <a:rPr lang="ko-KR" altLang="en-US" dirty="0"/>
              <a:t> 데이터 모으기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전처리 과정을 통해 데이터 정리하기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알고리즘을 통해 훈련하기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모델링한 파일을 사용하여 검사하기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092" y="1891529"/>
            <a:ext cx="616623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Smile or not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 train</a:t>
            </a:r>
            <a:r>
              <a:rPr lang="ko-KR" altLang="en-US" dirty="0"/>
              <a:t>에 쓸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전처리 과정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사진 이름 변경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Resize (64 x 64)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Labeling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웃음 </a:t>
            </a:r>
            <a:r>
              <a:rPr lang="en-US" altLang="ko-KR" sz="1500" dirty="0"/>
              <a:t>o</a:t>
            </a:r>
            <a:r>
              <a:rPr lang="ko-KR" altLang="en-US" sz="1500" dirty="0"/>
              <a:t> </a:t>
            </a:r>
            <a:r>
              <a:rPr lang="en-US" altLang="ko-KR" sz="1500" dirty="0"/>
              <a:t>: 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웃음 </a:t>
            </a:r>
            <a:r>
              <a:rPr lang="en-US" altLang="ko-KR" sz="1500" dirty="0"/>
              <a:t>x :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Normalization : </a:t>
            </a:r>
            <a:r>
              <a:rPr lang="ko-KR" altLang="en-US" sz="1500" dirty="0"/>
              <a:t>정규화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이미지 데이터의 경우</a:t>
            </a:r>
            <a:r>
              <a:rPr lang="en-US" altLang="ko-KR" sz="1500" dirty="0"/>
              <a:t>, 0~255 </a:t>
            </a:r>
            <a:r>
              <a:rPr lang="ko-KR" altLang="en-US" sz="1500" dirty="0"/>
              <a:t>사이의 값을 갖는데</a:t>
            </a:r>
            <a:r>
              <a:rPr lang="en-US" altLang="ko-KR" sz="1500" dirty="0"/>
              <a:t>, </a:t>
            </a:r>
            <a:r>
              <a:rPr lang="ko-KR" altLang="en-US" sz="1500" dirty="0"/>
              <a:t>이 값들을 </a:t>
            </a:r>
            <a:r>
              <a:rPr lang="en-US" altLang="ko-KR" sz="1500" dirty="0"/>
              <a:t>255</a:t>
            </a:r>
            <a:r>
              <a:rPr lang="ko-KR" altLang="en-US" sz="1500" dirty="0"/>
              <a:t>로 나누는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916535"/>
            <a:ext cx="3547867" cy="17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7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2808" y="1819563"/>
            <a:ext cx="81336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라벨링한 데이터 검증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데이터와 라벨을 함께 출력하되</a:t>
            </a:r>
            <a:r>
              <a:rPr lang="en-US" altLang="ko-KR" dirty="0"/>
              <a:t>, </a:t>
            </a:r>
            <a:r>
              <a:rPr lang="ko-KR" altLang="en-US" dirty="0"/>
              <a:t>그 인덱스는 랜덤으로 하여 </a:t>
            </a:r>
            <a:r>
              <a:rPr lang="ko-KR" altLang="en-US" dirty="0" err="1"/>
              <a:t>라벨링이</a:t>
            </a:r>
            <a:r>
              <a:rPr lang="ko-KR" altLang="en-US" dirty="0"/>
              <a:t> 잘 이뤄졌는지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99993" y="1444659"/>
            <a:ext cx="10461170" cy="55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8929880" descr="EMB0000115c34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12" y="2898869"/>
            <a:ext cx="3394333" cy="35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0874" y="3616900"/>
            <a:ext cx="4469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라벨링은</a:t>
            </a:r>
            <a:r>
              <a:rPr lang="ko-KR" altLang="en-US" dirty="0"/>
              <a:t> 내가 가진 데이터에 대한 지도학습이다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라벨링</a:t>
            </a:r>
            <a:r>
              <a:rPr lang="ko-KR" altLang="en-US" dirty="0"/>
              <a:t> 된 데이터는 데이터에 대한 답이 주어져 있는 것</a:t>
            </a:r>
            <a:r>
              <a:rPr lang="en-US" altLang="ko-KR" dirty="0"/>
              <a:t>, </a:t>
            </a:r>
            <a:r>
              <a:rPr lang="ko-KR" altLang="en-US" dirty="0"/>
              <a:t>즉 평가가 되어 있는 데이터이다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1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3342" y="1939982"/>
            <a:ext cx="6166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알고리즘을 통해 훈련하기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ImageDataGenerator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 부풀리기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밝기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, </a:t>
            </a:r>
            <a:r>
              <a:rPr lang="ko-KR" altLang="en-US" dirty="0"/>
              <a:t>회전 각도</a:t>
            </a:r>
            <a:r>
              <a:rPr lang="en-US" altLang="ko-KR" dirty="0"/>
              <a:t>, </a:t>
            </a:r>
            <a:r>
              <a:rPr lang="ko-KR" altLang="en-US" dirty="0"/>
              <a:t>수평 대칭의 조건을 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conv2d, fooling, flatten, dense </a:t>
            </a:r>
            <a:r>
              <a:rPr lang="ko-KR" altLang="en-US" dirty="0"/>
              <a:t>등을 적용함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1" y="4181862"/>
            <a:ext cx="3460121" cy="2348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72122"/>
            <a:ext cx="3764781" cy="2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4653" y="1707826"/>
            <a:ext cx="61662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모델링한 파일을 사용하여 검증하기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training, </a:t>
            </a:r>
            <a:r>
              <a:rPr lang="en-US" altLang="ko-KR" dirty="0" err="1"/>
              <a:t>model.save</a:t>
            </a:r>
            <a:r>
              <a:rPr lang="ko-KR" altLang="en-US" dirty="0"/>
              <a:t>를 통해 </a:t>
            </a:r>
            <a:r>
              <a:rPr lang="en-US" altLang="ko-KR" dirty="0"/>
              <a:t>h5 </a:t>
            </a:r>
            <a:r>
              <a:rPr lang="ko-KR" altLang="en-US" dirty="0"/>
              <a:t>파일로 만듦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Load_model</a:t>
            </a:r>
            <a:r>
              <a:rPr lang="ko-KR" altLang="en-US" dirty="0"/>
              <a:t>을 통해 </a:t>
            </a:r>
            <a:r>
              <a:rPr lang="en-US" altLang="ko-KR" dirty="0"/>
              <a:t>h5 </a:t>
            </a:r>
            <a:r>
              <a:rPr lang="ko-KR" altLang="en-US" dirty="0"/>
              <a:t>파일을 불러와 비교함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Predict_classes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훈련한 모델을 이용해 </a:t>
            </a:r>
            <a:r>
              <a:rPr lang="en-US" altLang="ko-KR" dirty="0"/>
              <a:t>predict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0 : </a:t>
            </a:r>
            <a:r>
              <a:rPr lang="ko-KR" altLang="en-US" dirty="0"/>
              <a:t>웃지 않음 </a:t>
            </a:r>
            <a:r>
              <a:rPr lang="en-US" altLang="ko-KR" dirty="0"/>
              <a:t>/ 1 : </a:t>
            </a:r>
            <a:r>
              <a:rPr lang="ko-KR" altLang="en-US" dirty="0"/>
              <a:t>웃음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3" y="4061354"/>
            <a:ext cx="2423596" cy="24639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061354"/>
            <a:ext cx="2376264" cy="2523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090541"/>
            <a:ext cx="2376264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22933" y="85702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1833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85305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37654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39" y="790053"/>
            <a:ext cx="2455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Training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코드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5" y="1340768"/>
            <a:ext cx="7467942" cy="43924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3608" y="13848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분석 과정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분석 과정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877439"/>
            <a:ext cx="831319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622" y="11741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85305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37654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39" y="790053"/>
            <a:ext cx="2455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testing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코드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7" y="1372847"/>
            <a:ext cx="8090638" cy="46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290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Yoon 윤고딕 520_TT</vt:lpstr>
      <vt:lpstr>HY나무B</vt:lpstr>
      <vt:lpstr>맑은 고딕</vt:lpstr>
      <vt:lpstr>HY중고딕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차 서은</cp:lastModifiedBy>
  <cp:revision>89</cp:revision>
  <dcterms:created xsi:type="dcterms:W3CDTF">2013-09-05T09:43:46Z</dcterms:created>
  <dcterms:modified xsi:type="dcterms:W3CDTF">2020-06-16T08:19:41Z</dcterms:modified>
</cp:coreProperties>
</file>