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73" r:id="rId3"/>
    <p:sldId id="277" r:id="rId4"/>
    <p:sldId id="267" r:id="rId5"/>
    <p:sldId id="278" r:id="rId6"/>
    <p:sldId id="274" r:id="rId7"/>
    <p:sldId id="276" r:id="rId8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차 서은" initials="차서" lastIdx="3" clrIdx="0">
    <p:extLst>
      <p:ext uri="{19B8F6BF-5375-455C-9EA6-DF929625EA0E}">
        <p15:presenceInfo xmlns:p15="http://schemas.microsoft.com/office/powerpoint/2012/main" userId="42b0f881957157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077B"/>
    <a:srgbClr val="261270"/>
    <a:srgbClr val="1B0C8E"/>
    <a:srgbClr val="000066"/>
    <a:srgbClr val="0B1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6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94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2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9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5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3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2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1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73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2027-2913-4AC7-BEB1-6F614056A6E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0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2027-2913-4AC7-BEB1-6F614056A6E1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D3C6-0432-4F5D-9BFC-5459DA9465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10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3735F7-BE02-424D-98E5-9F90765F11C3}"/>
              </a:ext>
            </a:extLst>
          </p:cNvPr>
          <p:cNvSpPr txBox="1"/>
          <p:nvPr/>
        </p:nvSpPr>
        <p:spPr>
          <a:xfrm>
            <a:off x="8831262" y="4801882"/>
            <a:ext cx="4138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2017037061 </a:t>
            </a:r>
            <a:r>
              <a:rPr lang="ko-KR" altLang="en-US" dirty="0">
                <a:solidFill>
                  <a:schemeClr val="bg1"/>
                </a:solidFill>
              </a:rPr>
              <a:t>박재성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2017076065 </a:t>
            </a:r>
            <a:r>
              <a:rPr lang="ko-KR" altLang="en-US" dirty="0" err="1">
                <a:solidFill>
                  <a:schemeClr val="bg1"/>
                </a:solidFill>
              </a:rPr>
              <a:t>차서은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2017076064 </a:t>
            </a:r>
            <a:r>
              <a:rPr lang="ko-KR" altLang="en-US" dirty="0" err="1">
                <a:solidFill>
                  <a:schemeClr val="bg1"/>
                </a:solidFill>
              </a:rPr>
              <a:t>김여름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2017076063 </a:t>
            </a:r>
            <a:r>
              <a:rPr lang="ko-KR" altLang="en-US" dirty="0">
                <a:solidFill>
                  <a:schemeClr val="bg1"/>
                </a:solidFill>
              </a:rPr>
              <a:t>박원진</a:t>
            </a:r>
          </a:p>
        </p:txBody>
      </p:sp>
    </p:spTree>
    <p:extLst>
      <p:ext uri="{BB962C8B-B14F-4D97-AF65-F5344CB8AC3E}">
        <p14:creationId xmlns:p14="http://schemas.microsoft.com/office/powerpoint/2010/main" val="323927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인플루엔자 4가 백신 이후 NIP 도입 검토되는 백신은? - 메디칼업저버">
            <a:extLst>
              <a:ext uri="{FF2B5EF4-FFF2-40B4-BE49-F238E27FC236}">
                <a16:creationId xmlns:a16="http://schemas.microsoft.com/office/drawing/2014/main" id="{3E41F418-3E77-49DC-84C5-22E775FA0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4" r="5442"/>
          <a:stretch/>
        </p:blipFill>
        <p:spPr bwMode="auto">
          <a:xfrm>
            <a:off x="6194368" y="0"/>
            <a:ext cx="5997632" cy="6857990"/>
          </a:xfrm>
          <a:custGeom>
            <a:avLst/>
            <a:gdLst/>
            <a:ahLst/>
            <a:cxnLst/>
            <a:rect l="l" t="t" r="r" b="b"/>
            <a:pathLst>
              <a:path w="5997632" h="6858000">
                <a:moveTo>
                  <a:pt x="0" y="0"/>
                </a:moveTo>
                <a:lnTo>
                  <a:pt x="5997632" y="0"/>
                </a:lnTo>
                <a:lnTo>
                  <a:pt x="5997632" y="6858000"/>
                </a:lnTo>
                <a:lnTo>
                  <a:pt x="3178693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KakaoTalk_20200414_005648343">
            <a:extLst>
              <a:ext uri="{FF2B5EF4-FFF2-40B4-BE49-F238E27FC236}">
                <a16:creationId xmlns:a16="http://schemas.microsoft.com/office/drawing/2014/main" id="{32680355-04FC-4C18-8E46-7323C6135732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7" r="13831"/>
          <a:stretch/>
        </p:blipFill>
        <p:spPr>
          <a:xfrm>
            <a:off x="-2" y="0"/>
            <a:ext cx="9377083" cy="6858000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그림 7" descr="KakaoTalk_20200414_005648343">
            <a:extLst>
              <a:ext uri="{FF2B5EF4-FFF2-40B4-BE49-F238E27FC236}">
                <a16:creationId xmlns:a16="http://schemas.microsoft.com/office/drawing/2014/main" id="{0D0D450C-572A-4BDE-B886-1D90C362293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7" r="13831"/>
          <a:stretch/>
        </p:blipFill>
        <p:spPr>
          <a:xfrm>
            <a:off x="-3" y="0"/>
            <a:ext cx="8580337" cy="6275294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BA4C51-B33C-4DB1-BB4D-0289A7A44033}"/>
              </a:ext>
            </a:extLst>
          </p:cNvPr>
          <p:cNvSpPr txBox="1"/>
          <p:nvPr/>
        </p:nvSpPr>
        <p:spPr>
          <a:xfrm>
            <a:off x="327559" y="529986"/>
            <a:ext cx="5866808" cy="632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/>
              <a:t>아이디어 선정 배경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dirty="0"/>
              <a:t>현재 우리는 스마트 서비스 및 </a:t>
            </a:r>
            <a:r>
              <a:rPr lang="en-US" altLang="ko-KR" dirty="0" err="1"/>
              <a:t>iot</a:t>
            </a:r>
            <a:r>
              <a:rPr lang="ko-KR" altLang="en-US" dirty="0"/>
              <a:t> 기술로 인해 많은 혜택을 누리고 있지만</a:t>
            </a:r>
            <a:r>
              <a:rPr lang="en-US" altLang="ko-KR" dirty="0"/>
              <a:t>, </a:t>
            </a:r>
            <a:r>
              <a:rPr lang="ko-KR" altLang="en-US" dirty="0"/>
              <a:t>장애인 및 환자들을 위한 서비스가  부족하다고 생각하였다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그래서 사회적 약자나 몸이 불편한 사람들에게 도움이 되는 서비스를 제공하고자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/>
              <a:t>어플 이름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FF00"/>
                </a:solidFill>
              </a:rPr>
              <a:t>“</a:t>
            </a:r>
            <a:r>
              <a:rPr lang="ko-KR" altLang="en-US" sz="2000" dirty="0">
                <a:solidFill>
                  <a:srgbClr val="FFFF00"/>
                </a:solidFill>
              </a:rPr>
              <a:t>알츠하이머 케어“</a:t>
            </a:r>
            <a:endParaRPr lang="en-US" altLang="ko-KR" sz="20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/>
              <a:t>=&gt; </a:t>
            </a:r>
            <a:r>
              <a:rPr lang="ko-KR" altLang="en-US" sz="2000" dirty="0"/>
              <a:t>어플을 통한 보다 더 쾌적한 삶과 증상을 완화시키기 위한 것이다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993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조류, 남자이(가) 표시된 사진&#10;&#10;자동 생성된 설명">
            <a:extLst>
              <a:ext uri="{FF2B5EF4-FFF2-40B4-BE49-F238E27FC236}">
                <a16:creationId xmlns:a16="http://schemas.microsoft.com/office/drawing/2014/main" id="{892009A2-148D-40C7-89ED-2758F517B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3FBB6F-0876-4F70-A349-51468EF4F5E6}"/>
              </a:ext>
            </a:extLst>
          </p:cNvPr>
          <p:cNvSpPr txBox="1"/>
          <p:nvPr/>
        </p:nvSpPr>
        <p:spPr>
          <a:xfrm>
            <a:off x="479573" y="544351"/>
            <a:ext cx="422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bg1"/>
                </a:solidFill>
              </a:rPr>
              <a:t>주요 기능 </a:t>
            </a:r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웃음 인식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996" y="131886"/>
            <a:ext cx="5264728" cy="27583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633" y="2804941"/>
            <a:ext cx="3546763" cy="37369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9574" y="1434662"/>
            <a:ext cx="581086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필립 </a:t>
            </a:r>
            <a:r>
              <a:rPr lang="ko-KR" altLang="en-US" dirty="0" err="1">
                <a:solidFill>
                  <a:schemeClr val="bg1"/>
                </a:solidFill>
              </a:rPr>
              <a:t>쉘튼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en-US" altLang="ko-KR" dirty="0">
                <a:solidFill>
                  <a:schemeClr val="bg1"/>
                </a:solidFill>
              </a:rPr>
              <a:t>“</a:t>
            </a:r>
            <a:r>
              <a:rPr lang="ko-KR" altLang="en-US" dirty="0">
                <a:solidFill>
                  <a:schemeClr val="bg1"/>
                </a:solidFill>
              </a:rPr>
              <a:t>미리 준비해서 뇌가 안 망가지도록 하는 게 최선이다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술</a:t>
            </a:r>
            <a:r>
              <a:rPr lang="en-US" altLang="ko-KR" dirty="0">
                <a:solidFill>
                  <a:schemeClr val="bg1"/>
                </a:solidFill>
              </a:rPr>
              <a:t>·</a:t>
            </a:r>
            <a:r>
              <a:rPr lang="ko-KR" altLang="en-US" dirty="0">
                <a:solidFill>
                  <a:schemeClr val="bg1"/>
                </a:solidFill>
              </a:rPr>
              <a:t>담배를 줄이고 취미생활을 즐기면서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자주 웃는 것도 </a:t>
            </a:r>
            <a:r>
              <a:rPr lang="ko-KR" altLang="en-US" dirty="0">
                <a:solidFill>
                  <a:schemeClr val="bg1"/>
                </a:solidFill>
              </a:rPr>
              <a:t>당연히 도움이 된다</a:t>
            </a:r>
            <a:r>
              <a:rPr lang="en-US" altLang="ko-KR" dirty="0">
                <a:solidFill>
                  <a:schemeClr val="bg1"/>
                </a:solidFill>
              </a:rPr>
              <a:t>.“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웃음을 인식하여 적어도 하루 한 번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어플리케이션에 웃음을 인식시키도록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그림 자료와 같이 웃음의 정도를 퍼센트로 환산 후</a:t>
            </a:r>
            <a:r>
              <a:rPr lang="en-US" altLang="ko-KR" dirty="0">
                <a:solidFill>
                  <a:schemeClr val="bg1"/>
                </a:solidFill>
              </a:rPr>
              <a:t>, 90~100% </a:t>
            </a:r>
            <a:r>
              <a:rPr lang="ko-KR" altLang="en-US" dirty="0">
                <a:solidFill>
                  <a:schemeClr val="bg1"/>
                </a:solidFill>
              </a:rPr>
              <a:t>사이의 웃음을 짓도록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90~100%</a:t>
            </a:r>
            <a:r>
              <a:rPr lang="ko-KR" altLang="en-US" dirty="0">
                <a:solidFill>
                  <a:schemeClr val="bg1"/>
                </a:solidFill>
              </a:rPr>
              <a:t>의 웃음이 지어지면 통과하도록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>
                <a:solidFill>
                  <a:schemeClr val="bg1"/>
                </a:solidFill>
              </a:rPr>
              <a:t>90~100%</a:t>
            </a:r>
            <a:r>
              <a:rPr lang="ko-KR" altLang="en-US" sz="1500" dirty="0">
                <a:solidFill>
                  <a:schemeClr val="bg1"/>
                </a:solidFill>
              </a:rPr>
              <a:t>의 기준은 눈과 입을 이용하여 입의 각도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눈의 휘어짐 등을 기준으로 정할 예정이다</a:t>
            </a:r>
            <a:r>
              <a:rPr lang="en-US" altLang="ko-KR" sz="15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5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KakaoTalk_20200413_215810312_01">
            <a:extLst>
              <a:ext uri="{FF2B5EF4-FFF2-40B4-BE49-F238E27FC236}">
                <a16:creationId xmlns:a16="http://schemas.microsoft.com/office/drawing/2014/main" id="{C34281E7-62AD-4C58-86BF-CEFF78373015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A064B4-87C9-49EF-96F7-949E23A4F502}"/>
              </a:ext>
            </a:extLst>
          </p:cNvPr>
          <p:cNvSpPr txBox="1"/>
          <p:nvPr/>
        </p:nvSpPr>
        <p:spPr>
          <a:xfrm>
            <a:off x="383690" y="484094"/>
            <a:ext cx="5163670" cy="5643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bg1"/>
                </a:solidFill>
              </a:rPr>
              <a:t>부가 기능</a:t>
            </a:r>
            <a:endParaRPr lang="en-US" altLang="ko-KR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FF00"/>
                </a:solidFill>
              </a:rPr>
              <a:t>1. </a:t>
            </a:r>
            <a:r>
              <a:rPr lang="ko-KR" altLang="en-US" sz="2000" dirty="0">
                <a:solidFill>
                  <a:srgbClr val="FFFF00"/>
                </a:solidFill>
              </a:rPr>
              <a:t>환자에게는 게임처럼</a:t>
            </a:r>
            <a:r>
              <a:rPr lang="en-US" altLang="ko-KR" sz="2000" dirty="0">
                <a:solidFill>
                  <a:srgbClr val="FFFF00"/>
                </a:solidFill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</a:rPr>
              <a:t>의료원에서는 환자의 인지 능력의 변화를 추적할 수 있다</a:t>
            </a:r>
            <a:r>
              <a:rPr lang="en-US" altLang="ko-KR" sz="2000" dirty="0">
                <a:solidFill>
                  <a:srgbClr val="FFFF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=&gt; </a:t>
            </a:r>
            <a:r>
              <a:rPr lang="ko-KR" altLang="en-US" sz="1600" dirty="0">
                <a:solidFill>
                  <a:schemeClr val="bg1"/>
                </a:solidFill>
              </a:rPr>
              <a:t>퀴즈의 형태로 제시하여 맞힌 개수나 점수 등으로 환산하여 일정시간 단위로 표를 나타낸다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FF00"/>
                </a:solidFill>
              </a:rPr>
              <a:t>2. DB</a:t>
            </a:r>
            <a:r>
              <a:rPr lang="ko-KR" altLang="en-US" sz="2000" dirty="0">
                <a:solidFill>
                  <a:srgbClr val="FFFF00"/>
                </a:solidFill>
              </a:rPr>
              <a:t>에 저장된 데이터를 기반으로 가족</a:t>
            </a:r>
            <a:r>
              <a:rPr lang="en-US" altLang="ko-KR" sz="2000" dirty="0">
                <a:solidFill>
                  <a:srgbClr val="FFFF00"/>
                </a:solidFill>
              </a:rPr>
              <a:t>,</a:t>
            </a:r>
            <a:r>
              <a:rPr lang="ko-KR" altLang="en-US" sz="2000" dirty="0">
                <a:solidFill>
                  <a:srgbClr val="FFFF00"/>
                </a:solidFill>
              </a:rPr>
              <a:t>친구</a:t>
            </a:r>
            <a:r>
              <a:rPr lang="en-US" altLang="ko-KR" sz="2000" dirty="0">
                <a:solidFill>
                  <a:srgbClr val="FFFF00"/>
                </a:solidFill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</a:rPr>
              <a:t>중요한 정보를 잊지 않도록 할 수 있다</a:t>
            </a:r>
            <a:r>
              <a:rPr lang="en-US" altLang="ko-KR" sz="2000" dirty="0">
                <a:solidFill>
                  <a:srgbClr val="FFFF0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600" dirty="0" err="1">
                <a:solidFill>
                  <a:schemeClr val="bg1"/>
                </a:solidFill>
              </a:rPr>
              <a:t>자이로</a:t>
            </a:r>
            <a:r>
              <a:rPr lang="ko-KR" altLang="en-US" sz="1600" dirty="0">
                <a:solidFill>
                  <a:schemeClr val="bg1"/>
                </a:solidFill>
              </a:rPr>
              <a:t> 센서나 음성 인식을 통해 사용자가 한 행동을 </a:t>
            </a:r>
            <a:r>
              <a:rPr lang="en-US" altLang="ko-KR" sz="1600" dirty="0">
                <a:solidFill>
                  <a:schemeClr val="bg1"/>
                </a:solidFill>
              </a:rPr>
              <a:t>DB</a:t>
            </a:r>
            <a:r>
              <a:rPr lang="ko-KR" altLang="en-US" sz="1600" dirty="0">
                <a:solidFill>
                  <a:schemeClr val="bg1"/>
                </a:solidFill>
              </a:rPr>
              <a:t>에 저장하고 간단한 화면을 통해 확인 가능하도록 나타낸다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FF00"/>
                </a:solidFill>
              </a:rPr>
              <a:t>3. </a:t>
            </a:r>
            <a:r>
              <a:rPr lang="ko-KR" altLang="en-US" sz="2000" dirty="0">
                <a:solidFill>
                  <a:srgbClr val="FFFF00"/>
                </a:solidFill>
              </a:rPr>
              <a:t>증상이 있지만 거부감을 느끼는 경우 간단한 진단을 통해 결과 내용과 간단한 상담을 받을 수 있다</a:t>
            </a:r>
            <a:r>
              <a:rPr lang="en-US" altLang="ko-KR" sz="2000" dirty="0">
                <a:solidFill>
                  <a:srgbClr val="FFFF00"/>
                </a:solidFill>
              </a:rPr>
              <a:t>.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66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조류, 남자이(가) 표시된 사진&#10;&#10;자동 생성된 설명">
            <a:extLst>
              <a:ext uri="{FF2B5EF4-FFF2-40B4-BE49-F238E27FC236}">
                <a16:creationId xmlns:a16="http://schemas.microsoft.com/office/drawing/2014/main" id="{892009A2-148D-40C7-89ED-2758F517B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3FBB6F-0876-4F70-A349-51468EF4F5E6}"/>
              </a:ext>
            </a:extLst>
          </p:cNvPr>
          <p:cNvSpPr txBox="1"/>
          <p:nvPr/>
        </p:nvSpPr>
        <p:spPr>
          <a:xfrm>
            <a:off x="479573" y="544351"/>
            <a:ext cx="422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800" dirty="0">
                <a:solidFill>
                  <a:schemeClr val="bg1"/>
                </a:solidFill>
              </a:rPr>
              <a:t>목적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9574" y="1434662"/>
            <a:ext cx="58108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퀴즈의 경우  다음과 같이 구성하려고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자신의 사진 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가족의 사진 등을 두고 맞추거나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중간중간에 인지 능력을 측정할 수 있는 문제를 넣어 평균을 주 단위로 계산한다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이를 통해 환자의 인지능력을 전체적인 그래프로 나타내어 추적할 수 있도록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웃음은 알츠하이머 환자에게 도움이 된다고 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웃음 인식 기능을 통해 환자에게 웃음을 유도하여 도움이 될 수 있도록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웃음 인식 </a:t>
            </a:r>
            <a:r>
              <a:rPr lang="ko-KR" altLang="en-US" dirty="0" err="1">
                <a:solidFill>
                  <a:schemeClr val="bg1"/>
                </a:solidFill>
              </a:rPr>
              <a:t>달성도와</a:t>
            </a:r>
            <a:r>
              <a:rPr lang="ko-KR" altLang="en-US" dirty="0">
                <a:solidFill>
                  <a:schemeClr val="bg1"/>
                </a:solidFill>
              </a:rPr>
              <a:t> 퀴즈의 점수를 모아 다음과 같이 월 단위 통계로 나타내어 환자의 상태를 추적하는데 도움이 되고자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403" y="11"/>
            <a:ext cx="1916818" cy="37130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298" y="4466952"/>
            <a:ext cx="3603921" cy="2157857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8515925" y="3489547"/>
            <a:ext cx="811333" cy="816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조류, 남자이(가) 표시된 사진&#10;&#10;자동 생성된 설명">
            <a:extLst>
              <a:ext uri="{FF2B5EF4-FFF2-40B4-BE49-F238E27FC236}">
                <a16:creationId xmlns:a16="http://schemas.microsoft.com/office/drawing/2014/main" id="{892009A2-148D-40C7-89ED-2758F517B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D65E7F-C3F1-4787-AE94-EC508FD67654}"/>
              </a:ext>
            </a:extLst>
          </p:cNvPr>
          <p:cNvSpPr txBox="1"/>
          <p:nvPr/>
        </p:nvSpPr>
        <p:spPr>
          <a:xfrm>
            <a:off x="8025185" y="6311061"/>
            <a:ext cx="416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ALZHEIMER’S DISEASE CARE</a:t>
            </a:r>
            <a:endParaRPr lang="ko-KR" altLang="en-US" sz="2400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343C2E0-A1CA-4F61-BE5D-37531F621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73" y="1341995"/>
            <a:ext cx="5357347" cy="46892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3FBB6F-0876-4F70-A349-51468EF4F5E6}"/>
              </a:ext>
            </a:extLst>
          </p:cNvPr>
          <p:cNvSpPr txBox="1"/>
          <p:nvPr/>
        </p:nvSpPr>
        <p:spPr>
          <a:xfrm>
            <a:off x="479573" y="544351"/>
            <a:ext cx="422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800" dirty="0"/>
              <a:t>작동 방식</a:t>
            </a:r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AEA917C-9017-440D-A871-54558099B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81" y="544351"/>
            <a:ext cx="4115157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84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조류, 남자이(가) 표시된 사진&#10;&#10;자동 생성된 설명">
            <a:extLst>
              <a:ext uri="{FF2B5EF4-FFF2-40B4-BE49-F238E27FC236}">
                <a16:creationId xmlns:a16="http://schemas.microsoft.com/office/drawing/2014/main" id="{892009A2-148D-40C7-89ED-2758F517B1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D65E7F-C3F1-4787-AE94-EC508FD67654}"/>
              </a:ext>
            </a:extLst>
          </p:cNvPr>
          <p:cNvSpPr txBox="1"/>
          <p:nvPr/>
        </p:nvSpPr>
        <p:spPr>
          <a:xfrm>
            <a:off x="8025185" y="6311061"/>
            <a:ext cx="4166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ALZHEIMER’S DISEASE CARE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FBB6F-0876-4F70-A349-51468EF4F5E6}"/>
              </a:ext>
            </a:extLst>
          </p:cNvPr>
          <p:cNvSpPr txBox="1"/>
          <p:nvPr/>
        </p:nvSpPr>
        <p:spPr>
          <a:xfrm>
            <a:off x="799613" y="840334"/>
            <a:ext cx="422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2800">
                <a:solidFill>
                  <a:schemeClr val="bg1"/>
                </a:solidFill>
              </a:rPr>
              <a:t>이러한 어플의 필요성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900D9-563A-42AC-9DAF-588518381F40}"/>
              </a:ext>
            </a:extLst>
          </p:cNvPr>
          <p:cNvSpPr txBox="1"/>
          <p:nvPr/>
        </p:nvSpPr>
        <p:spPr>
          <a:xfrm>
            <a:off x="643468" y="1782981"/>
            <a:ext cx="6891188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초기 증상일 경우 환자의 관리에 따라 알츠하이머 증상을 늦추거나 완화할 수 있기 때문에 초기 증상일 때 대처하는 자세가 중요하다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4000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하나의 예시로 배우 </a:t>
            </a:r>
            <a:r>
              <a:rPr lang="ko-KR" altLang="en-US" sz="2000" dirty="0" err="1">
                <a:solidFill>
                  <a:schemeClr val="bg1"/>
                </a:solidFill>
              </a:rPr>
              <a:t>윤정희씨는</a:t>
            </a:r>
            <a:r>
              <a:rPr lang="ko-KR" altLang="en-US" sz="2000" dirty="0">
                <a:solidFill>
                  <a:schemeClr val="bg1"/>
                </a:solidFill>
              </a:rPr>
              <a:t> 밥 먹고 치우고 나면 다시 밥 먹자고 할 정도로 기억력에 문제가 있는 사례가 있다</a:t>
            </a:r>
            <a:r>
              <a:rPr lang="en-US" altLang="ko-KR" sz="2000" dirty="0">
                <a:solidFill>
                  <a:schemeClr val="bg1"/>
                </a:solidFill>
              </a:rPr>
              <a:t>. =&gt; </a:t>
            </a:r>
            <a:r>
              <a:rPr lang="ko-KR" altLang="en-US" sz="2000" dirty="0">
                <a:solidFill>
                  <a:schemeClr val="bg1"/>
                </a:solidFill>
              </a:rPr>
              <a:t>우리는 알츠하이머 백신을 통해 </a:t>
            </a:r>
            <a:r>
              <a:rPr lang="ko-KR" altLang="en-US" sz="2000" dirty="0" err="1">
                <a:solidFill>
                  <a:schemeClr val="bg1"/>
                </a:solidFill>
              </a:rPr>
              <a:t>식사기록을</a:t>
            </a:r>
            <a:r>
              <a:rPr lang="ko-KR" altLang="en-US" sz="2000" dirty="0">
                <a:solidFill>
                  <a:schemeClr val="bg1"/>
                </a:solidFill>
              </a:rPr>
              <a:t> 데이터베이스에 저장해두면 간단한 인터페이스를 통해 사용자가 식사를 했는지 알 수 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4000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707" y="4816950"/>
            <a:ext cx="3333750" cy="14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9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378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 서은</dc:creator>
  <cp:lastModifiedBy>차 서은</cp:lastModifiedBy>
  <cp:revision>12</cp:revision>
  <dcterms:created xsi:type="dcterms:W3CDTF">2020-04-14T07:28:07Z</dcterms:created>
  <dcterms:modified xsi:type="dcterms:W3CDTF">2020-04-26T14:10:45Z</dcterms:modified>
</cp:coreProperties>
</file>