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one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110809_familychineseoahu_en_02390_2880x1921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926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two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127" name="Shape 127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three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