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embeddedFontLs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Franklin Gothic" panose="020B0604020202020204" charset="0"/>
      <p:bold r:id="rId13"/>
    </p:embeddedFon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Dysi7crE3YdjBrpD8AISvM9Js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en-US" sz="20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414544" y="370288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Cambria"/>
                <a:ea typeface="Cambria"/>
                <a:cs typeface="Cambria"/>
                <a:sym typeface="Cambria"/>
              </a:rPr>
              <a:t>Sudo//Build Hackathon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30608" y="1939419"/>
            <a:ext cx="6180168" cy="44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PS Domain : </a:t>
            </a:r>
            <a:r>
              <a:rPr lang="en-US" b="1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Smart City and Sustainability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0" lvl="0" indent="0" algn="just"/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  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Problem Statement Title:</a:t>
            </a:r>
            <a:r>
              <a:rPr lang="en-US" b="1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Aqua Insight :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Water Sustainability through Smart Monitoring and Automation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Team Name: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Stark Matrix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Team Leader Name: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Sudharshan Vijay S K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tx1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BED4DC-85BE-41F4-8524-CE387C48CAD1}"/>
              </a:ext>
            </a:extLst>
          </p:cNvPr>
          <p:cNvSpPr/>
          <p:nvPr/>
        </p:nvSpPr>
        <p:spPr>
          <a:xfrm>
            <a:off x="946785" y="1870032"/>
            <a:ext cx="2318994" cy="15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0" name="Google Shape;220;p2"/>
          <p:cNvSpPr txBox="1">
            <a:spLocks noGrp="1"/>
          </p:cNvSpPr>
          <p:nvPr>
            <p:ph type="title"/>
          </p:nvPr>
        </p:nvSpPr>
        <p:spPr>
          <a:xfrm>
            <a:off x="971550" y="220348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Idea/Approach Details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"/>
          <p:cNvSpPr txBox="1">
            <a:spLocks noGrp="1"/>
          </p:cNvSpPr>
          <p:nvPr>
            <p:ph type="body" idx="1"/>
          </p:nvPr>
        </p:nvSpPr>
        <p:spPr>
          <a:xfrm>
            <a:off x="838986" y="997890"/>
            <a:ext cx="6024054" cy="55819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400" dirty="0">
                <a:solidFill>
                  <a:schemeClr val="lt2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Idea / Solution: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AquaInsight</a:t>
            </a:r>
            <a:r>
              <a:rPr lang="en-US" sz="14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is an advanced GIS tool for mapping, monitoring, and managing water supply.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It integrates IoT sensors, real-time monitoring, and user-friendly interfaces.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Key features include GIS-based mapping, real-time monitoring with strategically placed IoT sensors, and a user-friendly interface.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The system provides alerts for anomalies, role-specific notifications, and stores historical data for trend analysis.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AquaInsight</a:t>
            </a:r>
            <a:r>
              <a:rPr lang="en-US" sz="14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aims to revolutionize water management, ensuring sustainability, efficiency, and community involvement.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Additionally, it develops an interactive map with layers for holistic viewing, a robust search function, and real-time monitoring through strategically deployed IoT sensors.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The tool ensures accessibility on web and mobile platforms, an intuitive interface with customizable views, and role-specific alerts.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It includes a communication hub for collaboration, emergency response, and a secure database for storing historical data.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An analytics dashboard supports trend analysis and informed decision-making.</a:t>
            </a:r>
            <a:endParaRPr lang="en-GB" sz="1400" dirty="0"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sp>
        <p:nvSpPr>
          <p:cNvPr id="222" name="Google Shape;222;p2"/>
          <p:cNvSpPr txBox="1">
            <a:spLocks noGrp="1"/>
          </p:cNvSpPr>
          <p:nvPr>
            <p:ph type="sldNum" idx="12"/>
          </p:nvPr>
        </p:nvSpPr>
        <p:spPr>
          <a:xfrm>
            <a:off x="226967" y="6456045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latin typeface="Cambria"/>
                <a:ea typeface="Cambria"/>
                <a:cs typeface="Cambria"/>
                <a:sym typeface="Cambria"/>
              </a:rPr>
              <a:t>2</a:t>
            </a:fld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7B26CFA-58CC-A95F-4342-7E4E5AB8596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928" r="-3322"/>
          <a:stretch/>
        </p:blipFill>
        <p:spPr>
          <a:xfrm>
            <a:off x="7341043" y="387458"/>
            <a:ext cx="4590680" cy="275908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"/>
          <p:cNvSpPr txBox="1"/>
          <p:nvPr/>
        </p:nvSpPr>
        <p:spPr>
          <a:xfrm>
            <a:off x="7052808" y="3198855"/>
            <a:ext cx="46891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Sample Workflow of </a:t>
            </a:r>
            <a:r>
              <a:rPr lang="en-US" sz="1800" b="0" i="0" u="none" strike="noStrike" cap="none" dirty="0" err="1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AquaInsight</a:t>
            </a:r>
            <a:endParaRPr sz="1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"/>
          <p:cNvSpPr txBox="1"/>
          <p:nvPr/>
        </p:nvSpPr>
        <p:spPr>
          <a:xfrm>
            <a:off x="7378575" y="3687417"/>
            <a:ext cx="4572001" cy="28924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Describe your Technology stack here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Django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Python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Firebase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ESP 32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Waterflow Monitoring Sensor, TDS, Turbidity Sensor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AWS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sz="1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BB0E5C-FB3C-F33F-706E-89C0B869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Solution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F72AD-17D2-CE4A-4E06-16834EA4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155" y="2289363"/>
            <a:ext cx="10549690" cy="4290508"/>
          </a:xfrm>
        </p:spPr>
        <p:txBody>
          <a:bodyPr/>
          <a:lstStyle/>
          <a:p>
            <a:pPr marL="0" indent="0" algn="just"/>
            <a:r>
              <a:rPr lang="en-US" sz="1800" b="1" dirty="0"/>
              <a:t>The Problem </a:t>
            </a:r>
          </a:p>
          <a:p>
            <a:pPr algn="just"/>
            <a:r>
              <a:rPr lang="en-US" sz="1800" b="1" dirty="0"/>
              <a:t>Unsafe Water: </a:t>
            </a:r>
            <a:r>
              <a:rPr lang="en-US" sz="1800" dirty="0"/>
              <a:t>Contaminated water poses serious health risks in rural communities. </a:t>
            </a:r>
          </a:p>
          <a:p>
            <a:pPr algn="just"/>
            <a:r>
              <a:rPr lang="en-US" sz="1800" b="1" dirty="0"/>
              <a:t>Inefficient Management: </a:t>
            </a:r>
            <a:r>
              <a:rPr lang="en-US" sz="1800" dirty="0"/>
              <a:t>Massive water loss due to leaks and unfair distribution. </a:t>
            </a:r>
          </a:p>
          <a:p>
            <a:pPr algn="just"/>
            <a:r>
              <a:rPr lang="en-US" sz="1800" b="1" dirty="0"/>
              <a:t>No Real-Time Data: </a:t>
            </a:r>
            <a:r>
              <a:rPr lang="en-US" sz="1800" dirty="0"/>
              <a:t>Existing systems lack real-time insights for informed decisions.</a:t>
            </a:r>
          </a:p>
          <a:p>
            <a:pPr algn="just"/>
            <a:endParaRPr lang="en-US" sz="1800" dirty="0"/>
          </a:p>
          <a:p>
            <a:pPr marL="0" indent="0" algn="just"/>
            <a:r>
              <a:rPr lang="en-US" sz="1800" b="1" dirty="0"/>
              <a:t>Our Idea: </a:t>
            </a:r>
          </a:p>
          <a:p>
            <a:pPr algn="just"/>
            <a:r>
              <a:rPr lang="en-US" sz="1800" b="1" dirty="0"/>
              <a:t>Aqua Insight </a:t>
            </a:r>
            <a:r>
              <a:rPr lang="en-US" sz="1800" dirty="0"/>
              <a:t>A low-cost, IoT-based water management system.</a:t>
            </a:r>
          </a:p>
          <a:p>
            <a:pPr algn="just"/>
            <a:r>
              <a:rPr lang="en-US" sz="1800" b="1" dirty="0"/>
              <a:t>Sensors: </a:t>
            </a:r>
            <a:r>
              <a:rPr lang="en-US" sz="1800" dirty="0"/>
              <a:t>We use Water Flow, Turbidity, pH, and TDS sensors to get a complete picture of water usage and quality. </a:t>
            </a:r>
          </a:p>
          <a:p>
            <a:pPr algn="just"/>
            <a:r>
              <a:rPr lang="en-US" sz="1800" b="1" dirty="0"/>
              <a:t>Function: </a:t>
            </a:r>
            <a:r>
              <a:rPr lang="en-US" sz="1800" dirty="0"/>
              <a:t>The system sends real-time data to a central dashboard and provides instant alerts for any issues.</a:t>
            </a:r>
            <a:endParaRPr lang="en-IN" sz="1800" dirty="0"/>
          </a:p>
          <a:p>
            <a:endParaRPr lang="en-IN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D4143-37B9-E7B2-C4A5-E992AEAF84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5DB442-E76D-B2A8-7561-24C2C958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352286"/>
            <a:ext cx="9127958" cy="610863"/>
          </a:xfrm>
        </p:spPr>
        <p:txBody>
          <a:bodyPr>
            <a:normAutofit/>
          </a:bodyPr>
          <a:lstStyle/>
          <a:p>
            <a:r>
              <a:rPr lang="en-IN" dirty="0"/>
              <a:t>Real-World Impact &amp; Our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B8B84-5BDE-05CD-6901-E8FDC7E54C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E6760-5F05-80AB-8E35-63BCAE08D2D1}"/>
              </a:ext>
            </a:extLst>
          </p:cNvPr>
          <p:cNvSpPr txBox="1"/>
          <p:nvPr/>
        </p:nvSpPr>
        <p:spPr>
          <a:xfrm>
            <a:off x="497305" y="1312283"/>
            <a:ext cx="109407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Better Health: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By detecting contamination instantly, we protect communities from waterborne diseases.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Fair Distribution: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Water corporations can use our flow data to ensure every household gets its fair share.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Saves Water &amp; Money: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system helps to detect leaks and reduce wasted water, saving millions of liters and cutting costs.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Support for Everyone: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Our on-call system provides support for users who are not familiar with technology, making our solution truly inclusive. </a:t>
            </a:r>
          </a:p>
          <a:p>
            <a:pPr marL="0" indent="0">
              <a:buNone/>
            </a:pP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Our Vision</a:t>
            </a:r>
          </a:p>
          <a:p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Pilot Program: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Start with a small-scale pilot to validate the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Predictive Maintenance: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Use data to predict future problems before they occur.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Scaling Up: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Our goal is to work with government bodies to implement Aqua on a larger scale and build a healthier, more sustainable water future.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5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Idea/Approach Details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Use Cases here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Quality Monitoring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Monitoring for Leak Detection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Emergency Response Planning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water conservation and management.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Maintenance</a:t>
            </a:r>
            <a:endParaRPr lang="en-US" sz="14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ffers a user-friendly interface accessible to residents.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GIS tool visualizes the water supply network components.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Demand Planning.</a:t>
            </a:r>
            <a:endParaRPr lang="en-US" sz="14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for Resource Allocation.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40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AquaInsight</a:t>
            </a:r>
            <a:r>
              <a:rPr lang="en-US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integrates a communication hub for stakeholders in decision making.</a:t>
            </a: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" name="Google Shape;233;p3"/>
          <p:cNvSpPr txBox="1"/>
          <p:nvPr/>
        </p:nvSpPr>
        <p:spPr>
          <a:xfrm>
            <a:off x="61976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Dependencies / Show stopper here</a:t>
            </a:r>
            <a:endParaRPr sz="14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 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2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Accuracy and Availability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2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Reliable IoT Sensor Deployment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ntegration with existing water supply infrastructure and GIS databases is critical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 and reliability of technology infrastructure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2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and Privacy Compliance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I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stoppers 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Resistance to change or inadequate training may hinder user acceptance.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 in sensor deployment, such as technical malfunctions or insufficient coverage, could impede monitoring capabilities.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spatial analysis functionalities, such as overlays or geoprocessing, can add complexity to the GIS tool,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35" name="Google Shape;235;p3"/>
          <p:cNvSpPr txBox="1">
            <a:spLocks noGrp="1"/>
          </p:cNvSpPr>
          <p:nvPr>
            <p:ph type="sldNum" idx="12"/>
          </p:nvPr>
        </p:nvSpPr>
        <p:spPr>
          <a:xfrm>
            <a:off x="226967" y="6456045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mbria"/>
                <a:ea typeface="Cambria"/>
                <a:cs typeface="Cambria"/>
                <a:sym typeface="Cambria"/>
              </a:rPr>
              <a:t>3</a:t>
            </a:r>
            <a:endParaRPr sz="1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5411-19BD-2609-25CF-8CCF8151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128" y="3123568"/>
            <a:ext cx="2966293" cy="610863"/>
          </a:xfrm>
        </p:spPr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0AAA4-A4D3-8A7E-0580-8564A459DB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312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636</Words>
  <Application>Microsoft Office PowerPoint</Application>
  <PresentationFormat>Widescreen</PresentationFormat>
  <Paragraphs>79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Cambria</vt:lpstr>
      <vt:lpstr>Wingdings</vt:lpstr>
      <vt:lpstr>Times New Roman</vt:lpstr>
      <vt:lpstr>Franklin Gothic</vt:lpstr>
      <vt:lpstr>Libre Franklin</vt:lpstr>
      <vt:lpstr>Calibri</vt:lpstr>
      <vt:lpstr>Noto Sans Symbols</vt:lpstr>
      <vt:lpstr>Arial</vt:lpstr>
      <vt:lpstr>Theme1</vt:lpstr>
      <vt:lpstr>Sudo//Build Hackathon</vt:lpstr>
      <vt:lpstr>Idea/Approach Details</vt:lpstr>
      <vt:lpstr>Idea Solution</vt:lpstr>
      <vt:lpstr>Real-World Impact &amp; Our Vision</vt:lpstr>
      <vt:lpstr>Idea/Approach Details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Sudharshan Vijay</cp:lastModifiedBy>
  <cp:revision>20</cp:revision>
  <dcterms:created xsi:type="dcterms:W3CDTF">2022-02-11T07:14:46Z</dcterms:created>
  <dcterms:modified xsi:type="dcterms:W3CDTF">2025-09-20T09:38:40Z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