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1pPr>
    <a:lvl2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2pPr>
    <a:lvl3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3pPr>
    <a:lvl4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4pPr>
    <a:lvl5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5pPr>
    <a:lvl6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6pPr>
    <a:lvl7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7pPr>
    <a:lvl8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8pPr>
    <a:lvl9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F0EAF0"/>
          </a:solidFill>
        </a:fill>
      </a:tcStyle>
    </a:band2H>
    <a:firstCol>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b="def" i="def"/>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b="def" i="def"/>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7" name="Shape 177"/>
          <p:cNvSpPr/>
          <p:nvPr>
            <p:ph type="sldImg"/>
          </p:nvPr>
        </p:nvSpPr>
        <p:spPr>
          <a:xfrm>
            <a:off x="1143000" y="685800"/>
            <a:ext cx="4572000" cy="3429000"/>
          </a:xfrm>
          <a:prstGeom prst="rect">
            <a:avLst/>
          </a:prstGeom>
        </p:spPr>
        <p:txBody>
          <a:bodyPr/>
          <a:lstStyle/>
          <a:p>
            <a:pPr/>
          </a:p>
        </p:txBody>
      </p:sp>
      <p:sp>
        <p:nvSpPr>
          <p:cNvPr id="178" name="Shape 17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5" name="Rectangle"/>
          <p:cNvSpPr txBox="1"/>
          <p:nvPr>
            <p:ph type="body" sz="quarter" idx="13"/>
          </p:nvPr>
        </p:nvSpPr>
        <p:spPr>
          <a:xfrm>
            <a:off x="1181100" y="12364718"/>
            <a:ext cx="4965700" cy="467107"/>
          </a:xfrm>
          <a:prstGeom prst="rect">
            <a:avLst/>
          </a:prstGeom>
        </p:spPr>
        <p:txBody>
          <a:bodyPr anchor="t"/>
          <a:lstStyle/>
          <a:p>
            <a:pPr>
              <a:defRPr b="0" cap="all" spc="88" sz="2200"/>
            </a:pPr>
          </a:p>
        </p:txBody>
      </p:sp>
      <p:sp>
        <p:nvSpPr>
          <p:cNvPr id="16" name="Rectangle"/>
          <p:cNvSpPr txBox="1"/>
          <p:nvPr>
            <p:ph type="body" sz="quarter" idx="14"/>
          </p:nvPr>
        </p:nvSpPr>
        <p:spPr>
          <a:xfrm>
            <a:off x="18237200" y="12364718"/>
            <a:ext cx="4965700" cy="467107"/>
          </a:xfrm>
          <a:prstGeom prst="rect">
            <a:avLst/>
          </a:prstGeom>
        </p:spPr>
        <p:txBody>
          <a:bodyPr anchor="t"/>
          <a:lstStyle/>
          <a:p>
            <a:pPr>
              <a:defRPr b="0" cap="all" spc="88" sz="2200"/>
            </a:pPr>
          </a:p>
        </p:txBody>
      </p:sp>
      <p:sp>
        <p:nvSpPr>
          <p:cNvPr id="17" name="Rectangle"/>
          <p:cNvSpPr txBox="1"/>
          <p:nvPr>
            <p:ph type="body" sz="quarter" idx="15"/>
          </p:nvPr>
        </p:nvSpPr>
        <p:spPr>
          <a:xfrm>
            <a:off x="6946900" y="12233909"/>
            <a:ext cx="10490200" cy="706629"/>
          </a:xfrm>
          <a:prstGeom prst="rect">
            <a:avLst/>
          </a:prstGeom>
        </p:spPr>
        <p:txBody>
          <a:bodyPr anchor="t"/>
          <a:lstStyle/>
          <a:p>
            <a:pPr/>
          </a:p>
        </p:txBody>
      </p:sp>
      <p:sp>
        <p:nvSpPr>
          <p:cNvPr id="18" name="Title Text"/>
          <p:cNvSpPr txBox="1"/>
          <p:nvPr>
            <p:ph type="title"/>
          </p:nvPr>
        </p:nvSpPr>
        <p:spPr>
          <a:prstGeom prst="rect">
            <a:avLst/>
          </a:prstGeom>
        </p:spPr>
        <p:txBody>
          <a:bodyPr/>
          <a:lstStyle/>
          <a:p>
            <a:pPr/>
            <a:r>
              <a:t>Title Text</a:t>
            </a:r>
          </a:p>
        </p:txBody>
      </p:sp>
      <p:sp>
        <p:nvSpPr>
          <p:cNvPr id="19"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3F5B1"/>
        </a:solidFill>
      </p:bgPr>
    </p:bg>
    <p:spTree>
      <p:nvGrpSpPr>
        <p:cNvPr id="1" name=""/>
        <p:cNvGrpSpPr/>
        <p:nvPr/>
      </p:nvGrpSpPr>
      <p:grpSpPr>
        <a:xfrm>
          <a:off x="0" y="0"/>
          <a:ext cx="0" cy="0"/>
          <a:chOff x="0" y="0"/>
          <a:chExt cx="0" cy="0"/>
        </a:xfrm>
      </p:grpSpPr>
      <p:sp>
        <p:nvSpPr>
          <p:cNvPr id="121" name="Body Level One…"/>
          <p:cNvSpPr txBox="1"/>
          <p:nvPr>
            <p:ph type="body" sz="half" idx="1"/>
          </p:nvPr>
        </p:nvSpPr>
        <p:spPr>
          <a:xfrm>
            <a:off x="2082800" y="4337484"/>
            <a:ext cx="20205700" cy="4699001"/>
          </a:xfrm>
          <a:prstGeom prst="rect">
            <a:avLst/>
          </a:prstGeom>
        </p:spPr>
        <p:txBody>
          <a:bodyPr anchor="ctr"/>
          <a:lstStyle>
            <a:lvl1pPr>
              <a:lnSpc>
                <a:spcPct val="90000"/>
              </a:lnSpc>
              <a:defRPr cap="all" spc="270" sz="9000">
                <a:solidFill>
                  <a:schemeClr val="accent1">
                    <a:satOff val="36598"/>
                    <a:lumOff val="-17227"/>
                  </a:schemeClr>
                </a:solidFill>
              </a:defRPr>
            </a:lvl1pPr>
            <a:lvl2pPr>
              <a:lnSpc>
                <a:spcPct val="90000"/>
              </a:lnSpc>
              <a:defRPr cap="all" spc="270" sz="9000">
                <a:solidFill>
                  <a:schemeClr val="accent1">
                    <a:satOff val="36598"/>
                    <a:lumOff val="-17227"/>
                  </a:schemeClr>
                </a:solidFill>
              </a:defRPr>
            </a:lvl2pPr>
            <a:lvl3pPr>
              <a:lnSpc>
                <a:spcPct val="90000"/>
              </a:lnSpc>
              <a:defRPr cap="all" spc="270" sz="9000">
                <a:solidFill>
                  <a:schemeClr val="accent1">
                    <a:satOff val="36598"/>
                    <a:lumOff val="-17227"/>
                  </a:schemeClr>
                </a:solidFill>
              </a:defRPr>
            </a:lvl3pPr>
            <a:lvl4pPr>
              <a:lnSpc>
                <a:spcPct val="90000"/>
              </a:lnSpc>
              <a:defRPr cap="all" spc="270" sz="9000">
                <a:solidFill>
                  <a:schemeClr val="accent1">
                    <a:satOff val="36598"/>
                    <a:lumOff val="-17227"/>
                  </a:schemeClr>
                </a:solidFill>
              </a:defRPr>
            </a:lvl4pPr>
            <a:lvl5pPr>
              <a:lnSpc>
                <a:spcPct val="90000"/>
              </a:lnSpc>
              <a:defRPr cap="all" spc="270" sz="9000">
                <a:solidFill>
                  <a:schemeClr val="accent1">
                    <a:satOff val="36598"/>
                    <a:lumOff val="-172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22"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23"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2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F3F5B1"/>
        </a:solidFill>
      </p:bgPr>
    </p:bg>
    <p:spTree>
      <p:nvGrpSpPr>
        <p:cNvPr id="1" name=""/>
        <p:cNvGrpSpPr/>
        <p:nvPr/>
      </p:nvGrpSpPr>
      <p:grpSpPr>
        <a:xfrm>
          <a:off x="0" y="0"/>
          <a:ext cx="0" cy="0"/>
          <a:chOff x="0" y="0"/>
          <a:chExt cx="0" cy="0"/>
        </a:xfrm>
      </p:grpSpPr>
      <p:sp>
        <p:nvSpPr>
          <p:cNvPr id="131" name="Body Level One…"/>
          <p:cNvSpPr txBox="1"/>
          <p:nvPr>
            <p:ph type="body" idx="1"/>
          </p:nvPr>
        </p:nvSpPr>
        <p:spPr>
          <a:xfrm>
            <a:off x="2082800" y="1509784"/>
            <a:ext cx="20205700" cy="6852293"/>
          </a:xfrm>
          <a:prstGeom prst="rect">
            <a:avLst/>
          </a:prstGeom>
        </p:spPr>
        <p:txBody>
          <a:bodyPr/>
          <a:lstStyle>
            <a:lvl1pPr>
              <a:lnSpc>
                <a:spcPct val="90000"/>
              </a:lnSpc>
              <a:defRPr cap="all" spc="750" sz="25000">
                <a:solidFill>
                  <a:schemeClr val="accent1">
                    <a:satOff val="36598"/>
                    <a:lumOff val="-17227"/>
                  </a:schemeClr>
                </a:solidFill>
              </a:defRPr>
            </a:lvl1pPr>
            <a:lvl2pPr>
              <a:lnSpc>
                <a:spcPct val="90000"/>
              </a:lnSpc>
              <a:defRPr cap="all" spc="750" sz="25000">
                <a:solidFill>
                  <a:schemeClr val="accent1">
                    <a:satOff val="36598"/>
                    <a:lumOff val="-17227"/>
                  </a:schemeClr>
                </a:solidFill>
              </a:defRPr>
            </a:lvl2pPr>
            <a:lvl3pPr>
              <a:lnSpc>
                <a:spcPct val="90000"/>
              </a:lnSpc>
              <a:defRPr cap="all" spc="750" sz="25000">
                <a:solidFill>
                  <a:schemeClr val="accent1">
                    <a:satOff val="36598"/>
                    <a:lumOff val="-17227"/>
                  </a:schemeClr>
                </a:solidFill>
              </a:defRPr>
            </a:lvl3pPr>
            <a:lvl4pPr>
              <a:lnSpc>
                <a:spcPct val="90000"/>
              </a:lnSpc>
              <a:defRPr cap="all" spc="750" sz="25000">
                <a:solidFill>
                  <a:schemeClr val="accent1">
                    <a:satOff val="36598"/>
                    <a:lumOff val="-17227"/>
                  </a:schemeClr>
                </a:solidFill>
              </a:defRPr>
            </a:lvl4pPr>
            <a:lvl5pPr>
              <a:lnSpc>
                <a:spcPct val="90000"/>
              </a:lnSpc>
              <a:defRPr cap="all" spc="750" sz="25000">
                <a:solidFill>
                  <a:schemeClr val="accent1">
                    <a:satOff val="36598"/>
                    <a:lumOff val="-172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32" name="Rectangle"/>
          <p:cNvSpPr txBox="1"/>
          <p:nvPr>
            <p:ph type="body" sz="quarter" idx="13"/>
          </p:nvPr>
        </p:nvSpPr>
        <p:spPr>
          <a:xfrm>
            <a:off x="2082800" y="8407994"/>
            <a:ext cx="20205700" cy="694056"/>
          </a:xfrm>
          <a:prstGeom prst="rect">
            <a:avLst/>
          </a:prstGeom>
        </p:spPr>
        <p:txBody>
          <a:bodyPr anchor="t"/>
          <a:lstStyle/>
          <a:p>
            <a:pPr>
              <a:defRPr spc="104" sz="3500">
                <a:solidFill>
                  <a:schemeClr val="accent1"/>
                </a:solidFill>
              </a:defRPr>
            </a:pPr>
          </a:p>
        </p:txBody>
      </p:sp>
      <p:sp>
        <p:nvSpPr>
          <p:cNvPr id="13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34"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35"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FFCBC5"/>
        </a:solidFill>
      </p:bgPr>
    </p:bg>
    <p:spTree>
      <p:nvGrpSpPr>
        <p:cNvPr id="1" name=""/>
        <p:cNvGrpSpPr/>
        <p:nvPr/>
      </p:nvGrpSpPr>
      <p:grpSpPr>
        <a:xfrm>
          <a:off x="0" y="0"/>
          <a:ext cx="0" cy="0"/>
          <a:chOff x="0" y="0"/>
          <a:chExt cx="0" cy="0"/>
        </a:xfrm>
      </p:grpSpPr>
      <p:sp>
        <p:nvSpPr>
          <p:cNvPr id="142" name="Rectangle"/>
          <p:cNvSpPr txBox="1"/>
          <p:nvPr>
            <p:ph type="body" sz="quarter" idx="13"/>
          </p:nvPr>
        </p:nvSpPr>
        <p:spPr>
          <a:xfrm>
            <a:off x="2088436" y="11375561"/>
            <a:ext cx="20207127" cy="706629"/>
          </a:xfrm>
          <a:prstGeom prst="rect">
            <a:avLst/>
          </a:prstGeom>
        </p:spPr>
        <p:txBody>
          <a:bodyPr anchor="t"/>
          <a:lstStyle/>
          <a:p>
            <a:pPr>
              <a:defRPr>
                <a:solidFill>
                  <a:schemeClr val="accent1"/>
                </a:solidFill>
              </a:defRPr>
            </a:pPr>
          </a:p>
        </p:txBody>
      </p:sp>
      <p:sp>
        <p:nvSpPr>
          <p:cNvPr id="143"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44"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45" name="Body Level One…"/>
          <p:cNvSpPr txBox="1"/>
          <p:nvPr>
            <p:ph type="body" sz="half" idx="1"/>
          </p:nvPr>
        </p:nvSpPr>
        <p:spPr>
          <a:xfrm>
            <a:off x="2088436" y="4298870"/>
            <a:ext cx="20207128" cy="4699001"/>
          </a:xfrm>
          <a:prstGeom prst="rect">
            <a:avLst/>
          </a:prstGeom>
        </p:spPr>
        <p:txBody>
          <a:bodyPr anchor="ctr"/>
          <a:lstStyle>
            <a:lvl1pPr>
              <a:lnSpc>
                <a:spcPct val="90000"/>
              </a:lnSpc>
              <a:defRPr cap="all" spc="190" sz="9500">
                <a:solidFill>
                  <a:schemeClr val="accent1">
                    <a:satOff val="36598"/>
                    <a:lumOff val="-17227"/>
                  </a:schemeClr>
                </a:solidFill>
              </a:defRPr>
            </a:lvl1pPr>
            <a:lvl2pPr>
              <a:lnSpc>
                <a:spcPct val="90000"/>
              </a:lnSpc>
              <a:defRPr cap="all" spc="190" sz="9500">
                <a:solidFill>
                  <a:schemeClr val="accent1">
                    <a:satOff val="36598"/>
                    <a:lumOff val="-17227"/>
                  </a:schemeClr>
                </a:solidFill>
              </a:defRPr>
            </a:lvl2pPr>
            <a:lvl3pPr>
              <a:lnSpc>
                <a:spcPct val="90000"/>
              </a:lnSpc>
              <a:defRPr cap="all" spc="190" sz="9500">
                <a:solidFill>
                  <a:schemeClr val="accent1">
                    <a:satOff val="36598"/>
                    <a:lumOff val="-17227"/>
                  </a:schemeClr>
                </a:solidFill>
              </a:defRPr>
            </a:lvl3pPr>
            <a:lvl4pPr>
              <a:lnSpc>
                <a:spcPct val="90000"/>
              </a:lnSpc>
              <a:defRPr cap="all" spc="190" sz="9500">
                <a:solidFill>
                  <a:schemeClr val="accent1">
                    <a:satOff val="36598"/>
                    <a:lumOff val="-17227"/>
                  </a:schemeClr>
                </a:solidFill>
              </a:defRPr>
            </a:lvl4pPr>
            <a:lvl5pPr>
              <a:lnSpc>
                <a:spcPct val="90000"/>
              </a:lnSpc>
              <a:defRPr cap="all" spc="190" sz="9500">
                <a:solidFill>
                  <a:schemeClr val="accent1">
                    <a:satOff val="36598"/>
                    <a:lumOff val="-172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46"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5F2"/>
        </a:solidFill>
      </p:bgPr>
    </p:bg>
    <p:spTree>
      <p:nvGrpSpPr>
        <p:cNvPr id="1" name=""/>
        <p:cNvGrpSpPr/>
        <p:nvPr/>
      </p:nvGrpSpPr>
      <p:grpSpPr>
        <a:xfrm>
          <a:off x="0" y="0"/>
          <a:ext cx="0" cy="0"/>
          <a:chOff x="0" y="0"/>
          <a:chExt cx="0" cy="0"/>
        </a:xfrm>
      </p:grpSpPr>
      <p:sp>
        <p:nvSpPr>
          <p:cNvPr id="153" name="Image"/>
          <p:cNvSpPr/>
          <p:nvPr>
            <p:ph type="pic" idx="13"/>
          </p:nvPr>
        </p:nvSpPr>
        <p:spPr>
          <a:xfrm>
            <a:off x="-609600" y="431800"/>
            <a:ext cx="21514742" cy="12103100"/>
          </a:xfrm>
          <a:prstGeom prst="rect">
            <a:avLst/>
          </a:prstGeom>
          <a:ln w="114300">
            <a:solidFill>
              <a:srgbClr val="FFFFFF"/>
            </a:solidFill>
          </a:ln>
        </p:spPr>
        <p:txBody>
          <a:bodyPr lIns="91439" tIns="45719" rIns="91439" bIns="45719" anchor="t">
            <a:noAutofit/>
          </a:bodyPr>
          <a:lstStyle/>
          <a:p>
            <a:pPr/>
          </a:p>
        </p:txBody>
      </p:sp>
      <p:sp>
        <p:nvSpPr>
          <p:cNvPr id="154" name="Image"/>
          <p:cNvSpPr/>
          <p:nvPr>
            <p:ph type="pic" sz="quarter" idx="14"/>
          </p:nvPr>
        </p:nvSpPr>
        <p:spPr>
          <a:xfrm>
            <a:off x="15836900" y="-203200"/>
            <a:ext cx="7747000" cy="7747000"/>
          </a:xfrm>
          <a:prstGeom prst="rect">
            <a:avLst/>
          </a:prstGeom>
          <a:ln w="114300">
            <a:solidFill>
              <a:srgbClr val="FFFFFF"/>
            </a:solidFill>
          </a:ln>
        </p:spPr>
        <p:txBody>
          <a:bodyPr lIns="91439" tIns="45719" rIns="91439" bIns="45719" anchor="t">
            <a:noAutofit/>
          </a:bodyPr>
          <a:lstStyle/>
          <a:p>
            <a:pPr/>
          </a:p>
        </p:txBody>
      </p:sp>
      <p:sp>
        <p:nvSpPr>
          <p:cNvPr id="155" name="1056335080_2112X2816.jpg"/>
          <p:cNvSpPr/>
          <p:nvPr>
            <p:ph type="pic" idx="15"/>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pPr/>
          </a:p>
        </p:txBody>
      </p:sp>
      <p:sp>
        <p:nvSpPr>
          <p:cNvPr id="156"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5F2"/>
        </a:solidFill>
      </p:bgPr>
    </p:bg>
    <p:spTree>
      <p:nvGrpSpPr>
        <p:cNvPr id="1" name=""/>
        <p:cNvGrpSpPr/>
        <p:nvPr/>
      </p:nvGrpSpPr>
      <p:grpSpPr>
        <a:xfrm>
          <a:off x="0" y="0"/>
          <a:ext cx="0" cy="0"/>
          <a:chOff x="0" y="0"/>
          <a:chExt cx="0" cy="0"/>
        </a:xfrm>
      </p:grpSpPr>
      <p:sp>
        <p:nvSpPr>
          <p:cNvPr id="163" name="Image"/>
          <p:cNvSpPr/>
          <p:nvPr>
            <p:ph type="pic" idx="13"/>
          </p:nvPr>
        </p:nvSpPr>
        <p:spPr>
          <a:xfrm>
            <a:off x="760214" y="279400"/>
            <a:ext cx="22863633" cy="12866707"/>
          </a:xfrm>
          <a:prstGeom prst="rect">
            <a:avLst/>
          </a:prstGeom>
          <a:ln w="114300">
            <a:solidFill>
              <a:srgbClr val="FFFFFF"/>
            </a:solidFill>
          </a:ln>
        </p:spPr>
        <p:txBody>
          <a:bodyPr lIns="91439" tIns="45719" rIns="91439" bIns="45719" anchor="t">
            <a:noAutofit/>
          </a:bodyPr>
          <a:lstStyle/>
          <a:p>
            <a:pPr/>
          </a:p>
        </p:txBody>
      </p:sp>
      <p:sp>
        <p:nvSpPr>
          <p:cNvPr id="16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5F2"/>
        </a:solidFill>
      </p:bgPr>
    </p:bg>
    <p:spTree>
      <p:nvGrpSpPr>
        <p:cNvPr id="1" name=""/>
        <p:cNvGrpSpPr/>
        <p:nvPr/>
      </p:nvGrpSpPr>
      <p:grpSpPr>
        <a:xfrm>
          <a:off x="0" y="0"/>
          <a:ext cx="0" cy="0"/>
          <a:chOff x="0" y="0"/>
          <a:chExt cx="0" cy="0"/>
        </a:xfrm>
      </p:grpSpPr>
      <p:sp>
        <p:nvSpPr>
          <p:cNvPr id="171"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bg>
      <p:bgPr>
        <a:solidFill>
          <a:srgbClr val="FFFFFF"/>
        </a:solidFill>
      </p:bgPr>
    </p:bg>
    <p:spTree>
      <p:nvGrpSpPr>
        <p:cNvPr id="1" name=""/>
        <p:cNvGrpSpPr/>
        <p:nvPr/>
      </p:nvGrpSpPr>
      <p:grpSpPr>
        <a:xfrm>
          <a:off x="0" y="0"/>
          <a:ext cx="0" cy="0"/>
          <a:chOff x="0" y="0"/>
          <a:chExt cx="0" cy="0"/>
        </a:xfrm>
      </p:grpSpPr>
      <p:sp>
        <p:nvSpPr>
          <p:cNvPr id="27" name="1056335066_3170x2500.jpeg"/>
          <p:cNvSpPr/>
          <p:nvPr>
            <p:ph type="pic" idx="13"/>
          </p:nvPr>
        </p:nvSpPr>
        <p:spPr>
          <a:xfrm>
            <a:off x="0" y="-2757142"/>
            <a:ext cx="24384000" cy="19230284"/>
          </a:xfrm>
          <a:prstGeom prst="rect">
            <a:avLst/>
          </a:prstGeom>
        </p:spPr>
        <p:txBody>
          <a:bodyPr lIns="91439" tIns="45719" rIns="91439" bIns="45719" anchor="t">
            <a:noAutofit/>
          </a:bodyPr>
          <a:lstStyle/>
          <a:p>
            <a:pPr/>
          </a:p>
        </p:txBody>
      </p:sp>
      <p:sp>
        <p:nvSpPr>
          <p:cNvPr id="28" name="Rectangle"/>
          <p:cNvSpPr txBox="1"/>
          <p:nvPr>
            <p:ph type="body" sz="quarter" idx="14"/>
          </p:nvPr>
        </p:nvSpPr>
        <p:spPr>
          <a:xfrm>
            <a:off x="1181100" y="12364718"/>
            <a:ext cx="4965700" cy="467107"/>
          </a:xfrm>
          <a:prstGeom prst="rect">
            <a:avLst/>
          </a:prstGeom>
        </p:spPr>
        <p:txBody>
          <a:bodyPr anchor="t"/>
          <a:lstStyle/>
          <a:p>
            <a:pPr>
              <a:defRPr b="0" cap="all" spc="88" sz="2200">
                <a:solidFill>
                  <a:srgbClr val="FFFFFF"/>
                </a:solidFill>
              </a:defRPr>
            </a:pPr>
          </a:p>
        </p:txBody>
      </p:sp>
      <p:sp>
        <p:nvSpPr>
          <p:cNvPr id="29" name="Rectangle"/>
          <p:cNvSpPr txBox="1"/>
          <p:nvPr>
            <p:ph type="body" sz="quarter" idx="15"/>
          </p:nvPr>
        </p:nvSpPr>
        <p:spPr>
          <a:xfrm>
            <a:off x="18237200" y="12364718"/>
            <a:ext cx="4965700" cy="467107"/>
          </a:xfrm>
          <a:prstGeom prst="rect">
            <a:avLst/>
          </a:prstGeom>
        </p:spPr>
        <p:txBody>
          <a:bodyPr anchor="t"/>
          <a:lstStyle/>
          <a:p>
            <a:pPr>
              <a:defRPr b="0" cap="all" spc="88" sz="2200">
                <a:solidFill>
                  <a:srgbClr val="FFFFFF"/>
                </a:solidFill>
              </a:defRPr>
            </a:pPr>
          </a:p>
        </p:txBody>
      </p:sp>
      <p:sp>
        <p:nvSpPr>
          <p:cNvPr id="30" name="Rectangle"/>
          <p:cNvSpPr txBox="1"/>
          <p:nvPr>
            <p:ph type="body" sz="quarter" idx="16"/>
          </p:nvPr>
        </p:nvSpPr>
        <p:spPr>
          <a:xfrm>
            <a:off x="6946900" y="12233909"/>
            <a:ext cx="10490200" cy="706629"/>
          </a:xfrm>
          <a:prstGeom prst="rect">
            <a:avLst/>
          </a:prstGeom>
        </p:spPr>
        <p:txBody>
          <a:bodyPr anchor="t"/>
          <a:lstStyle/>
          <a:p>
            <a:pPr>
              <a:defRPr>
                <a:solidFill>
                  <a:srgbClr val="FFFFFF"/>
                </a:solidFill>
              </a:defRPr>
            </a:pPr>
          </a:p>
        </p:txBody>
      </p:sp>
      <p:sp>
        <p:nvSpPr>
          <p:cNvPr id="31" name="Line"/>
          <p:cNvSpPr/>
          <p:nvPr>
            <p:ph type="body" sz="quarter" idx="17"/>
          </p:nvPr>
        </p:nvSpPr>
        <p:spPr>
          <a:xfrm>
            <a:off x="766879" y="12060766"/>
            <a:ext cx="22850240" cy="1"/>
          </a:xfrm>
          <a:prstGeom prst="line">
            <a:avLst/>
          </a:prstGeom>
          <a:ln w="76200">
            <a:solidFill>
              <a:schemeClr val="accent1"/>
            </a:solidFill>
          </a:ln>
        </p:spPr>
        <p:txBody>
          <a:bodyPr anchor="ctr">
            <a:noAutofit/>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32" name="Line"/>
          <p:cNvSpPr/>
          <p:nvPr>
            <p:ph type="body" sz="quarter" idx="18"/>
          </p:nvPr>
        </p:nvSpPr>
        <p:spPr>
          <a:xfrm flipV="1">
            <a:off x="6527799" y="12034558"/>
            <a:ext cx="1" cy="1114983"/>
          </a:xfrm>
          <a:prstGeom prst="line">
            <a:avLst/>
          </a:prstGeom>
          <a:ln w="76200">
            <a:solidFill>
              <a:schemeClr val="accent1"/>
            </a:solidFill>
          </a:ln>
        </p:spPr>
        <p:txBody>
          <a:bodyPr anchor="ctr">
            <a:noAutofit/>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33" name="Line"/>
          <p:cNvSpPr/>
          <p:nvPr>
            <p:ph type="body" sz="quarter" idx="19"/>
          </p:nvPr>
        </p:nvSpPr>
        <p:spPr>
          <a:xfrm flipV="1">
            <a:off x="17856201" y="12034558"/>
            <a:ext cx="1" cy="1114983"/>
          </a:xfrm>
          <a:prstGeom prst="line">
            <a:avLst/>
          </a:prstGeom>
          <a:ln w="76200">
            <a:solidFill>
              <a:schemeClr val="accent1"/>
            </a:solidFill>
          </a:ln>
        </p:spPr>
        <p:txBody>
          <a:bodyPr anchor="ctr">
            <a:noAutofit/>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34" name="Line"/>
          <p:cNvSpPr/>
          <p:nvPr>
            <p:ph type="body" sz="quarter" idx="20"/>
          </p:nvPr>
        </p:nvSpPr>
        <p:spPr>
          <a:xfrm>
            <a:off x="766879" y="952500"/>
            <a:ext cx="22850242" cy="1"/>
          </a:xfrm>
          <a:prstGeom prst="line">
            <a:avLst/>
          </a:prstGeom>
          <a:ln w="76200">
            <a:solidFill>
              <a:schemeClr val="accent1"/>
            </a:solidFill>
          </a:ln>
        </p:spPr>
        <p:txBody>
          <a:bodyPr anchor="ctr">
            <a:noAutofit/>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35" name="Body Level One…"/>
          <p:cNvSpPr txBox="1"/>
          <p:nvPr>
            <p:ph type="body" sz="quarter" idx="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Title Text"/>
          <p:cNvSpPr txBox="1"/>
          <p:nvPr>
            <p:ph type="title"/>
          </p:nvPr>
        </p:nvSpPr>
        <p:spPr>
          <a:prstGeom prst="rect">
            <a:avLst/>
          </a:prstGeom>
        </p:spPr>
        <p:txBody>
          <a:bodyPr/>
          <a:lstStyle/>
          <a:p>
            <a:pPr/>
            <a:r>
              <a:t>Title Text</a:t>
            </a:r>
          </a:p>
        </p:txBody>
      </p:sp>
      <p:sp>
        <p:nvSpPr>
          <p:cNvPr id="37" name="Slide Number"/>
          <p:cNvSpPr txBox="1"/>
          <p:nvPr>
            <p:ph type="sldNum" sz="quarter" idx="2"/>
          </p:nvPr>
        </p:nvSpPr>
        <p:spPr>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5F2"/>
        </a:solidFill>
      </p:bgPr>
    </p:bg>
    <p:spTree>
      <p:nvGrpSpPr>
        <p:cNvPr id="1" name=""/>
        <p:cNvGrpSpPr/>
        <p:nvPr/>
      </p:nvGrpSpPr>
      <p:grpSpPr>
        <a:xfrm>
          <a:off x="0" y="0"/>
          <a:ext cx="0" cy="0"/>
          <a:chOff x="0" y="0"/>
          <a:chExt cx="0" cy="0"/>
        </a:xfrm>
      </p:grpSpPr>
      <p:sp>
        <p:nvSpPr>
          <p:cNvPr id="44" name="Body Level One…"/>
          <p:cNvSpPr txBox="1"/>
          <p:nvPr>
            <p:ph type="body" sz="quarter" idx="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Title Text"/>
          <p:cNvSpPr txBox="1"/>
          <p:nvPr>
            <p:ph type="title"/>
          </p:nvPr>
        </p:nvSpPr>
        <p:spPr>
          <a:xfrm>
            <a:off x="1270000" y="4925417"/>
            <a:ext cx="11785600" cy="2933701"/>
          </a:xfrm>
          <a:prstGeom prst="rect">
            <a:avLst/>
          </a:prstGeom>
        </p:spPr>
        <p:txBody>
          <a:bodyPr anchor="b"/>
          <a:lstStyle>
            <a:lvl1pPr>
              <a:defRPr spc="270" sz="9000">
                <a:solidFill>
                  <a:schemeClr val="accent6"/>
                </a:solidFill>
              </a:defRPr>
            </a:lvl1pPr>
          </a:lstStyle>
          <a:p>
            <a:pPr/>
            <a:r>
              <a:t>Title Text</a:t>
            </a:r>
          </a:p>
        </p:txBody>
      </p:sp>
      <p:sp>
        <p:nvSpPr>
          <p:cNvPr id="46" name="531205463_2542x1430.jpg"/>
          <p:cNvSpPr/>
          <p:nvPr>
            <p:ph type="pic" idx="13"/>
          </p:nvPr>
        </p:nvSpPr>
        <p:spPr>
          <a:xfrm>
            <a:off x="12801600" y="1895696"/>
            <a:ext cx="17642204" cy="9924608"/>
          </a:xfrm>
          <a:prstGeom prst="rect">
            <a:avLst/>
          </a:prstGeom>
          <a:ln w="114300">
            <a:solidFill>
              <a:srgbClr val="FFFFFF"/>
            </a:solidFill>
          </a:ln>
        </p:spPr>
        <p:txBody>
          <a:bodyPr lIns="91439" tIns="45719" rIns="91439" bIns="45719" anchor="t">
            <a:noAutofit/>
          </a:bodyPr>
          <a:lstStyle/>
          <a:p>
            <a:pPr/>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49"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5F2"/>
        </a:solidFill>
      </p:bgPr>
    </p:bg>
    <p:spTree>
      <p:nvGrpSpPr>
        <p:cNvPr id="1" name=""/>
        <p:cNvGrpSpPr/>
        <p:nvPr/>
      </p:nvGrpSpPr>
      <p:grpSpPr>
        <a:xfrm>
          <a:off x="0" y="0"/>
          <a:ext cx="0" cy="0"/>
          <a:chOff x="0" y="0"/>
          <a:chExt cx="0" cy="0"/>
        </a:xfrm>
      </p:grpSpPr>
      <p:sp>
        <p:nvSpPr>
          <p:cNvPr id="56" name="Body Level One…"/>
          <p:cNvSpPr txBox="1"/>
          <p:nvPr>
            <p:ph type="body" sz="half" idx="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59" name="Title Text"/>
          <p:cNvSpPr txBox="1"/>
          <p:nvPr>
            <p:ph type="title"/>
          </p:nvPr>
        </p:nvSpPr>
        <p:spPr>
          <a:xfrm>
            <a:off x="2088436" y="1282700"/>
            <a:ext cx="20207128" cy="1649711"/>
          </a:xfrm>
          <a:prstGeom prst="rect">
            <a:avLst/>
          </a:prstGeom>
        </p:spPr>
        <p:txBody>
          <a:bodyPr/>
          <a:lstStyle>
            <a:lvl1pPr>
              <a:defRPr spc="270" sz="9000">
                <a:solidFill>
                  <a:schemeClr val="accent6"/>
                </a:solidFill>
              </a:defRPr>
            </a:lvl1pPr>
          </a:lstStyle>
          <a:p>
            <a:pPr/>
            <a:r>
              <a:t>Title Text</a:t>
            </a:r>
          </a:p>
        </p:txBody>
      </p:sp>
      <p:sp>
        <p:nvSpPr>
          <p:cNvPr id="60"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5F2"/>
        </a:solidFill>
      </p:bgPr>
    </p:bg>
    <p:spTree>
      <p:nvGrpSpPr>
        <p:cNvPr id="1" name=""/>
        <p:cNvGrpSpPr/>
        <p:nvPr/>
      </p:nvGrpSpPr>
      <p:grpSpPr>
        <a:xfrm>
          <a:off x="0" y="0"/>
          <a:ext cx="0" cy="0"/>
          <a:chOff x="0" y="0"/>
          <a:chExt cx="0" cy="0"/>
        </a:xfrm>
      </p:grpSpPr>
      <p:sp>
        <p:nvSpPr>
          <p:cNvPr id="67" name="Body Level One…"/>
          <p:cNvSpPr txBox="1"/>
          <p:nvPr>
            <p:ph type="body" sz="half" idx="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68"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69"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70"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5F2"/>
        </a:solidFill>
      </p:bgPr>
    </p:bg>
    <p:spTree>
      <p:nvGrpSpPr>
        <p:cNvPr id="1" name=""/>
        <p:cNvGrpSpPr/>
        <p:nvPr/>
      </p:nvGrpSpPr>
      <p:grpSpPr>
        <a:xfrm>
          <a:off x="0" y="0"/>
          <a:ext cx="0" cy="0"/>
          <a:chOff x="0" y="0"/>
          <a:chExt cx="0" cy="0"/>
        </a:xfrm>
      </p:grpSpPr>
      <p:sp>
        <p:nvSpPr>
          <p:cNvPr id="77" name="Title Text"/>
          <p:cNvSpPr txBox="1"/>
          <p:nvPr>
            <p:ph type="title"/>
          </p:nvPr>
        </p:nvSpPr>
        <p:spPr>
          <a:xfrm>
            <a:off x="1270000" y="1851223"/>
            <a:ext cx="11785600" cy="4084936"/>
          </a:xfrm>
          <a:prstGeom prst="rect">
            <a:avLst/>
          </a:prstGeom>
        </p:spPr>
        <p:txBody>
          <a:bodyPr anchor="b"/>
          <a:lstStyle>
            <a:lvl1pPr>
              <a:defRPr spc="270" sz="9000">
                <a:solidFill>
                  <a:schemeClr val="accent6"/>
                </a:solidFill>
              </a:defRPr>
            </a:lvl1pPr>
          </a:lstStyle>
          <a:p>
            <a:pPr/>
            <a:r>
              <a:t>Title Text</a:t>
            </a:r>
          </a:p>
        </p:txBody>
      </p:sp>
      <p:sp>
        <p:nvSpPr>
          <p:cNvPr id="78" name="Body Level One…"/>
          <p:cNvSpPr txBox="1"/>
          <p:nvPr>
            <p:ph type="body" sz="quarter" idx="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79" name="545882547_1308x1744.jpeg"/>
          <p:cNvSpPr/>
          <p:nvPr>
            <p:ph type="pic" idx="13"/>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pPr/>
          </a:p>
        </p:txBody>
      </p:sp>
      <p:sp>
        <p:nvSpPr>
          <p:cNvPr id="8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81"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82"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Title Text"/>
          <p:cNvSpPr txBox="1"/>
          <p:nvPr>
            <p:ph type="title"/>
          </p:nvPr>
        </p:nvSpPr>
        <p:spPr>
          <a:xfrm>
            <a:off x="2086106" y="4292600"/>
            <a:ext cx="20205701" cy="5651500"/>
          </a:xfrm>
          <a:prstGeom prst="rect">
            <a:avLst/>
          </a:prstGeom>
        </p:spPr>
        <p:txBody>
          <a:bodyPr anchor="ctr"/>
          <a:lstStyle>
            <a:lvl1pPr>
              <a:defRPr>
                <a:solidFill>
                  <a:schemeClr val="accent5"/>
                </a:solidFill>
              </a:defRPr>
            </a:lvl1pPr>
          </a:lstStyle>
          <a:p>
            <a:pPr/>
            <a:r>
              <a:t>Title Text</a:t>
            </a:r>
          </a:p>
        </p:txBody>
      </p:sp>
      <p:sp>
        <p:nvSpPr>
          <p:cNvPr id="90"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91"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92" name="Slide Number"/>
          <p:cNvSpPr txBox="1"/>
          <p:nvPr>
            <p:ph type="sldNum" sz="quarter" idx="2"/>
          </p:nvPr>
        </p:nvSpPr>
        <p:spPr>
          <a:xfrm>
            <a:off x="11990323" y="12890500"/>
            <a:ext cx="416053" cy="467107"/>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5F2"/>
        </a:solidFill>
      </p:bgPr>
    </p:bg>
    <p:spTree>
      <p:nvGrpSpPr>
        <p:cNvPr id="1" name=""/>
        <p:cNvGrpSpPr/>
        <p:nvPr/>
      </p:nvGrpSpPr>
      <p:grpSpPr>
        <a:xfrm>
          <a:off x="0" y="0"/>
          <a:ext cx="0" cy="0"/>
          <a:chOff x="0" y="0"/>
          <a:chExt cx="0" cy="0"/>
        </a:xfrm>
      </p:grpSpPr>
      <p:sp>
        <p:nvSpPr>
          <p:cNvPr id="99"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00"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01" name="Title Text"/>
          <p:cNvSpPr txBox="1"/>
          <p:nvPr>
            <p:ph type="title"/>
          </p:nvPr>
        </p:nvSpPr>
        <p:spPr>
          <a:xfrm>
            <a:off x="2082800" y="1282700"/>
            <a:ext cx="20205700" cy="1651000"/>
          </a:xfrm>
          <a:prstGeom prst="rect">
            <a:avLst/>
          </a:prstGeom>
        </p:spPr>
        <p:txBody>
          <a:bodyPr/>
          <a:lstStyle>
            <a:lvl1pPr>
              <a:defRPr spc="270" sz="9000">
                <a:solidFill>
                  <a:schemeClr val="accent6"/>
                </a:solidFill>
              </a:defRPr>
            </a:lvl1pPr>
          </a:lstStyle>
          <a:p>
            <a:pPr/>
            <a:r>
              <a:t>Title Text</a:t>
            </a:r>
          </a:p>
        </p:txBody>
      </p:sp>
      <p:sp>
        <p:nvSpPr>
          <p:cNvPr id="102"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bg>
      <p:bgPr>
        <a:solidFill>
          <a:srgbClr val="FFF5F2"/>
        </a:solidFill>
      </p:bgPr>
    </p:bg>
    <p:spTree>
      <p:nvGrpSpPr>
        <p:cNvPr id="1" name=""/>
        <p:cNvGrpSpPr/>
        <p:nvPr/>
      </p:nvGrpSpPr>
      <p:grpSpPr>
        <a:xfrm>
          <a:off x="0" y="0"/>
          <a:ext cx="0" cy="0"/>
          <a:chOff x="0" y="0"/>
          <a:chExt cx="0" cy="0"/>
        </a:xfrm>
      </p:grpSpPr>
      <p:sp>
        <p:nvSpPr>
          <p:cNvPr id="109" name="Rectangle"/>
          <p:cNvSpPr txBox="1"/>
          <p:nvPr>
            <p:ph type="body" sz="quarter" idx="13"/>
          </p:nvPr>
        </p:nvSpPr>
        <p:spPr>
          <a:xfrm>
            <a:off x="2082800" y="2795091"/>
            <a:ext cx="20205700" cy="605029"/>
          </a:xfrm>
          <a:prstGeom prst="rect">
            <a:avLst/>
          </a:prstGeom>
        </p:spPr>
        <p:txBody>
          <a:bodyPr lIns="0" tIns="0" rIns="0" bIns="0" anchor="ctr"/>
          <a:lstStyle/>
          <a:p>
            <a:pPr>
              <a:defRPr>
                <a:solidFill>
                  <a:srgbClr val="8AACB9"/>
                </a:solidFill>
              </a:defRPr>
            </a:pPr>
          </a:p>
        </p:txBody>
      </p:sp>
      <p:sp>
        <p:nvSpPr>
          <p:cNvPr id="110" name="Body Level One…"/>
          <p:cNvSpPr txBox="1"/>
          <p:nvPr>
            <p:ph type="body" idx="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pc="0" sz="5000">
                <a:solidFill>
                  <a:schemeClr val="accent1">
                    <a:satOff val="36598"/>
                    <a:lumOff val="-17227"/>
                  </a:schemeClr>
                </a:solidFill>
              </a:defRPr>
            </a:lvl1pPr>
            <a:lvl2pPr marL="177800" indent="-177800" defTabSz="2641600">
              <a:lnSpc>
                <a:spcPct val="100000"/>
              </a:lnSpc>
              <a:spcBef>
                <a:spcPts val="4400"/>
              </a:spcBef>
              <a:tabLst>
                <a:tab pos="5384800" algn="l"/>
              </a:tabLst>
              <a:defRPr spc="0" sz="5000">
                <a:solidFill>
                  <a:schemeClr val="accent1">
                    <a:satOff val="36598"/>
                    <a:lumOff val="-17227"/>
                  </a:schemeClr>
                </a:solidFill>
              </a:defRPr>
            </a:lvl2pPr>
            <a:lvl3pPr marL="177800" indent="-177800" defTabSz="2641600">
              <a:lnSpc>
                <a:spcPct val="100000"/>
              </a:lnSpc>
              <a:spcBef>
                <a:spcPts val="4400"/>
              </a:spcBef>
              <a:tabLst>
                <a:tab pos="5384800" algn="l"/>
              </a:tabLst>
              <a:defRPr spc="0" sz="5000">
                <a:solidFill>
                  <a:schemeClr val="accent1">
                    <a:satOff val="36598"/>
                    <a:lumOff val="-17227"/>
                  </a:schemeClr>
                </a:solidFill>
              </a:defRPr>
            </a:lvl3pPr>
            <a:lvl4pPr marL="177800" indent="-177800" defTabSz="2641600">
              <a:lnSpc>
                <a:spcPct val="100000"/>
              </a:lnSpc>
              <a:spcBef>
                <a:spcPts val="4400"/>
              </a:spcBef>
              <a:tabLst>
                <a:tab pos="5384800" algn="l"/>
              </a:tabLst>
              <a:defRPr spc="0" sz="5000">
                <a:solidFill>
                  <a:schemeClr val="accent1">
                    <a:satOff val="36598"/>
                    <a:lumOff val="-17227"/>
                  </a:schemeClr>
                </a:solidFill>
              </a:defRPr>
            </a:lvl4pPr>
            <a:lvl5pPr marL="177800" indent="-177800" defTabSz="2641600">
              <a:lnSpc>
                <a:spcPct val="100000"/>
              </a:lnSpc>
              <a:spcBef>
                <a:spcPts val="4400"/>
              </a:spcBef>
              <a:tabLst>
                <a:tab pos="5384800" algn="l"/>
              </a:tabLst>
              <a:defRPr spc="0" sz="5000">
                <a:solidFill>
                  <a:schemeClr val="accent1">
                    <a:satOff val="36598"/>
                    <a:lumOff val="-17227"/>
                  </a:schemeClr>
                </a:solidFill>
              </a:defRPr>
            </a:lvl5pPr>
          </a:lstStyle>
          <a:p>
            <a:pPr/>
            <a:r>
              <a:t>Body Level One</a:t>
            </a:r>
          </a:p>
          <a:p>
            <a:pPr lvl="1"/>
            <a:r>
              <a:t>Body Level Two</a:t>
            </a:r>
          </a:p>
          <a:p>
            <a:pPr lvl="2"/>
            <a:r>
              <a:t>Body Level Three</a:t>
            </a:r>
          </a:p>
          <a:p>
            <a:pPr lvl="3"/>
            <a:r>
              <a:t>Body Level Four</a:t>
            </a:r>
          </a:p>
          <a:p>
            <a:pPr lvl="4"/>
            <a:r>
              <a:t>Body Level Five</a:t>
            </a:r>
          </a:p>
        </p:txBody>
      </p:sp>
      <p:sp>
        <p:nvSpPr>
          <p:cNvPr id="111" name="Title Text"/>
          <p:cNvSpPr txBox="1"/>
          <p:nvPr>
            <p:ph type="title"/>
          </p:nvPr>
        </p:nvSpPr>
        <p:spPr>
          <a:xfrm>
            <a:off x="2082800" y="1282700"/>
            <a:ext cx="20205700" cy="1651000"/>
          </a:xfrm>
          <a:prstGeom prst="rect">
            <a:avLst/>
          </a:prstGeom>
        </p:spPr>
        <p:txBody>
          <a:bodyPr/>
          <a:lstStyle>
            <a:lvl1pPr>
              <a:defRPr spc="270" sz="9000">
                <a:solidFill>
                  <a:schemeClr val="accent1">
                    <a:satOff val="36598"/>
                    <a:lumOff val="-17227"/>
                  </a:schemeClr>
                </a:solidFill>
              </a:defRPr>
            </a:lvl1pPr>
          </a:lstStyle>
          <a:p>
            <a:pPr/>
            <a:r>
              <a:t>Title Text</a:t>
            </a:r>
          </a:p>
        </p:txBody>
      </p:sp>
      <p:sp>
        <p:nvSpPr>
          <p:cNvPr id="112"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13"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114" name="Slide Number"/>
          <p:cNvSpPr txBox="1"/>
          <p:nvPr>
            <p:ph type="sldNum" sz="quarter" idx="2"/>
          </p:nvPr>
        </p:nvSpPr>
        <p:spPr>
          <a:xfrm>
            <a:off x="11990323" y="12890500"/>
            <a:ext cx="416053" cy="467107"/>
          </a:xfrm>
          <a:prstGeom prst="rect">
            <a:avLst/>
          </a:prstGeom>
        </p:spPr>
        <p:txBody>
          <a:bodyPr/>
          <a:lstStyle>
            <a:lvl1pPr>
              <a:defRPr>
                <a:solidFill>
                  <a:srgbClr val="5E5E5E"/>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Title Text"/>
          <p:cNvSpPr txBox="1"/>
          <p:nvPr>
            <p:ph type="title"/>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algn="ctr" defTabSz="825500">
              <a:spcBef>
                <a:spcPts val="0"/>
              </a:spcBef>
              <a:defRPr b="0" spc="0" sz="3200">
                <a:solidFill>
                  <a:srgbClr val="000000"/>
                </a:solidFill>
                <a:latin typeface="Graphik Medium"/>
                <a:ea typeface="Graphik Medium"/>
                <a:cs typeface="Graphik Medium"/>
                <a:sym typeface="Graphik Medium"/>
              </a:defRPr>
            </a:pPr>
          </a:p>
        </p:txBody>
      </p:sp>
      <p:sp>
        <p:nvSpPr>
          <p:cNvPr id="8" name="Slide Number"/>
          <p:cNvSpPr txBox="1"/>
          <p:nvPr>
            <p:ph type="sldNum" sz="quarter" idx="2"/>
          </p:nvPr>
        </p:nvSpPr>
        <p:spPr>
          <a:xfrm>
            <a:off x="11988800" y="12890500"/>
            <a:ext cx="416053" cy="467107"/>
          </a:xfrm>
          <a:prstGeom prst="rect">
            <a:avLst/>
          </a:prstGeom>
          <a:ln w="12700">
            <a:miter lim="400000"/>
          </a:ln>
        </p:spPr>
        <p:txBody>
          <a:bodyPr wrap="none" lIns="50800" tIns="50800" rIns="50800" bIns="50800" anchor="b">
            <a:spAutoFit/>
          </a:bodyPr>
          <a:lstStyle>
            <a:lvl1pPr algn="ctr" defTabSz="584200">
              <a:spcBef>
                <a:spcPts val="0"/>
              </a:spcBef>
              <a:defRPr b="0" spc="0" sz="22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1pPr>
      <a:lvl2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2pPr>
      <a:lvl3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3pPr>
      <a:lvl4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4pPr>
      <a:lvl5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5pPr>
      <a:lvl6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6pPr>
      <a:lvl7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7pPr>
      <a:lvl8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8pPr>
      <a:lvl9pPr marL="0" marR="0" indent="0" algn="ctr" defTabSz="584200" rtl="0" latinLnBrk="0">
        <a:lnSpc>
          <a:spcPct val="90000"/>
        </a:lnSpc>
        <a:spcBef>
          <a:spcPts val="0"/>
        </a:spcBef>
        <a:spcAft>
          <a:spcPts val="0"/>
        </a:spcAft>
        <a:buClrTx/>
        <a:buSzTx/>
        <a:buFontTx/>
        <a:buNone/>
        <a:tabLst/>
        <a:defRPr b="1" baseline="0" cap="all" i="0" spc="330" strike="noStrike" sz="11000" u="none">
          <a:solidFill>
            <a:srgbClr val="FFFFFF"/>
          </a:solidFill>
          <a:uFillTx/>
          <a:latin typeface="+mn-lt"/>
          <a:ea typeface="+mn-ea"/>
          <a:cs typeface="+mn-cs"/>
          <a:sym typeface="Graphik"/>
        </a:defRPr>
      </a:lvl9pPr>
    </p:titleStyle>
    <p:bodyStyle>
      <a:lvl1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1pPr>
      <a:lvl2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2pPr>
      <a:lvl3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3pPr>
      <a:lvl4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4pPr>
      <a:lvl5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5pPr>
      <a:lvl6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6pPr>
      <a:lvl7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7pPr>
      <a:lvl8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8pPr>
      <a:lvl9pPr marL="0" marR="0" indent="0" algn="ctr" defTabSz="584200" rtl="0" latinLnBrk="0">
        <a:lnSpc>
          <a:spcPct val="120000"/>
        </a:lnSpc>
        <a:spcBef>
          <a:spcPts val="0"/>
        </a:spcBef>
        <a:spcAft>
          <a:spcPts val="0"/>
        </a:spcAft>
        <a:buClrTx/>
        <a:buSzTx/>
        <a:buFontTx/>
        <a:buNone/>
        <a:tabLst/>
        <a:defRPr b="1" baseline="0" cap="none" i="0" spc="107" strike="noStrike" sz="3600" u="none">
          <a:solidFill>
            <a:schemeClr val="accent5"/>
          </a:solidFill>
          <a:uFillTx/>
          <a:latin typeface="+mn-lt"/>
          <a:ea typeface="+mn-ea"/>
          <a:cs typeface="+mn-cs"/>
          <a:sym typeface="Graphik"/>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0" algn="ctr" defTabSz="5842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8.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cocl.us/new_york_dataset" TargetMode="External"/><Relationship Id="rId3" Type="http://schemas.openxmlformats.org/officeDocument/2006/relationships/hyperlink" Target="https://data.cityofnewyork.us/City-Government/Borough-Boundaries/tqmj-j8z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cocl.us/new_york_dataset"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cocl.us/new_york_dataset" TargetMode="External"/><Relationship Id="rId3"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eg"/><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Nguyen Phung Hoan Anh"/>
          <p:cNvSpPr txBox="1"/>
          <p:nvPr>
            <p:ph type="body" idx="15"/>
          </p:nvPr>
        </p:nvSpPr>
        <p:spPr>
          <a:prstGeom prst="rect">
            <a:avLst/>
          </a:prstGeom>
          <a:extLst>
            <a:ext uri="{C572A759-6A51-4108-AA02-DFA0A04FC94B}">
              <ma14:wrappingTextBoxFlag xmlns:ma14="http://schemas.microsoft.com/office/mac/drawingml/2011/main" val="1"/>
            </a:ext>
          </a:extLst>
        </p:spPr>
        <p:txBody>
          <a:bodyPr/>
          <a:lstStyle/>
          <a:p>
            <a:pPr/>
            <a:r>
              <a:t>Nguyen Phung Hoan Anh</a:t>
            </a:r>
          </a:p>
        </p:txBody>
      </p:sp>
      <p:sp>
        <p:nvSpPr>
          <p:cNvPr id="181" name="Capstone project"/>
          <p:cNvSpPr txBox="1"/>
          <p:nvPr>
            <p:ph type="ctrTitle"/>
          </p:nvPr>
        </p:nvSpPr>
        <p:spPr>
          <a:prstGeom prst="rect">
            <a:avLst/>
          </a:prstGeom>
        </p:spPr>
        <p:txBody>
          <a:bodyPr/>
          <a:lstStyle/>
          <a:p>
            <a:pPr/>
            <a:r>
              <a:t>Capstone project</a:t>
            </a:r>
          </a:p>
        </p:txBody>
      </p:sp>
      <p:sp>
        <p:nvSpPr>
          <p:cNvPr id="182" name="Peer-graded Assignment"/>
          <p:cNvSpPr txBox="1"/>
          <p:nvPr>
            <p:ph type="subTitle" sz="quarter" idx="1"/>
          </p:nvPr>
        </p:nvSpPr>
        <p:spPr>
          <a:prstGeom prst="rect">
            <a:avLst/>
          </a:prstGeom>
        </p:spPr>
        <p:txBody>
          <a:bodyPr/>
          <a:lstStyle/>
          <a:p>
            <a:pPr/>
            <a:r>
              <a:t>Peer-graded Assignment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list of restaurant in floral park"/>
          <p:cNvSpPr txBox="1"/>
          <p:nvPr>
            <p:ph type="title"/>
          </p:nvPr>
        </p:nvSpPr>
        <p:spPr>
          <a:xfrm>
            <a:off x="2628098" y="1205885"/>
            <a:ext cx="19127804" cy="2101928"/>
          </a:xfrm>
          <a:prstGeom prst="rect">
            <a:avLst/>
          </a:prstGeom>
        </p:spPr>
        <p:txBody>
          <a:bodyPr/>
          <a:lstStyle>
            <a:lvl1pPr defTabSz="391414">
              <a:defRPr spc="221" sz="7370"/>
            </a:lvl1pPr>
          </a:lstStyle>
          <a:p>
            <a:pPr/>
            <a:r>
              <a:t>list of restaurant in floral park</a:t>
            </a:r>
          </a:p>
        </p:txBody>
      </p:sp>
      <p:pic>
        <p:nvPicPr>
          <p:cNvPr id="217" name="Image 5-1-20 at 12.05 PM.jpeg" descr="Image 5-1-20 at 12.05 PM.jpeg"/>
          <p:cNvPicPr>
            <a:picLocks noChangeAspect="1"/>
          </p:cNvPicPr>
          <p:nvPr/>
        </p:nvPicPr>
        <p:blipFill>
          <a:blip r:embed="rId2">
            <a:extLst/>
          </a:blip>
          <a:stretch>
            <a:fillRect/>
          </a:stretch>
        </p:blipFill>
        <p:spPr>
          <a:xfrm>
            <a:off x="4258888" y="3939225"/>
            <a:ext cx="14780875" cy="798966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et likes, ratings, tips on each of Indian Restaurant using FourSquare API"/>
          <p:cNvSpPr txBox="1"/>
          <p:nvPr>
            <p:ph type="body" sz="quarter" idx="1"/>
          </p:nvPr>
        </p:nvSpPr>
        <p:spPr>
          <a:xfrm>
            <a:off x="587892" y="6570815"/>
            <a:ext cx="7393406" cy="2414011"/>
          </a:xfrm>
          <a:prstGeom prst="rect">
            <a:avLst/>
          </a:prstGeom>
        </p:spPr>
        <p:txBody>
          <a:bodyPr/>
          <a:lstStyle/>
          <a:p>
            <a:pPr/>
            <a:r>
              <a:t>Get likes, ratings, tips on each of Indian Restaurant using FourSquare API</a:t>
            </a:r>
          </a:p>
        </p:txBody>
      </p:sp>
      <p:sp>
        <p:nvSpPr>
          <p:cNvPr id="220" name="step 3"/>
          <p:cNvSpPr txBox="1"/>
          <p:nvPr>
            <p:ph type="title"/>
          </p:nvPr>
        </p:nvSpPr>
        <p:spPr>
          <a:xfrm>
            <a:off x="-2784583" y="399979"/>
            <a:ext cx="11785601" cy="2933701"/>
          </a:xfrm>
          <a:prstGeom prst="rect">
            <a:avLst/>
          </a:prstGeom>
        </p:spPr>
        <p:txBody>
          <a:bodyPr/>
          <a:lstStyle/>
          <a:p>
            <a:pPr/>
            <a:r>
              <a:t>step 3</a:t>
            </a:r>
          </a:p>
        </p:txBody>
      </p:sp>
      <p:pic>
        <p:nvPicPr>
          <p:cNvPr id="221" name="Image 5-1-20 at 12.06 PM.jpeg" descr="Image 5-1-20 at 12.06 PM.jpeg"/>
          <p:cNvPicPr>
            <a:picLocks noChangeAspect="1"/>
          </p:cNvPicPr>
          <p:nvPr>
            <p:ph type="pic" idx="13"/>
          </p:nvPr>
        </p:nvPicPr>
        <p:blipFill>
          <a:blip r:embed="rId2">
            <a:extLst/>
          </a:blip>
          <a:srcRect l="0" t="0" r="0" b="0"/>
          <a:stretch>
            <a:fillRect/>
          </a:stretch>
        </p:blipFill>
        <p:spPr>
          <a:xfrm>
            <a:off x="8865476" y="4802249"/>
            <a:ext cx="14390306" cy="4111516"/>
          </a:xfrm>
          <a:prstGeom prst="rect">
            <a:avLst/>
          </a:prstGeom>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sult"/>
          <p:cNvSpPr txBox="1"/>
          <p:nvPr>
            <p:ph type="body" sz="quarter" idx="1"/>
          </p:nvPr>
        </p:nvSpPr>
        <p:spPr>
          <a:xfrm>
            <a:off x="16110159" y="685933"/>
            <a:ext cx="7401062" cy="2825961"/>
          </a:xfrm>
          <a:prstGeom prst="rect">
            <a:avLst/>
          </a:prstGeom>
        </p:spPr>
        <p:txBody>
          <a:bodyPr/>
          <a:lstStyle>
            <a:lvl1pPr defTabSz="332993">
              <a:defRPr spc="427" sz="14250"/>
            </a:lvl1pPr>
          </a:lstStyle>
          <a:p>
            <a:pPr/>
            <a:r>
              <a:t>result</a:t>
            </a:r>
          </a:p>
        </p:txBody>
      </p:sp>
      <p:sp>
        <p:nvSpPr>
          <p:cNvPr id="224" name="Restaurant with maximum like"/>
          <p:cNvSpPr txBox="1"/>
          <p:nvPr>
            <p:ph type="body" idx="13"/>
          </p:nvPr>
        </p:nvSpPr>
        <p:spPr>
          <a:xfrm>
            <a:off x="-4692278" y="3464019"/>
            <a:ext cx="20205701" cy="694056"/>
          </a:xfrm>
          <a:prstGeom prst="rect">
            <a:avLst/>
          </a:prstGeom>
          <a:extLst>
            <a:ext uri="{C572A759-6A51-4108-AA02-DFA0A04FC94B}">
              <ma14:wrappingTextBoxFlag xmlns:ma14="http://schemas.microsoft.com/office/mac/drawingml/2011/main" val="1"/>
            </a:ext>
          </a:extLst>
        </p:spPr>
        <p:txBody>
          <a:bodyPr/>
          <a:lstStyle>
            <a:lvl1pPr>
              <a:defRPr spc="104" sz="3500">
                <a:solidFill>
                  <a:schemeClr val="accent1"/>
                </a:solidFill>
              </a:defRPr>
            </a:lvl1pPr>
          </a:lstStyle>
          <a:p>
            <a:pPr/>
            <a:r>
              <a:t>Restaurant with maximum like</a:t>
            </a:r>
          </a:p>
        </p:txBody>
      </p:sp>
      <p:pic>
        <p:nvPicPr>
          <p:cNvPr id="225" name="Image 5-1-20 at 12.08 PM.jpeg" descr="Image 5-1-20 at 12.08 PM.jpeg"/>
          <p:cNvPicPr>
            <a:picLocks noChangeAspect="1"/>
          </p:cNvPicPr>
          <p:nvPr/>
        </p:nvPicPr>
        <p:blipFill>
          <a:blip r:embed="rId2">
            <a:extLst/>
          </a:blip>
          <a:stretch>
            <a:fillRect/>
          </a:stretch>
        </p:blipFill>
        <p:spPr>
          <a:xfrm>
            <a:off x="5150444" y="5642073"/>
            <a:ext cx="13498832" cy="478804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Restaurant has maximum rating"/>
          <p:cNvSpPr txBox="1"/>
          <p:nvPr>
            <p:ph type="body" idx="13"/>
          </p:nvPr>
        </p:nvSpPr>
        <p:spPr>
          <a:xfrm>
            <a:off x="-5209100" y="2172116"/>
            <a:ext cx="19718864" cy="853154"/>
          </a:xfrm>
          <a:prstGeom prst="rect">
            <a:avLst/>
          </a:prstGeom>
          <a:extLst>
            <a:ext uri="{C572A759-6A51-4108-AA02-DFA0A04FC94B}">
              <ma14:wrappingTextBoxFlag xmlns:ma14="http://schemas.microsoft.com/office/mac/drawingml/2011/main" val="1"/>
            </a:ext>
          </a:extLst>
        </p:spPr>
        <p:txBody>
          <a:bodyPr/>
          <a:lstStyle>
            <a:lvl1pPr>
              <a:defRPr spc="104" sz="3500">
                <a:solidFill>
                  <a:schemeClr val="accent1"/>
                </a:solidFill>
              </a:defRPr>
            </a:lvl1pPr>
          </a:lstStyle>
          <a:p>
            <a:pPr/>
            <a:r>
              <a:t>Restaurant has maximum rating</a:t>
            </a:r>
          </a:p>
        </p:txBody>
      </p:sp>
      <p:pic>
        <p:nvPicPr>
          <p:cNvPr id="228" name="Image 5-1-20 at 12.10 PM.jpeg" descr="Image 5-1-20 at 12.10 PM.jpeg"/>
          <p:cNvPicPr>
            <a:picLocks noChangeAspect="1"/>
          </p:cNvPicPr>
          <p:nvPr/>
        </p:nvPicPr>
        <p:blipFill>
          <a:blip r:embed="rId2">
            <a:extLst/>
          </a:blip>
          <a:stretch>
            <a:fillRect/>
          </a:stretch>
        </p:blipFill>
        <p:spPr>
          <a:xfrm>
            <a:off x="4969610" y="4234723"/>
            <a:ext cx="13837065" cy="524655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conclusion"/>
          <p:cNvSpPr txBox="1"/>
          <p:nvPr>
            <p:ph type="title"/>
          </p:nvPr>
        </p:nvSpPr>
        <p:spPr>
          <a:xfrm>
            <a:off x="4370521" y="1493629"/>
            <a:ext cx="15642958" cy="1792032"/>
          </a:xfrm>
          <a:prstGeom prst="rect">
            <a:avLst/>
          </a:prstGeom>
        </p:spPr>
        <p:txBody>
          <a:bodyPr/>
          <a:lstStyle>
            <a:lvl1pPr defTabSz="537463">
              <a:defRPr spc="303" sz="10120"/>
            </a:lvl1pPr>
          </a:lstStyle>
          <a:p>
            <a:pPr/>
            <a:r>
              <a:t>conclusion</a:t>
            </a:r>
          </a:p>
        </p:txBody>
      </p:sp>
      <p:sp>
        <p:nvSpPr>
          <p:cNvPr id="231" name="Astoria (Queens), Blissville (Queens), Civic Center (Manhattan) are some of the best neighborhoods for Indian cuisine"/>
          <p:cNvSpPr/>
          <p:nvPr/>
        </p:nvSpPr>
        <p:spPr>
          <a:xfrm>
            <a:off x="4882960" y="4598369"/>
            <a:ext cx="6485119" cy="3292896"/>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spcBef>
                <a:spcPts val="0"/>
              </a:spcBef>
              <a:defRPr b="0" spc="0" sz="3200">
                <a:solidFill>
                  <a:srgbClr val="000000"/>
                </a:solidFill>
                <a:latin typeface="Graphik Medium"/>
                <a:ea typeface="Graphik Medium"/>
                <a:cs typeface="Graphik Medium"/>
                <a:sym typeface="Graphik Medium"/>
              </a:defRPr>
            </a:lvl1pPr>
          </a:lstStyle>
          <a:p>
            <a:pPr/>
            <a:r>
              <a:t>Astoria (Queens), Blissville (Queens), Civic Center (Manhattan) are some of the best neighborhoods for Indian cuisine</a:t>
            </a:r>
          </a:p>
        </p:txBody>
      </p:sp>
      <p:sp>
        <p:nvSpPr>
          <p:cNvPr id="232" name="Manhattan has potential Indian Restaurant Market"/>
          <p:cNvSpPr/>
          <p:nvPr/>
        </p:nvSpPr>
        <p:spPr>
          <a:xfrm>
            <a:off x="12835174" y="4630028"/>
            <a:ext cx="6029076" cy="3229578"/>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spcBef>
                <a:spcPts val="0"/>
              </a:spcBef>
              <a:defRPr b="0" spc="0" sz="3200">
                <a:solidFill>
                  <a:srgbClr val="000000"/>
                </a:solidFill>
                <a:latin typeface="Graphik Medium"/>
                <a:ea typeface="Graphik Medium"/>
                <a:cs typeface="Graphik Medium"/>
                <a:sym typeface="Graphik Medium"/>
              </a:defRPr>
            </a:lvl1pPr>
          </a:lstStyle>
          <a:p>
            <a:pPr/>
            <a:r>
              <a:t>Manhattan has potential Indian Restaurant Market</a:t>
            </a:r>
          </a:p>
        </p:txBody>
      </p:sp>
      <p:sp>
        <p:nvSpPr>
          <p:cNvPr id="233" name="Staten Island ranks last in average rating of Indian Restaurants"/>
          <p:cNvSpPr/>
          <p:nvPr/>
        </p:nvSpPr>
        <p:spPr>
          <a:xfrm>
            <a:off x="4856801" y="8207456"/>
            <a:ext cx="6537436" cy="3541379"/>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spcBef>
                <a:spcPts val="0"/>
              </a:spcBef>
              <a:defRPr b="0" spc="0" sz="3200">
                <a:solidFill>
                  <a:srgbClr val="000000"/>
                </a:solidFill>
                <a:latin typeface="Graphik Medium"/>
                <a:ea typeface="Graphik Medium"/>
                <a:cs typeface="Graphik Medium"/>
                <a:sym typeface="Graphik Medium"/>
              </a:defRPr>
            </a:lvl1pPr>
          </a:lstStyle>
          <a:p>
            <a:pPr/>
            <a:r>
              <a:t>Staten Island ranks last in average rating of Indian Restaurants</a:t>
            </a:r>
          </a:p>
        </p:txBody>
      </p:sp>
      <p:sp>
        <p:nvSpPr>
          <p:cNvPr id="234" name="Mahattan is the best place to stay of you refer Indian cuisine"/>
          <p:cNvSpPr/>
          <p:nvPr/>
        </p:nvSpPr>
        <p:spPr>
          <a:xfrm>
            <a:off x="12835174" y="8233615"/>
            <a:ext cx="6029076" cy="3489061"/>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spcBef>
                <a:spcPts val="0"/>
              </a:spcBef>
              <a:defRPr b="0" spc="0" sz="3200">
                <a:solidFill>
                  <a:srgbClr val="000000"/>
                </a:solidFill>
                <a:latin typeface="Graphik Medium"/>
                <a:ea typeface="Graphik Medium"/>
                <a:cs typeface="Graphik Medium"/>
                <a:sym typeface="Graphik Medium"/>
              </a:defRPr>
            </a:lvl1pPr>
          </a:lstStyle>
          <a:p>
            <a:pPr/>
            <a:r>
              <a:t>Mahattan is the best place to stay of you refer Indian cuisine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Image" descr="Image"/>
          <p:cNvPicPr>
            <a:picLocks noChangeAspect="1"/>
          </p:cNvPicPr>
          <p:nvPr>
            <p:ph type="pic" idx="13"/>
          </p:nvPr>
        </p:nvPicPr>
        <p:blipFill>
          <a:blip r:embed="rId2">
            <a:extLst/>
          </a:blip>
          <a:srcRect l="0" t="14337" r="0" b="14337"/>
          <a:stretch>
            <a:fillRect/>
          </a:stretch>
        </p:blipFill>
        <p:spPr>
          <a:xfrm>
            <a:off x="0" y="0"/>
            <a:ext cx="24384000" cy="13716000"/>
          </a:xfrm>
          <a:prstGeom prst="rect">
            <a:avLst/>
          </a:prstGeom>
        </p:spPr>
      </p:pic>
      <p:sp>
        <p:nvSpPr>
          <p:cNvPr id="237" name="Line"/>
          <p:cNvSpPr/>
          <p:nvPr>
            <p:ph type="body" idx="17"/>
          </p:nvPr>
        </p:nvSpPr>
        <p:spPr>
          <a:prstGeom prst="line">
            <a:avLst/>
          </a:prstGeom>
        </p:spPr>
        <p:txBody>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238" name="Line"/>
          <p:cNvSpPr/>
          <p:nvPr>
            <p:ph type="body" idx="18"/>
          </p:nvPr>
        </p:nvSpPr>
        <p:spPr>
          <a:prstGeom prst="line">
            <a:avLst/>
          </a:prstGeom>
        </p:spPr>
        <p:txBody>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239" name="Line"/>
          <p:cNvSpPr/>
          <p:nvPr>
            <p:ph type="body" idx="19"/>
          </p:nvPr>
        </p:nvSpPr>
        <p:spPr>
          <a:prstGeom prst="line">
            <a:avLst/>
          </a:prstGeom>
        </p:spPr>
        <p:txBody>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240" name="Line"/>
          <p:cNvSpPr/>
          <p:nvPr>
            <p:ph type="body" idx="20"/>
          </p:nvPr>
        </p:nvSpPr>
        <p:spPr>
          <a:prstGeom prst="line">
            <a:avLst/>
          </a:prstGeom>
        </p:spPr>
        <p:txBody>
          <a:bodyPr/>
          <a:lstStyle/>
          <a:p>
            <a:pPr defTabSz="825500">
              <a:lnSpc>
                <a:spcPct val="100000"/>
              </a:lnSpc>
              <a:defRPr b="0" spc="0" sz="3200">
                <a:solidFill>
                  <a:srgbClr val="000000"/>
                </a:solidFill>
                <a:latin typeface="Graphik Medium"/>
                <a:ea typeface="Graphik Medium"/>
                <a:cs typeface="Graphik Medium"/>
                <a:sym typeface="Graphik Medium"/>
              </a:defRPr>
            </a:pPr>
          </a:p>
        </p:txBody>
      </p:sp>
      <p:sp>
        <p:nvSpPr>
          <p:cNvPr id="241" name="The accuracy of data depends purely on the data provided by FourSquare"/>
          <p:cNvSpPr txBox="1"/>
          <p:nvPr>
            <p:ph type="body" sz="quarter" idx="1"/>
          </p:nvPr>
        </p:nvSpPr>
        <p:spPr>
          <a:xfrm>
            <a:off x="2089150" y="5192809"/>
            <a:ext cx="20205700" cy="1612901"/>
          </a:xfrm>
          <a:prstGeom prst="rect">
            <a:avLst/>
          </a:prstGeom>
        </p:spPr>
        <p:txBody>
          <a:bodyPr/>
          <a:lstStyle>
            <a:lvl1pPr>
              <a:defRPr>
                <a:solidFill>
                  <a:srgbClr val="008CB4"/>
                </a:solidFill>
              </a:defRPr>
            </a:lvl1pPr>
          </a:lstStyle>
          <a:p>
            <a:pPr/>
            <a:r>
              <a:t>The accuracy of data depends purely on the data provided by FourSquare</a:t>
            </a:r>
          </a:p>
        </p:txBody>
      </p:sp>
      <p:sp>
        <p:nvSpPr>
          <p:cNvPr id="242" name="limitation"/>
          <p:cNvSpPr txBox="1"/>
          <p:nvPr>
            <p:ph type="title"/>
          </p:nvPr>
        </p:nvSpPr>
        <p:spPr>
          <a:xfrm>
            <a:off x="2089150" y="2574084"/>
            <a:ext cx="20205700" cy="3911601"/>
          </a:xfrm>
          <a:prstGeom prst="rect">
            <a:avLst/>
          </a:prstGeom>
        </p:spPr>
        <p:txBody>
          <a:bodyPr/>
          <a:lstStyle/>
          <a:p>
            <a:pPr/>
            <a:r>
              <a:t>limitation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hank for watching"/>
          <p:cNvSpPr txBox="1"/>
          <p:nvPr>
            <p:ph type="body" sz="half" idx="1"/>
          </p:nvPr>
        </p:nvSpPr>
        <p:spPr>
          <a:prstGeom prst="rect">
            <a:avLst/>
          </a:prstGeom>
        </p:spPr>
        <p:txBody>
          <a:bodyPr/>
          <a:lstStyle/>
          <a:p>
            <a:pPr/>
            <a:r>
              <a:t>Thank for watching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
          <p:cNvSpPr txBox="1"/>
          <p:nvPr>
            <p:ph type="body" sz="half" idx="1"/>
          </p:nvPr>
        </p:nvSpPr>
        <p:spPr>
          <a:prstGeom prst="rect">
            <a:avLst/>
          </a:prstGeom>
          <a:solidFill>
            <a:schemeClr val="accent6"/>
          </a:solidFill>
        </p:spPr>
        <p:txBody>
          <a:bodyPr/>
          <a:lstStyle/>
          <a:p>
            <a:pPr marL="0" indent="0" algn="ctr" defTabSz="701675">
              <a:spcBef>
                <a:spcPts val="0"/>
              </a:spcBef>
              <a:buSzTx/>
              <a:buNone/>
              <a:defRPr b="0" spc="0" sz="2720">
                <a:solidFill>
                  <a:srgbClr val="FFFFFF"/>
                </a:solidFill>
                <a:latin typeface="Graphik Medium"/>
                <a:ea typeface="Graphik Medium"/>
                <a:cs typeface="Graphik Medium"/>
                <a:sym typeface="Graphik Medium"/>
              </a:defRPr>
            </a:pPr>
            <a: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marL="0" indent="0" algn="ctr" defTabSz="701675">
              <a:spcBef>
                <a:spcPts val="0"/>
              </a:spcBef>
              <a:buSzTx/>
              <a:buNone/>
              <a:defRPr b="0" spc="0" sz="2720">
                <a:solidFill>
                  <a:srgbClr val="FFFFFF"/>
                </a:solidFill>
                <a:latin typeface="Graphik Medium"/>
                <a:ea typeface="Graphik Medium"/>
                <a:cs typeface="Graphik Medium"/>
                <a:sym typeface="Graphik Medium"/>
              </a:defRPr>
            </a:pPr>
          </a:p>
          <a:p>
            <a:pPr marL="0" indent="0" algn="ctr" defTabSz="701675">
              <a:spcBef>
                <a:spcPts val="0"/>
              </a:spcBef>
              <a:buSzTx/>
              <a:buNone/>
              <a:defRPr b="0" spc="0" sz="2720">
                <a:solidFill>
                  <a:srgbClr val="FFFFFF"/>
                </a:solidFill>
                <a:latin typeface="Graphik Medium"/>
                <a:ea typeface="Graphik Medium"/>
                <a:cs typeface="Graphik Medium"/>
                <a:sym typeface="Graphik Medium"/>
              </a:defRPr>
            </a:pPr>
            <a: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p>
        </p:txBody>
      </p:sp>
      <p:sp>
        <p:nvSpPr>
          <p:cNvPr id="185" name="Background"/>
          <p:cNvSpPr txBox="1"/>
          <p:nvPr>
            <p:ph type="title"/>
          </p:nvPr>
        </p:nvSpPr>
        <p:spPr>
          <a:prstGeom prst="rect">
            <a:avLst/>
          </a:prstGeom>
        </p:spPr>
        <p:txBody>
          <a:bodyPr/>
          <a:lstStyle/>
          <a:p>
            <a:pPr/>
            <a:r>
              <a:t>Background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introduction"/>
          <p:cNvSpPr txBox="1"/>
          <p:nvPr>
            <p:ph type="body" sz="half" idx="1"/>
          </p:nvPr>
        </p:nvSpPr>
        <p:spPr>
          <a:xfrm>
            <a:off x="-4378375" y="178266"/>
            <a:ext cx="20205701" cy="4699001"/>
          </a:xfrm>
          <a:prstGeom prst="rect">
            <a:avLst/>
          </a:prstGeom>
        </p:spPr>
        <p:txBody>
          <a:bodyPr/>
          <a:lstStyle/>
          <a:p>
            <a:pPr/>
            <a:r>
              <a:t>introduction</a:t>
            </a:r>
          </a:p>
        </p:txBody>
      </p:sp>
      <p:sp>
        <p:nvSpPr>
          <p:cNvPr id="188" name="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
          <p:cNvSpPr txBox="1"/>
          <p:nvPr/>
        </p:nvSpPr>
        <p:spPr>
          <a:xfrm>
            <a:off x="1418348" y="4874672"/>
            <a:ext cx="6698113" cy="543153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spcBef>
                <a:spcPts val="0"/>
              </a:spcBef>
              <a:defRPr b="0" spc="0" sz="3200">
                <a:solidFill>
                  <a:srgbClr val="000000"/>
                </a:solidFill>
                <a:latin typeface="Graphik Medium"/>
                <a:ea typeface="Graphik Medium"/>
                <a:cs typeface="Graphik Medium"/>
                <a:sym typeface="Graphik Medium"/>
              </a:defRPr>
            </a:lvl1pPr>
          </a:lstStyle>
          <a:p>
            <a:pPr/>
            <a: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p>
        </p:txBody>
      </p:sp>
      <p:sp>
        <p:nvSpPr>
          <p:cNvPr id="189" name="Queries that can be answered using this project?"/>
          <p:cNvSpPr txBox="1"/>
          <p:nvPr/>
        </p:nvSpPr>
        <p:spPr>
          <a:xfrm>
            <a:off x="11848908" y="3051047"/>
            <a:ext cx="9510527" cy="1164337"/>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spcBef>
                <a:spcPts val="0"/>
              </a:spcBef>
              <a:defRPr b="0" spc="0" sz="3200">
                <a:solidFill>
                  <a:srgbClr val="000000"/>
                </a:solidFill>
                <a:latin typeface="Graphik Medium"/>
                <a:ea typeface="Graphik Medium"/>
                <a:cs typeface="Graphik Medium"/>
                <a:sym typeface="Graphik Medium"/>
              </a:defRPr>
            </a:lvl1pPr>
          </a:lstStyle>
          <a:p>
            <a:pPr/>
            <a:r>
              <a:t>Queries that can be answered using this project?</a:t>
            </a:r>
          </a:p>
        </p:txBody>
      </p:sp>
      <p:sp>
        <p:nvSpPr>
          <p:cNvPr id="190" name="What is best location in New York City for Indian Cuisine ?"/>
          <p:cNvSpPr txBox="1"/>
          <p:nvPr/>
        </p:nvSpPr>
        <p:spPr>
          <a:xfrm>
            <a:off x="14655308" y="4696719"/>
            <a:ext cx="6280638" cy="1164337"/>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spcBef>
                <a:spcPts val="0"/>
              </a:spcBef>
              <a:defRPr b="0" spc="0" sz="3200">
                <a:solidFill>
                  <a:srgbClr val="FFFFFF"/>
                </a:solidFill>
                <a:latin typeface="Graphik Medium"/>
                <a:ea typeface="Graphik Medium"/>
                <a:cs typeface="Graphik Medium"/>
                <a:sym typeface="Graphik Medium"/>
              </a:defRPr>
            </a:lvl1pPr>
          </a:lstStyle>
          <a:p>
            <a:pPr/>
            <a:r>
              <a:t>What is best location in New York City for Indian Cuisine ?</a:t>
            </a:r>
          </a:p>
        </p:txBody>
      </p:sp>
      <p:sp>
        <p:nvSpPr>
          <p:cNvPr id="191" name="Which areas have potential Indian Restaurant Market ?"/>
          <p:cNvSpPr txBox="1"/>
          <p:nvPr/>
        </p:nvSpPr>
        <p:spPr>
          <a:xfrm>
            <a:off x="14649659" y="6275831"/>
            <a:ext cx="6291935" cy="1164337"/>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spcBef>
                <a:spcPts val="0"/>
              </a:spcBef>
              <a:defRPr b="0" spc="0" sz="3200">
                <a:solidFill>
                  <a:srgbClr val="FFFFFF"/>
                </a:solidFill>
                <a:latin typeface="Graphik Medium"/>
                <a:ea typeface="Graphik Medium"/>
                <a:cs typeface="Graphik Medium"/>
                <a:sym typeface="Graphik Medium"/>
              </a:defRPr>
            </a:lvl1pPr>
          </a:lstStyle>
          <a:p>
            <a:pPr/>
            <a:r>
              <a:t>Which areas have potential Indian Restaurant Market ?</a:t>
            </a:r>
          </a:p>
        </p:txBody>
      </p:sp>
      <p:sp>
        <p:nvSpPr>
          <p:cNvPr id="192" name="Which all areas lack Indian Restaurants ?"/>
          <p:cNvSpPr txBox="1"/>
          <p:nvPr/>
        </p:nvSpPr>
        <p:spPr>
          <a:xfrm>
            <a:off x="14727056" y="7854944"/>
            <a:ext cx="5441461" cy="1164337"/>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spcBef>
                <a:spcPts val="0"/>
              </a:spcBef>
              <a:defRPr b="0" spc="0" sz="3200">
                <a:solidFill>
                  <a:srgbClr val="FFFFFF"/>
                </a:solidFill>
                <a:latin typeface="Graphik Medium"/>
                <a:ea typeface="Graphik Medium"/>
                <a:cs typeface="Graphik Medium"/>
                <a:sym typeface="Graphik Medium"/>
              </a:defRPr>
            </a:lvl1pPr>
          </a:lstStyle>
          <a:p>
            <a:pPr/>
            <a:r>
              <a:t>Which all areas lack Indian Restaurants ?</a:t>
            </a:r>
          </a:p>
        </p:txBody>
      </p:sp>
      <p:sp>
        <p:nvSpPr>
          <p:cNvPr id="193" name="Which is the best place to stay if I prefer Indian Cuisine ?"/>
          <p:cNvSpPr txBox="1"/>
          <p:nvPr/>
        </p:nvSpPr>
        <p:spPr>
          <a:xfrm>
            <a:off x="14734001" y="9277178"/>
            <a:ext cx="6123252" cy="1697737"/>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825500">
              <a:spcBef>
                <a:spcPts val="0"/>
              </a:spcBef>
              <a:defRPr b="0" spc="0" sz="3200">
                <a:solidFill>
                  <a:srgbClr val="FFFFFF"/>
                </a:solidFill>
                <a:latin typeface="Graphik Medium"/>
                <a:ea typeface="Graphik Medium"/>
                <a:cs typeface="Graphik Medium"/>
                <a:sym typeface="Graphik Medium"/>
              </a:defRPr>
            </a:lvl1pPr>
          </a:lstStyle>
          <a:p>
            <a:pPr/>
            <a:r>
              <a:t>Which is the best place to stay if I prefer Indian Cuisine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1. Data source : https://cocl.us/new_york_dataset…"/>
          <p:cNvSpPr txBox="1"/>
          <p:nvPr>
            <p:ph type="body" idx="13"/>
          </p:nvPr>
        </p:nvSpPr>
        <p:spPr>
          <a:xfrm>
            <a:off x="1853009" y="4443532"/>
            <a:ext cx="19502657" cy="6672743"/>
          </a:xfrm>
          <a:prstGeom prst="rect">
            <a:avLst/>
          </a:prstGeom>
          <a:solidFill>
            <a:schemeClr val="accent2">
              <a:satOff val="51095"/>
              <a:lumOff val="-16935"/>
            </a:schemeClr>
          </a:solidFill>
          <a:extLst>
            <a:ext uri="{C572A759-6A51-4108-AA02-DFA0A04FC94B}">
              <ma14:wrappingTextBoxFlag xmlns:ma14="http://schemas.microsoft.com/office/mac/drawingml/2011/main" val="1"/>
            </a:ext>
          </a:extLst>
        </p:spPr>
        <p:txBody>
          <a:bodyPr/>
          <a:lstStyle/>
          <a:p>
            <a:pPr algn="l" defTabSz="825500">
              <a:lnSpc>
                <a:spcPct val="100000"/>
              </a:lnSpc>
              <a:defRPr b="0" spc="0" sz="3200">
                <a:solidFill>
                  <a:srgbClr val="FFFFFF"/>
                </a:solidFill>
                <a:latin typeface="Graphik Medium"/>
                <a:ea typeface="Graphik Medium"/>
                <a:cs typeface="Graphik Medium"/>
                <a:sym typeface="Graphik Medium"/>
              </a:defRPr>
            </a:pPr>
            <a:r>
              <a:t>1. Data source : </a:t>
            </a:r>
            <a:r>
              <a:rPr u="sng">
                <a:hlinkClick r:id="rId2" invalidUrl="" action="" tgtFrame="" tooltip="" history="1" highlightClick="0" endSnd="0"/>
              </a:rPr>
              <a:t>https://cocl.us/new_york_dataset</a:t>
            </a:r>
          </a:p>
          <a:p>
            <a:pPr algn="l" defTabSz="825500">
              <a:lnSpc>
                <a:spcPct val="100000"/>
              </a:lnSpc>
              <a:defRPr b="0" spc="0" sz="3200">
                <a:solidFill>
                  <a:srgbClr val="FFFFFF"/>
                </a:solidFill>
                <a:latin typeface="Graphik Medium"/>
                <a:ea typeface="Graphik Medium"/>
                <a:cs typeface="Graphik Medium"/>
                <a:sym typeface="Graphik Medium"/>
              </a:defRPr>
            </a:pPr>
            <a:r>
              <a:t>Description - his data set contains the required information. And we will use this data set to explore various neighborhoods of new york city. Indian restaurants in each neighborhood of New York city. </a:t>
            </a:r>
          </a:p>
          <a:p>
            <a:pPr algn="l" defTabSz="825500">
              <a:lnSpc>
                <a:spcPct val="100000"/>
              </a:lnSpc>
              <a:defRPr b="0" spc="0" sz="3200">
                <a:solidFill>
                  <a:srgbClr val="FFFFFF"/>
                </a:solidFill>
                <a:latin typeface="Graphik Medium"/>
                <a:ea typeface="Graphik Medium"/>
                <a:cs typeface="Graphik Medium"/>
                <a:sym typeface="Graphik Medium"/>
              </a:defRPr>
            </a:pPr>
          </a:p>
          <a:p>
            <a:pPr algn="l" defTabSz="825500">
              <a:lnSpc>
                <a:spcPct val="100000"/>
              </a:lnSpc>
              <a:defRPr b="0" spc="0" sz="3200">
                <a:solidFill>
                  <a:srgbClr val="FFFFFF"/>
                </a:solidFill>
                <a:latin typeface="Graphik Medium"/>
                <a:ea typeface="Graphik Medium"/>
                <a:cs typeface="Graphik Medium"/>
                <a:sym typeface="Graphik Medium"/>
              </a:defRPr>
            </a:pPr>
            <a:r>
              <a:t>2. Data source : Foursquare API</a:t>
            </a:r>
          </a:p>
          <a:p>
            <a:pPr algn="l" defTabSz="825500">
              <a:lnSpc>
                <a:spcPct val="100000"/>
              </a:lnSpc>
              <a:defRPr b="0" spc="0" sz="3200">
                <a:solidFill>
                  <a:srgbClr val="FFFFFF"/>
                </a:solidFill>
                <a:latin typeface="Graphik Medium"/>
                <a:ea typeface="Graphik Medium"/>
                <a:cs typeface="Graphik Medium"/>
                <a:sym typeface="Graphik Medium"/>
              </a:defRPr>
            </a:pPr>
            <a:r>
              <a:t>Description : By using this API we will get all the venues in each neighborhood. We can filter these venues to get only Indian Restaurants.</a:t>
            </a:r>
          </a:p>
          <a:p>
            <a:pPr algn="l" defTabSz="825500">
              <a:lnSpc>
                <a:spcPct val="100000"/>
              </a:lnSpc>
              <a:defRPr b="0" spc="0" sz="3200">
                <a:solidFill>
                  <a:srgbClr val="FFFFFF"/>
                </a:solidFill>
                <a:latin typeface="Graphik Medium"/>
                <a:ea typeface="Graphik Medium"/>
                <a:cs typeface="Graphik Medium"/>
                <a:sym typeface="Graphik Medium"/>
              </a:defRPr>
            </a:pPr>
          </a:p>
          <a:p>
            <a:pPr algn="l" defTabSz="825500">
              <a:lnSpc>
                <a:spcPct val="100000"/>
              </a:lnSpc>
              <a:defRPr b="0" spc="0" sz="3200">
                <a:solidFill>
                  <a:srgbClr val="FFFFFF"/>
                </a:solidFill>
                <a:latin typeface="Graphik Medium"/>
                <a:ea typeface="Graphik Medium"/>
                <a:cs typeface="Graphik Medium"/>
                <a:sym typeface="Graphik Medium"/>
              </a:defRPr>
            </a:pPr>
            <a:r>
              <a:t>3. Data source : </a:t>
            </a:r>
            <a:r>
              <a:rPr u="sng">
                <a:hlinkClick r:id="rId3" invalidUrl="" action="" tgtFrame="" tooltip="" history="1" highlightClick="0" endSnd="0"/>
              </a:rPr>
              <a:t>https://data.cityofnewyork.us/City-Government/Borough-Boundaries/tqmj-j8zm</a:t>
            </a:r>
          </a:p>
          <a:p>
            <a:pPr algn="l" defTabSz="825500">
              <a:lnSpc>
                <a:spcPct val="100000"/>
              </a:lnSpc>
              <a:defRPr b="0" spc="0" sz="3200">
                <a:solidFill>
                  <a:srgbClr val="FFFFFF"/>
                </a:solidFill>
                <a:latin typeface="Graphik Medium"/>
                <a:ea typeface="Graphik Medium"/>
                <a:cs typeface="Graphik Medium"/>
                <a:sym typeface="Graphik Medium"/>
              </a:defRPr>
            </a:pPr>
            <a:r>
              <a:t>Description : By using this geo space data we will get the New York Borough boundaries that will help us to visualize choropleth map.</a:t>
            </a:r>
          </a:p>
        </p:txBody>
      </p:sp>
      <p:sp>
        <p:nvSpPr>
          <p:cNvPr id="196" name="data to be used"/>
          <p:cNvSpPr txBox="1"/>
          <p:nvPr>
            <p:ph type="body" sz="quarter" idx="1"/>
          </p:nvPr>
        </p:nvSpPr>
        <p:spPr>
          <a:xfrm>
            <a:off x="11541349" y="683270"/>
            <a:ext cx="12673450" cy="3377992"/>
          </a:xfrm>
          <a:prstGeom prst="rect">
            <a:avLst/>
          </a:prstGeom>
        </p:spPr>
        <p:txBody>
          <a:bodyPr/>
          <a:lstStyle/>
          <a:p>
            <a:pPr/>
            <a:r>
              <a:t>data to be used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approach"/>
          <p:cNvSpPr txBox="1"/>
          <p:nvPr>
            <p:ph type="body" sz="quarter" idx="1"/>
          </p:nvPr>
        </p:nvSpPr>
        <p:spPr>
          <a:xfrm>
            <a:off x="879504" y="9341468"/>
            <a:ext cx="9078244" cy="1771364"/>
          </a:xfrm>
          <a:prstGeom prst="rect">
            <a:avLst/>
          </a:prstGeom>
        </p:spPr>
        <p:txBody>
          <a:bodyPr/>
          <a:lstStyle>
            <a:lvl1pPr defTabSz="233679">
              <a:defRPr spc="300" sz="10000"/>
            </a:lvl1pPr>
          </a:lstStyle>
          <a:p>
            <a:pPr/>
            <a:r>
              <a:t>approach</a:t>
            </a:r>
          </a:p>
        </p:txBody>
      </p:sp>
      <p:sp>
        <p:nvSpPr>
          <p:cNvPr id="199" name="Collect the New York city data from https://cocl.us/new_york_dataset…"/>
          <p:cNvSpPr txBox="1"/>
          <p:nvPr>
            <p:ph type="body" idx="13"/>
          </p:nvPr>
        </p:nvSpPr>
        <p:spPr>
          <a:xfrm>
            <a:off x="9779778" y="2974142"/>
            <a:ext cx="13109063" cy="4919858"/>
          </a:xfrm>
          <a:prstGeom prst="rect">
            <a:avLst/>
          </a:prstGeom>
          <a:solidFill>
            <a:schemeClr val="accent4">
              <a:hueOff val="265598"/>
              <a:satOff val="58489"/>
              <a:lumOff val="29694"/>
            </a:schemeClr>
          </a:solidFill>
          <a:extLst>
            <a:ext uri="{C572A759-6A51-4108-AA02-DFA0A04FC94B}">
              <ma14:wrappingTextBoxFlag xmlns:ma14="http://schemas.microsoft.com/office/mac/drawingml/2011/main" val="1"/>
            </a:ext>
          </a:extLst>
        </p:spPr>
        <p:txBody>
          <a:bodyPr/>
          <a:lstStyle/>
          <a:p>
            <a:pPr marL="564444" indent="-564444" algn="l" defTabSz="825500">
              <a:lnSpc>
                <a:spcPct val="100000"/>
              </a:lnSpc>
              <a:buClr>
                <a:srgbClr val="5E5E5E"/>
              </a:buClr>
              <a:buSzPct val="170000"/>
              <a:buChar char="-"/>
              <a:defRPr b="0" spc="0" sz="3200">
                <a:solidFill>
                  <a:srgbClr val="000000"/>
                </a:solidFill>
                <a:latin typeface="Graphik Medium"/>
                <a:ea typeface="Graphik Medium"/>
                <a:cs typeface="Graphik Medium"/>
                <a:sym typeface="Graphik Medium"/>
              </a:defRPr>
            </a:pPr>
            <a:r>
              <a:t>Collect the New York city data from </a:t>
            </a:r>
            <a:r>
              <a:rPr u="sng">
                <a:hlinkClick r:id="rId2" invalidUrl="" action="" tgtFrame="" tooltip="" history="1" highlightClick="0" endSnd="0"/>
              </a:rPr>
              <a:t>https://cocl.us/new_york_dataset</a:t>
            </a:r>
          </a:p>
          <a:p>
            <a:pPr marL="564444" indent="-564444" algn="l" defTabSz="825500">
              <a:lnSpc>
                <a:spcPct val="100000"/>
              </a:lnSpc>
              <a:buClr>
                <a:srgbClr val="5E5E5E"/>
              </a:buClr>
              <a:buSzPct val="170000"/>
              <a:buChar char="-"/>
              <a:defRPr b="0" spc="0" sz="3200">
                <a:solidFill>
                  <a:srgbClr val="000000"/>
                </a:solidFill>
                <a:latin typeface="Graphik Medium"/>
                <a:ea typeface="Graphik Medium"/>
                <a:cs typeface="Graphik Medium"/>
                <a:sym typeface="Graphik Medium"/>
              </a:defRPr>
            </a:pPr>
            <a:r>
              <a:t>Using FourSquare API we will find all venues for each neighborhood</a:t>
            </a:r>
          </a:p>
          <a:p>
            <a:pPr marL="564444" indent="-564444" algn="l" defTabSz="825500">
              <a:lnSpc>
                <a:spcPct val="100000"/>
              </a:lnSpc>
              <a:buClr>
                <a:srgbClr val="5E5E5E"/>
              </a:buClr>
              <a:buSzPct val="170000"/>
              <a:buChar char="-"/>
              <a:defRPr b="0" spc="0" sz="3200">
                <a:solidFill>
                  <a:srgbClr val="000000"/>
                </a:solidFill>
                <a:latin typeface="Graphik Medium"/>
                <a:ea typeface="Graphik Medium"/>
                <a:cs typeface="Graphik Medium"/>
                <a:sym typeface="Graphik Medium"/>
              </a:defRPr>
            </a:pPr>
            <a:r>
              <a:t>Filter out all venues that are Indian Restaurants</a:t>
            </a:r>
          </a:p>
          <a:p>
            <a:pPr marL="564444" indent="-564444" algn="l" defTabSz="825500">
              <a:lnSpc>
                <a:spcPct val="100000"/>
              </a:lnSpc>
              <a:buClr>
                <a:srgbClr val="5E5E5E"/>
              </a:buClr>
              <a:buSzPct val="170000"/>
              <a:buChar char="-"/>
              <a:defRPr b="0" spc="0" sz="3200">
                <a:solidFill>
                  <a:srgbClr val="000000"/>
                </a:solidFill>
                <a:latin typeface="Graphik Medium"/>
                <a:ea typeface="Graphik Medium"/>
                <a:cs typeface="Graphik Medium"/>
                <a:sym typeface="Graphik Medium"/>
              </a:defRPr>
            </a:pPr>
            <a:r>
              <a:t>Find rating, tips and like count for each Indian Restaurants using FourSquare API</a:t>
            </a:r>
          </a:p>
          <a:p>
            <a:pPr marL="564444" indent="-564444" algn="l" defTabSz="825500">
              <a:lnSpc>
                <a:spcPct val="100000"/>
              </a:lnSpc>
              <a:buClr>
                <a:srgbClr val="5E5E5E"/>
              </a:buClr>
              <a:buSzPct val="170000"/>
              <a:buChar char="-"/>
              <a:defRPr b="0" spc="0" sz="3200">
                <a:solidFill>
                  <a:srgbClr val="000000"/>
                </a:solidFill>
                <a:latin typeface="Graphik Medium"/>
                <a:ea typeface="Graphik Medium"/>
                <a:cs typeface="Graphik Medium"/>
                <a:sym typeface="Graphik Medium"/>
              </a:defRPr>
            </a:pPr>
            <a:r>
              <a:t>Using rating for each restaurant we will sort that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andas and Numpy for handling data…"/>
          <p:cNvSpPr txBox="1"/>
          <p:nvPr>
            <p:ph type="body" sz="quarter" idx="1"/>
          </p:nvPr>
        </p:nvSpPr>
        <p:spPr>
          <a:xfrm>
            <a:off x="5923999" y="5416889"/>
            <a:ext cx="12536002" cy="2882222"/>
          </a:xfrm>
          <a:prstGeom prst="rect">
            <a:avLst/>
          </a:prstGeom>
          <a:solidFill>
            <a:schemeClr val="accent1"/>
          </a:solidFill>
        </p:spPr>
        <p:txBody>
          <a:bodyPr/>
          <a:lstStyle/>
          <a:p>
            <a:pPr marL="0" indent="0" defTabSz="825500">
              <a:spcBef>
                <a:spcPts val="0"/>
              </a:spcBef>
              <a:tabLst/>
              <a:defRPr b="0" sz="4300">
                <a:solidFill>
                  <a:srgbClr val="FFFFFF"/>
                </a:solidFill>
                <a:latin typeface="Graphik Medium"/>
                <a:ea typeface="Graphik Medium"/>
                <a:cs typeface="Graphik Medium"/>
                <a:sym typeface="Graphik Medium"/>
              </a:defRPr>
            </a:pPr>
            <a:r>
              <a:t>Pandas and Numpy for handling data</a:t>
            </a:r>
          </a:p>
          <a:p>
            <a:pPr marL="0" indent="0" defTabSz="825500">
              <a:spcBef>
                <a:spcPts val="0"/>
              </a:spcBef>
              <a:tabLst/>
              <a:defRPr b="0" sz="4300">
                <a:solidFill>
                  <a:srgbClr val="FFFFFF"/>
                </a:solidFill>
                <a:latin typeface="Graphik Medium"/>
                <a:ea typeface="Graphik Medium"/>
                <a:cs typeface="Graphik Medium"/>
                <a:sym typeface="Graphik Medium"/>
              </a:defRPr>
            </a:pPr>
            <a:r>
              <a:t>Request module for using FourSquare API</a:t>
            </a:r>
          </a:p>
          <a:p>
            <a:pPr marL="0" indent="0" defTabSz="825500">
              <a:spcBef>
                <a:spcPts val="0"/>
              </a:spcBef>
              <a:tabLst/>
              <a:defRPr b="0" sz="4300">
                <a:solidFill>
                  <a:srgbClr val="FFFFFF"/>
                </a:solidFill>
                <a:latin typeface="Graphik Medium"/>
                <a:ea typeface="Graphik Medium"/>
                <a:cs typeface="Graphik Medium"/>
                <a:sym typeface="Graphik Medium"/>
              </a:defRPr>
            </a:pPr>
            <a:r>
              <a:t>Geopy to get co-ordinates of City of New York</a:t>
            </a:r>
          </a:p>
        </p:txBody>
      </p:sp>
      <p:sp>
        <p:nvSpPr>
          <p:cNvPr id="202" name="libraries to be used"/>
          <p:cNvSpPr txBox="1"/>
          <p:nvPr>
            <p:ph type="title"/>
          </p:nvPr>
        </p:nvSpPr>
        <p:spPr>
          <a:xfrm>
            <a:off x="2089150" y="1272381"/>
            <a:ext cx="20205700" cy="1651001"/>
          </a:xfrm>
          <a:prstGeom prst="rect">
            <a:avLst/>
          </a:prstGeom>
        </p:spPr>
        <p:txBody>
          <a:bodyPr/>
          <a:lstStyle/>
          <a:p>
            <a:pPr/>
            <a:r>
              <a:t>libraries to be used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 Load data from http://cocl.us/new_york_dataset…"/>
          <p:cNvSpPr txBox="1"/>
          <p:nvPr>
            <p:ph type="body" sz="quarter" idx="1"/>
          </p:nvPr>
        </p:nvSpPr>
        <p:spPr>
          <a:xfrm>
            <a:off x="1268015" y="6156447"/>
            <a:ext cx="11785601" cy="3848101"/>
          </a:xfrm>
          <a:prstGeom prst="rect">
            <a:avLst/>
          </a:prstGeom>
        </p:spPr>
        <p:txBody>
          <a:bodyPr/>
          <a:lstStyle/>
          <a:p>
            <a:pPr algn="l"/>
            <a:r>
              <a:t>- Load data from </a:t>
            </a:r>
            <a:r>
              <a:rPr u="sng">
                <a:hlinkClick r:id="rId2" invalidUrl="" action="" tgtFrame="" tooltip="" history="1" highlightClick="0" endSnd="0"/>
              </a:rPr>
              <a:t>http://cocl.us/new_york_dataset</a:t>
            </a:r>
          </a:p>
          <a:p>
            <a:pPr algn="l"/>
            <a:r>
              <a:t>- Getting Latitude and Longitude for each address geopy library</a:t>
            </a:r>
          </a:p>
        </p:txBody>
      </p:sp>
      <p:sp>
        <p:nvSpPr>
          <p:cNvPr id="205" name="step 1"/>
          <p:cNvSpPr txBox="1"/>
          <p:nvPr>
            <p:ph type="title"/>
          </p:nvPr>
        </p:nvSpPr>
        <p:spPr>
          <a:xfrm>
            <a:off x="-2784583" y="661565"/>
            <a:ext cx="11785601" cy="2933701"/>
          </a:xfrm>
          <a:prstGeom prst="rect">
            <a:avLst/>
          </a:prstGeom>
        </p:spPr>
        <p:txBody>
          <a:bodyPr/>
          <a:lstStyle/>
          <a:p>
            <a:pPr/>
            <a:r>
              <a:t>step 1</a:t>
            </a:r>
          </a:p>
        </p:txBody>
      </p:sp>
      <p:pic>
        <p:nvPicPr>
          <p:cNvPr id="206" name="Image 5-1-20 at 11.58 AM.jpeg" descr="Image 5-1-20 at 11.58 AM.jpeg"/>
          <p:cNvPicPr>
            <a:picLocks noChangeAspect="1"/>
          </p:cNvPicPr>
          <p:nvPr>
            <p:ph type="pic" idx="13"/>
          </p:nvPr>
        </p:nvPicPr>
        <p:blipFill>
          <a:blip r:embed="rId3">
            <a:extLst/>
          </a:blip>
          <a:srcRect l="0" t="0" r="0" b="0"/>
          <a:stretch>
            <a:fillRect/>
          </a:stretch>
        </p:blipFill>
        <p:spPr>
          <a:xfrm>
            <a:off x="13835014" y="3600788"/>
            <a:ext cx="8655471" cy="5588241"/>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number of neighborhoods in each borough"/>
          <p:cNvSpPr txBox="1"/>
          <p:nvPr>
            <p:ph type="body" sz="quarter" idx="1"/>
          </p:nvPr>
        </p:nvSpPr>
        <p:spPr>
          <a:xfrm>
            <a:off x="1193407" y="9491288"/>
            <a:ext cx="10167400" cy="1847153"/>
          </a:xfrm>
          <a:prstGeom prst="rect">
            <a:avLst/>
          </a:prstGeom>
        </p:spPr>
        <p:txBody>
          <a:bodyPr/>
          <a:lstStyle>
            <a:lvl1pPr defTabSz="315468">
              <a:defRPr spc="145" sz="4860"/>
            </a:lvl1pPr>
          </a:lstStyle>
          <a:p>
            <a:pPr/>
            <a:r>
              <a:t>number of neighborhoods in each borough</a:t>
            </a:r>
          </a:p>
        </p:txBody>
      </p:sp>
      <p:pic>
        <p:nvPicPr>
          <p:cNvPr id="209" name="Image 5-1-20 at 12.00 PM.jpeg" descr="Image 5-1-20 at 12.00 PM.jpeg"/>
          <p:cNvPicPr>
            <a:picLocks noChangeAspect="1"/>
          </p:cNvPicPr>
          <p:nvPr/>
        </p:nvPicPr>
        <p:blipFill>
          <a:blip r:embed="rId2">
            <a:extLst/>
          </a:blip>
          <a:stretch>
            <a:fillRect/>
          </a:stretch>
        </p:blipFill>
        <p:spPr>
          <a:xfrm>
            <a:off x="10100770" y="1816355"/>
            <a:ext cx="9379958" cy="684917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ilter out which Borough and Neighborhoods have maximum of Indian Restaurants using FourSquare API"/>
          <p:cNvSpPr txBox="1"/>
          <p:nvPr>
            <p:ph type="body" sz="quarter" idx="1"/>
          </p:nvPr>
        </p:nvSpPr>
        <p:spPr>
          <a:xfrm>
            <a:off x="2221252" y="8868031"/>
            <a:ext cx="9879127" cy="3806902"/>
          </a:xfrm>
          <a:prstGeom prst="rect">
            <a:avLst/>
          </a:prstGeom>
        </p:spPr>
        <p:txBody>
          <a:bodyPr/>
          <a:lstStyle/>
          <a:p>
            <a:pPr/>
            <a:r>
              <a:t>Filter out which Borough and Neighborhoods have maximum of Indian Restaurants using FourSquare API</a:t>
            </a:r>
          </a:p>
        </p:txBody>
      </p:sp>
      <p:sp>
        <p:nvSpPr>
          <p:cNvPr id="212" name="step 2"/>
          <p:cNvSpPr txBox="1"/>
          <p:nvPr>
            <p:ph type="title"/>
          </p:nvPr>
        </p:nvSpPr>
        <p:spPr>
          <a:xfrm>
            <a:off x="12439722" y="478455"/>
            <a:ext cx="11785601" cy="2933701"/>
          </a:xfrm>
          <a:prstGeom prst="rect">
            <a:avLst/>
          </a:prstGeom>
        </p:spPr>
        <p:txBody>
          <a:bodyPr/>
          <a:lstStyle/>
          <a:p>
            <a:pPr lvl="1">
              <a:defRPr spc="270" sz="9000">
                <a:solidFill>
                  <a:schemeClr val="accent6"/>
                </a:solidFill>
              </a:defRPr>
            </a:pPr>
            <a:r>
              <a:t>step 2</a:t>
            </a:r>
          </a:p>
        </p:txBody>
      </p:sp>
      <p:pic>
        <p:nvPicPr>
          <p:cNvPr id="213" name="Image 5-1-20 at 12.02 PM.jpeg" descr="Image 5-1-20 at 12.02 PM.jpeg"/>
          <p:cNvPicPr>
            <a:picLocks noChangeAspect="1"/>
          </p:cNvPicPr>
          <p:nvPr>
            <p:ph type="pic" idx="13"/>
          </p:nvPr>
        </p:nvPicPr>
        <p:blipFill>
          <a:blip r:embed="rId2">
            <a:extLst/>
          </a:blip>
          <a:srcRect l="0" t="0" r="0" b="0"/>
          <a:stretch>
            <a:fillRect/>
          </a:stretch>
        </p:blipFill>
        <p:spPr>
          <a:xfrm>
            <a:off x="2927474" y="1824118"/>
            <a:ext cx="7644364" cy="5705031"/>
          </a:xfrm>
          <a:prstGeom prst="rect">
            <a:avLst/>
          </a:prstGeom>
        </p:spPr>
      </p:pic>
      <p:pic>
        <p:nvPicPr>
          <p:cNvPr id="214" name="Image 5-1-20 at 12.03 PM.jpeg" descr="Image 5-1-20 at 12.03 PM.jpeg"/>
          <p:cNvPicPr>
            <a:picLocks noChangeAspect="1"/>
          </p:cNvPicPr>
          <p:nvPr/>
        </p:nvPicPr>
        <p:blipFill>
          <a:blip r:embed="rId3">
            <a:extLst/>
          </a:blip>
          <a:stretch>
            <a:fillRect/>
          </a:stretch>
        </p:blipFill>
        <p:spPr>
          <a:xfrm>
            <a:off x="13111819" y="5462369"/>
            <a:ext cx="7917565" cy="596213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4_Briefing">
  <a:themeElements>
    <a:clrScheme name="24_Briefing">
      <a:dk1>
        <a:srgbClr val="1A5C71"/>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300"/>
          </a:spcBef>
          <a:spcAft>
            <a:spcPts val="0"/>
          </a:spcAft>
          <a:buClrTx/>
          <a:buSzTx/>
          <a:buFontTx/>
          <a:buNone/>
          <a:tabLst/>
          <a:defRPr b="1" baseline="0" cap="none" i="0" spc="36" strike="noStrike" sz="3600" u="none" kumimoji="0" normalizeH="0">
            <a:ln>
              <a:noFill/>
            </a:ln>
            <a:solidFill>
              <a:schemeClr val="accent1">
                <a:satOff val="36598"/>
                <a:lumOff val="-17227"/>
              </a:schemeClr>
            </a:solidFill>
            <a:effectLst/>
            <a:uFillTx/>
            <a:latin typeface="+mn-lt"/>
            <a:ea typeface="+mn-ea"/>
            <a:cs typeface="+mn-cs"/>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