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78" r:id="rId3"/>
    <p:sldId id="277" r:id="rId4"/>
    <p:sldId id="280" r:id="rId5"/>
    <p:sldId id="281" r:id="rId6"/>
    <p:sldId id="293" r:id="rId7"/>
    <p:sldId id="29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1CF"/>
    <a:srgbClr val="AF9F96"/>
    <a:srgbClr val="FF4B4B"/>
    <a:srgbClr val="A46542"/>
    <a:srgbClr val="5E3A26"/>
    <a:srgbClr val="FF6600"/>
    <a:srgbClr val="FF517C"/>
    <a:srgbClr val="A19C8F"/>
    <a:srgbClr val="F7AD34"/>
    <a:srgbClr val="FBC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32" autoAdjust="0"/>
    <p:restoredTop sz="96429" autoAdjust="0"/>
  </p:normalViewPr>
  <p:slideViewPr>
    <p:cSldViewPr snapToGrid="0">
      <p:cViewPr varScale="1">
        <p:scale>
          <a:sx n="107" d="100"/>
          <a:sy n="107" d="100"/>
        </p:scale>
        <p:origin x="784" y="16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2018. 10. 30.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2018. 10. 30.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2018. 10. 30.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2018. 10. 30.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2018. 10. 30.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2018. 10. 30.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2018. 10. 30.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2018. 10. 30.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2018. 10. 30.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2018. 10. 30.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2018. 10. 30.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2018. 10. 30.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2018. 10. 30.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2018. 10. 30.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2018. 10. 30.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2018. 10. 30.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2018. 10. 30.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2018. 10. 30.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2018. 10. 30.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3647489" y="2481336"/>
            <a:ext cx="2497792" cy="196860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12700" dir="90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71543" y="2189402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 A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823170" y="625018"/>
            <a:ext cx="284996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77390" y="2158433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14" name="타원 13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5859849" y="2828941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 A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5665696" y="279797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3" name="타원 42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자유형 43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6248155" y="3437511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 A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6054002" y="340654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8" name="타원 47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자유형 4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6680472" y="4078613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 A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6486319" y="404764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7" name="타원 36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7112789" y="4719715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 A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6918636" y="4688746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51" name="타원 50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자유형 51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7545106" y="5360817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 A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7350953" y="532984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55" name="타원 54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67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4686300" y="1514194"/>
            <a:ext cx="2838450" cy="283845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0" dirty="0">
                <a:solidFill>
                  <a:prstClr val="black">
                    <a:lumMod val="85000"/>
                    <a:lumOff val="1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77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%</a:t>
            </a:r>
            <a:endParaRPr lang="ko-KR" altLang="en-US" sz="1200" dirty="0">
              <a:solidFill>
                <a:prstClr val="black">
                  <a:lumMod val="85000"/>
                  <a:lumOff val="1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24750" y="2685413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 A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7330597" y="265444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22" name="타원 21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646740" y="3293107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모서리가 둥근 직사각형 24"/>
          <p:cNvSpPr/>
          <p:nvPr/>
        </p:nvSpPr>
        <p:spPr>
          <a:xfrm rot="16200000">
            <a:off x="5181018" y="5056245"/>
            <a:ext cx="1782550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 A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5893571" y="4239520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27" name="타원 26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407842" y="4805814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625553" y="2034661"/>
            <a:ext cx="959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418636" y="285889"/>
            <a:ext cx="455976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4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8636" y="285889"/>
            <a:ext cx="455976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377401" y="273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37024" y="265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651724" y="265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29656" y="181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44356" y="181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437977" y="2556023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 A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6243824" y="252505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6" name="타원 45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자유형 46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1377401" y="2556023"/>
            <a:ext cx="2407900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 A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183248" y="252505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50" name="타원 49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859258" y="3257228"/>
            <a:ext cx="266241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3" name="모서리가 둥근 직사각형 52"/>
          <p:cNvSpPr/>
          <p:nvPr/>
        </p:nvSpPr>
        <p:spPr>
          <a:xfrm rot="16200000">
            <a:off x="9597790" y="3372748"/>
            <a:ext cx="1782550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 A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310343" y="2556023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55" name="타원 54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6454518" y="3244817"/>
            <a:ext cx="266241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7535208" y="4818452"/>
            <a:ext cx="3163441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02472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8636" y="285889"/>
            <a:ext cx="455976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64398" y="1916197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Strength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770245" y="188522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26" name="타원 25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964398" y="3193464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Weakness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70245" y="3162495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2" name="타원 31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3964398" y="5806697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Opportunity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3770245" y="577572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9" name="타원 38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자유형 39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3964398" y="4447277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Threat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3770245" y="441630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3" name="타원 42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6304642" y="1593128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기업의 환경분석을 통해 강점과 약점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기회와 위협 요인을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규정하고 이를 토대로 마케팅 전략을 수립하는 기법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304642" y="2894195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기업의 환경분석을 통해 강점과 약점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기회와 위협 요인을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규정하고 이를 토대로 마케팅 전략을 수립하는 기법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317342" y="4195262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기업의 환경분석을 통해 강점과 약점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기회와 위협 요인을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규정하고 이를 토대로 마케팅 전략을 수립하는 기법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317342" y="5496328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기업의 환경분석을 통해 강점과 약점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기회와 위협 요인을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규정하고 이를 토대로 마케팅 전략을 수립하는 기법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7914" y="1540770"/>
            <a:ext cx="1346200" cy="10618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SWOT</a:t>
            </a:r>
          </a:p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/>
          <p:cNvCxnSpPr>
            <a:stCxn id="26" idx="2"/>
            <a:endCxn id="3" idx="3"/>
          </p:cNvCxnSpPr>
          <p:nvPr/>
        </p:nvCxnSpPr>
        <p:spPr>
          <a:xfrm flipH="1">
            <a:off x="1884114" y="2079435"/>
            <a:ext cx="1886131" cy="184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2" idx="2"/>
            <a:endCxn id="3" idx="3"/>
          </p:cNvCxnSpPr>
          <p:nvPr/>
        </p:nvCxnSpPr>
        <p:spPr>
          <a:xfrm flipH="1" flipV="1">
            <a:off x="1884114" y="2097864"/>
            <a:ext cx="1886131" cy="12588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3" idx="2"/>
            <a:endCxn id="3" idx="3"/>
          </p:cNvCxnSpPr>
          <p:nvPr/>
        </p:nvCxnSpPr>
        <p:spPr>
          <a:xfrm flipH="1" flipV="1">
            <a:off x="1884114" y="2097864"/>
            <a:ext cx="1886131" cy="2512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9" idx="2"/>
            <a:endCxn id="3" idx="3"/>
          </p:cNvCxnSpPr>
          <p:nvPr/>
        </p:nvCxnSpPr>
        <p:spPr>
          <a:xfrm flipH="1" flipV="1">
            <a:off x="1884114" y="2097864"/>
            <a:ext cx="1886131" cy="38720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1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596379" y="619907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35584" y="2360358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6086999" y="2670956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7839" y="5539441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>
                <a:solidFill>
                  <a:prstClr val="white"/>
                </a:solidFill>
              </a:rPr>
              <a:t>POWER POINT </a:t>
            </a:r>
            <a:r>
              <a:rPr lang="en-US" altLang="ko-KR" sz="800" b="1" i="1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19749" y="1899996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P</a:t>
            </a:r>
            <a:r>
              <a:rPr lang="en-US" altLang="ko-KR" sz="1100" dirty="0">
                <a:solidFill>
                  <a:srgbClr val="00B0F0"/>
                </a:solidFill>
              </a:rPr>
              <a:t>age</a:t>
            </a:r>
            <a:r>
              <a:rPr lang="en-US" altLang="ko-KR" sz="2000" dirty="0">
                <a:solidFill>
                  <a:srgbClr val="00B0F0"/>
                </a:solidFill>
              </a:rPr>
              <a:t>1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39536" y="844955"/>
            <a:ext cx="48087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966844" y="1103507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85832"/>
              </p:ext>
            </p:extLst>
          </p:nvPr>
        </p:nvGraphicFramePr>
        <p:xfrm>
          <a:off x="7047034" y="408959"/>
          <a:ext cx="4657316" cy="4239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0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3C 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Analysis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Company / Competitor / Customer 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SWOT 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Analysis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Strength / Weakness / Opportunity / Threat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4P 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Mix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Product / Price / Place / Promotion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Integration Marketing Communication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기대효과</a:t>
                      </a:r>
                      <a:endParaRPr kumimoji="0" lang="en-US" altLang="ko-KR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Budget &amp; Schedule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예산 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/ </a:t>
                      </a: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스케줄</a:t>
                      </a:r>
                      <a:endParaRPr kumimoji="0" lang="en-US" altLang="ko-KR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9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lvl="4"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544" y="5959245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>
                <a:solidFill>
                  <a:prstClr val="white"/>
                </a:solidFill>
              </a:rPr>
              <a:t>POWER POINT </a:t>
            </a:r>
            <a:r>
              <a:rPr lang="en-US" altLang="ko-KR" sz="800" b="1" i="1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P</a:t>
            </a:r>
            <a:r>
              <a:rPr lang="en-US" altLang="ko-KR" sz="1100" dirty="0">
                <a:solidFill>
                  <a:srgbClr val="00B0F0"/>
                </a:solidFill>
              </a:rPr>
              <a:t>age</a:t>
            </a:r>
            <a:r>
              <a:rPr lang="en-US" altLang="ko-KR" sz="2000" dirty="0">
                <a:solidFill>
                  <a:srgbClr val="00B0F0"/>
                </a:solidFill>
              </a:rPr>
              <a:t>1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36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300</Words>
  <Application>Microsoft Macintosh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맑은 고딕</vt:lpstr>
      <vt:lpstr>야놀자 야체 B</vt:lpstr>
      <vt:lpstr>Aharoni</vt:lpstr>
      <vt:lpstr>HY견고딕</vt:lpstr>
      <vt:lpstr>Kozuka Mincho Pr6N H</vt:lpstr>
      <vt:lpstr>Segoe UI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요청사항</dc:creator>
  <cp:keywords/>
  <dc:description/>
  <cp:lastModifiedBy>hellotheresy@gmail.com</cp:lastModifiedBy>
  <cp:revision>262</cp:revision>
  <dcterms:created xsi:type="dcterms:W3CDTF">2018-05-09T06:13:43Z</dcterms:created>
  <dcterms:modified xsi:type="dcterms:W3CDTF">2018-10-30T20:05:37Z</dcterms:modified>
  <cp:category/>
</cp:coreProperties>
</file>